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37" r:id="rId2"/>
    <p:sldMasterId id="2147483851" r:id="rId3"/>
    <p:sldMasterId id="2147483875" r:id="rId4"/>
  </p:sldMasterIdLst>
  <p:notesMasterIdLst>
    <p:notesMasterId r:id="rId21"/>
  </p:notesMasterIdLst>
  <p:handoutMasterIdLst>
    <p:handoutMasterId r:id="rId22"/>
  </p:handoutMasterIdLst>
  <p:sldIdLst>
    <p:sldId id="570" r:id="rId5"/>
    <p:sldId id="571" r:id="rId6"/>
    <p:sldId id="596" r:id="rId7"/>
    <p:sldId id="572" r:id="rId8"/>
    <p:sldId id="864" r:id="rId9"/>
    <p:sldId id="867" r:id="rId10"/>
    <p:sldId id="868" r:id="rId11"/>
    <p:sldId id="869" r:id="rId12"/>
    <p:sldId id="870" r:id="rId13"/>
    <p:sldId id="517" r:id="rId14"/>
    <p:sldId id="861" r:id="rId15"/>
    <p:sldId id="862" r:id="rId16"/>
    <p:sldId id="863" r:id="rId17"/>
    <p:sldId id="865" r:id="rId18"/>
    <p:sldId id="866" r:id="rId19"/>
    <p:sldId id="853" r:id="rId20"/>
  </p:sldIdLst>
  <p:sldSz cx="9144000" cy="6858000" type="screen4x3"/>
  <p:notesSz cx="6997700" cy="9282113"/>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C8DD"/>
    <a:srgbClr val="FEDDDA"/>
    <a:srgbClr val="BEDFDE"/>
    <a:srgbClr val="FCA4A2"/>
    <a:srgbClr val="FB674E"/>
    <a:srgbClr val="FCCEB1"/>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73293-5145-4C1D-8F4B-1E932E9E0B34}" v="1" dt="2023-05-07T14:25:28.241"/>
    <p1510:client id="{F208BF94-920C-488F-B871-AF800ECD87C2}" v="4" dt="2023-05-07T17:31:35.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599" autoAdjust="0"/>
  </p:normalViewPr>
  <p:slideViewPr>
    <p:cSldViewPr>
      <p:cViewPr varScale="1">
        <p:scale>
          <a:sx n="80" d="100"/>
          <a:sy n="80"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yadharshini N" userId="S::kaviyadharshini.n@mphasis.com::97c98288-4a7b-4eef-b300-2ec7c2ee24a5" providerId="AD" clId="Web-{F208BF94-920C-488F-B871-AF800ECD87C2}"/>
    <pc:docChg chg="modSld">
      <pc:chgData name="Kaviyadharshini N" userId="S::kaviyadharshini.n@mphasis.com::97c98288-4a7b-4eef-b300-2ec7c2ee24a5" providerId="AD" clId="Web-{F208BF94-920C-488F-B871-AF800ECD87C2}" dt="2023-05-07T17:31:35.169" v="3" actId="1076"/>
      <pc:docMkLst>
        <pc:docMk/>
      </pc:docMkLst>
      <pc:sldChg chg="modSp">
        <pc:chgData name="Kaviyadharshini N" userId="S::kaviyadharshini.n@mphasis.com::97c98288-4a7b-4eef-b300-2ec7c2ee24a5" providerId="AD" clId="Web-{F208BF94-920C-488F-B871-AF800ECD87C2}" dt="2023-05-07T16:07:58.685" v="1" actId="1076"/>
        <pc:sldMkLst>
          <pc:docMk/>
          <pc:sldMk cId="1482272758" sldId="861"/>
        </pc:sldMkLst>
        <pc:picChg chg="mod">
          <ac:chgData name="Kaviyadharshini N" userId="S::kaviyadharshini.n@mphasis.com::97c98288-4a7b-4eef-b300-2ec7c2ee24a5" providerId="AD" clId="Web-{F208BF94-920C-488F-B871-AF800ECD87C2}" dt="2023-05-07T16:07:06.043" v="0" actId="1076"/>
          <ac:picMkLst>
            <pc:docMk/>
            <pc:sldMk cId="1482272758" sldId="861"/>
            <ac:picMk id="8" creationId="{C7301561-5B5C-49B6-88D1-9436A068AEA1}"/>
          </ac:picMkLst>
        </pc:picChg>
        <pc:picChg chg="mod">
          <ac:chgData name="Kaviyadharshini N" userId="S::kaviyadharshini.n@mphasis.com::97c98288-4a7b-4eef-b300-2ec7c2ee24a5" providerId="AD" clId="Web-{F208BF94-920C-488F-B871-AF800ECD87C2}" dt="2023-05-07T16:07:58.685" v="1" actId="1076"/>
          <ac:picMkLst>
            <pc:docMk/>
            <pc:sldMk cId="1482272758" sldId="861"/>
            <ac:picMk id="10" creationId="{5CFDDC6B-E1E0-418C-8D28-83013D77C904}"/>
          </ac:picMkLst>
        </pc:picChg>
      </pc:sldChg>
      <pc:sldChg chg="modSp">
        <pc:chgData name="Kaviyadharshini N" userId="S::kaviyadharshini.n@mphasis.com::97c98288-4a7b-4eef-b300-2ec7c2ee24a5" providerId="AD" clId="Web-{F208BF94-920C-488F-B871-AF800ECD87C2}" dt="2023-05-07T17:31:35.169" v="3" actId="1076"/>
        <pc:sldMkLst>
          <pc:docMk/>
          <pc:sldMk cId="2943145019" sldId="863"/>
        </pc:sldMkLst>
        <pc:picChg chg="mod">
          <ac:chgData name="Kaviyadharshini N" userId="S::kaviyadharshini.n@mphasis.com::97c98288-4a7b-4eef-b300-2ec7c2ee24a5" providerId="AD" clId="Web-{F208BF94-920C-488F-B871-AF800ECD87C2}" dt="2023-05-07T17:31:35.169" v="3" actId="1076"/>
          <ac:picMkLst>
            <pc:docMk/>
            <pc:sldMk cId="2943145019" sldId="863"/>
            <ac:picMk id="7" creationId="{058A8660-A8B7-4309-88FC-3091A23C9526}"/>
          </ac:picMkLst>
        </pc:picChg>
      </pc:sldChg>
    </pc:docChg>
  </pc:docChgLst>
  <pc:docChgLst>
    <pc:chgData name="Aravinth VS" userId="S::aravinth.vs@mphasis.com::a08ba5bb-5571-49fe-afdb-239db71e5c73" providerId="AD" clId="Web-{23073293-5145-4C1D-8F4B-1E932E9E0B34}"/>
    <pc:docChg chg="modSld">
      <pc:chgData name="Aravinth VS" userId="S::aravinth.vs@mphasis.com::a08ba5bb-5571-49fe-afdb-239db71e5c73" providerId="AD" clId="Web-{23073293-5145-4C1D-8F4B-1E932E9E0B34}" dt="2023-05-07T14:25:28.241" v="0" actId="1076"/>
      <pc:docMkLst>
        <pc:docMk/>
      </pc:docMkLst>
      <pc:sldChg chg="modSp">
        <pc:chgData name="Aravinth VS" userId="S::aravinth.vs@mphasis.com::a08ba5bb-5571-49fe-afdb-239db71e5c73" providerId="AD" clId="Web-{23073293-5145-4C1D-8F4B-1E932E9E0B34}" dt="2023-05-07T14:25:28.241" v="0" actId="1076"/>
        <pc:sldMkLst>
          <pc:docMk/>
          <pc:sldMk cId="2200780397" sldId="865"/>
        </pc:sldMkLst>
        <pc:spChg chg="mod">
          <ac:chgData name="Aravinth VS" userId="S::aravinth.vs@mphasis.com::a08ba5bb-5571-49fe-afdb-239db71e5c73" providerId="AD" clId="Web-{23073293-5145-4C1D-8F4B-1E932E9E0B34}" dt="2023-05-07T14:25:28.241" v="0" actId="1076"/>
          <ac:spMkLst>
            <pc:docMk/>
            <pc:sldMk cId="2200780397" sldId="865"/>
            <ac:spMk id="2" creationId="{D0BDED9F-93E7-4F71-BED8-A12D3FEF83E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4099" name="Rectangle 3"/>
          <p:cNvSpPr>
            <a:spLocks noGrp="1" noChangeArrowheads="1"/>
          </p:cNvSpPr>
          <p:nvPr>
            <p:ph type="dt" sz="quarter" idx="1"/>
          </p:nvPr>
        </p:nvSpPr>
        <p:spPr bwMode="auto">
          <a:xfrm>
            <a:off x="3965575" y="-28575"/>
            <a:ext cx="3032125" cy="466725"/>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4100" name="Rectangle 4"/>
          <p:cNvSpPr>
            <a:spLocks noGrp="1" noChangeArrowheads="1"/>
          </p:cNvSpPr>
          <p:nvPr>
            <p:ph type="ftr" sz="quarter" idx="2"/>
          </p:nvPr>
        </p:nvSpPr>
        <p:spPr bwMode="auto">
          <a:xfrm>
            <a:off x="0"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4101" name="Rectangle 5"/>
          <p:cNvSpPr>
            <a:spLocks noGrp="1" noChangeArrowheads="1"/>
          </p:cNvSpPr>
          <p:nvPr>
            <p:ph type="sldNum" sz="quarter" idx="3"/>
          </p:nvPr>
        </p:nvSpPr>
        <p:spPr bwMode="auto">
          <a:xfrm>
            <a:off x="3965575" y="8842375"/>
            <a:ext cx="3032125" cy="466725"/>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028FAA43-F4B2-4483-BB8B-8E11923A4014}" type="slidenum">
              <a:rPr lang="en-US"/>
              <a:pPr>
                <a:defRPr/>
              </a:pPr>
              <a:t>‹#›</a:t>
            </a:fld>
            <a:endParaRPr lang="en-US"/>
          </a:p>
        </p:txBody>
      </p:sp>
    </p:spTree>
    <p:extLst>
      <p:ext uri="{BB962C8B-B14F-4D97-AF65-F5344CB8AC3E}">
        <p14:creationId xmlns:p14="http://schemas.microsoft.com/office/powerpoint/2010/main" val="596233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defTabSz="927100">
              <a:defRPr sz="1000" i="1"/>
            </a:lvl1pPr>
          </a:lstStyle>
          <a:p>
            <a:pPr>
              <a:defRPr/>
            </a:pPr>
            <a:endParaRPr lang="en-US"/>
          </a:p>
        </p:txBody>
      </p:sp>
      <p:sp>
        <p:nvSpPr>
          <p:cNvPr id="2051" name="Rectangle 3"/>
          <p:cNvSpPr>
            <a:spLocks noGrp="1" noChangeArrowheads="1"/>
          </p:cNvSpPr>
          <p:nvPr>
            <p:ph type="dt" idx="1"/>
          </p:nvPr>
        </p:nvSpPr>
        <p:spPr bwMode="auto">
          <a:xfrm>
            <a:off x="3965575" y="-30163"/>
            <a:ext cx="303212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27100">
              <a:defRPr sz="1000" i="1"/>
            </a:lvl1pPr>
          </a:lstStyle>
          <a:p>
            <a:pPr>
              <a:defRPr/>
            </a:pPr>
            <a:endParaRPr lang="en-US"/>
          </a:p>
        </p:txBody>
      </p:sp>
      <p:sp>
        <p:nvSpPr>
          <p:cNvPr id="2052" name="Rectangle 4"/>
          <p:cNvSpPr>
            <a:spLocks noGrp="1" noChangeArrowheads="1"/>
          </p:cNvSpPr>
          <p:nvPr>
            <p:ph type="ftr" sz="quarter" idx="4"/>
          </p:nvPr>
        </p:nvSpPr>
        <p:spPr bwMode="auto">
          <a:xfrm>
            <a:off x="0"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defTabSz="927100">
              <a:defRPr sz="1000" i="1"/>
            </a:lvl1pPr>
          </a:lstStyle>
          <a:p>
            <a:pPr>
              <a:defRPr/>
            </a:pPr>
            <a:endParaRPr lang="en-US"/>
          </a:p>
        </p:txBody>
      </p:sp>
      <p:sp>
        <p:nvSpPr>
          <p:cNvPr id="2053" name="Rectangle 5"/>
          <p:cNvSpPr>
            <a:spLocks noGrp="1" noChangeArrowheads="1"/>
          </p:cNvSpPr>
          <p:nvPr>
            <p:ph type="sldNum" sz="quarter" idx="5"/>
          </p:nvPr>
        </p:nvSpPr>
        <p:spPr bwMode="auto">
          <a:xfrm>
            <a:off x="3965575" y="8842375"/>
            <a:ext cx="3032125" cy="468313"/>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27100">
              <a:defRPr sz="1000" i="1" smtClean="0"/>
            </a:lvl1pPr>
          </a:lstStyle>
          <a:p>
            <a:pPr>
              <a:defRPr/>
            </a:pPr>
            <a:fld id="{E95E53EC-4166-4AD6-86DB-E8F6463635FC}" type="slidenum">
              <a:rPr lang="en-US"/>
              <a:pPr>
                <a:defRPr/>
              </a:pPr>
              <a:t>‹#›</a:t>
            </a:fld>
            <a:endParaRPr lang="en-US"/>
          </a:p>
        </p:txBody>
      </p:sp>
      <p:sp>
        <p:nvSpPr>
          <p:cNvPr id="2054" name="Rectangle 6"/>
          <p:cNvSpPr>
            <a:spLocks noGrp="1" noChangeArrowheads="1"/>
          </p:cNvSpPr>
          <p:nvPr>
            <p:ph type="body" sz="quarter" idx="3"/>
          </p:nvPr>
        </p:nvSpPr>
        <p:spPr bwMode="auto">
          <a:xfrm>
            <a:off x="933450" y="4406900"/>
            <a:ext cx="5130800" cy="4202113"/>
          </a:xfrm>
          <a:prstGeom prst="rect">
            <a:avLst/>
          </a:prstGeom>
          <a:noFill/>
          <a:ln w="9525">
            <a:noFill/>
            <a:miter lim="800000"/>
            <a:headEnd/>
            <a:tailEnd/>
          </a:ln>
          <a:effectLst/>
        </p:spPr>
        <p:txBody>
          <a:bodyPr vert="horz" wrap="square" lIns="93401" tIns="46701" rIns="93401" bIns="4670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079" name="Rectangle 7"/>
          <p:cNvSpPr>
            <a:spLocks noGrp="1" noRot="1" noChangeAspect="1" noChangeArrowheads="1" noTextEdit="1"/>
          </p:cNvSpPr>
          <p:nvPr>
            <p:ph type="sldImg" idx="2"/>
          </p:nvPr>
        </p:nvSpPr>
        <p:spPr bwMode="auto">
          <a:xfrm>
            <a:off x="1162050" y="684213"/>
            <a:ext cx="4672013" cy="35036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021391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3EEA02-139F-436A-A8C6-6AA854F6E5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493F86-9F6C-49C1-BCDE-C326897E05AE}"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16CE8D30-9D44-4D98-A202-3D5E04C1BDC0}"/>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9BF04F8C-25BC-45BA-808E-2259CFFB1D7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03EEA02-139F-436A-A8C6-6AA854F6E5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fld id="{4F493F86-9F6C-49C1-BCDE-C326897E05AE}"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34147" name="Rectangle 2">
            <a:extLst>
              <a:ext uri="{FF2B5EF4-FFF2-40B4-BE49-F238E27FC236}">
                <a16:creationId xmlns:a16="http://schemas.microsoft.com/office/drawing/2014/main" id="{16CE8D30-9D44-4D98-A202-3D5E04C1BDC0}"/>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9BF04F8C-25BC-45BA-808E-2259CFFB1D7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AU" altLang="en-US"/>
              <a:t>-9/-4 =&gt; 2,-1</a:t>
            </a:r>
          </a:p>
          <a:p>
            <a:pPr eaLnBrk="1" hangingPunct="1"/>
            <a:r>
              <a:rPr lang="en-AU" altLang="en-US"/>
              <a:t>9/4 =&gt; 2,1</a:t>
            </a:r>
          </a:p>
          <a:p>
            <a:pPr eaLnBrk="1" hangingPunct="1"/>
            <a:r>
              <a:rPr lang="en-AU" altLang="en-US"/>
              <a:t>9/-4 =&gt; -2,1</a:t>
            </a:r>
          </a:p>
          <a:p>
            <a:pPr eaLnBrk="1" hangingPunct="1"/>
            <a:r>
              <a:rPr lang="en-AU" altLang="en-US"/>
              <a:t>-9/4 =&gt; -2,-1</a:t>
            </a:r>
          </a:p>
        </p:txBody>
      </p:sp>
    </p:spTree>
    <p:extLst>
      <p:ext uri="{BB962C8B-B14F-4D97-AF65-F5344CB8AC3E}">
        <p14:creationId xmlns:p14="http://schemas.microsoft.com/office/powerpoint/2010/main" val="328901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mphasis.com/home/our-approach.html" TargetMode="External"/><Relationship Id="rId2" Type="http://schemas.openxmlformats.org/officeDocument/2006/relationships/hyperlink" Target="http://www.mphasis.com/"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www.facebook.com/MphasisOfficial/"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MphasisPeople/"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hyperlink" Target="https://twitter.com/Mphasis" TargetMode="External"/><Relationship Id="rId5" Type="http://schemas.openxmlformats.org/officeDocument/2006/relationships/image" Target="../media/image4.png"/><Relationship Id="rId4" Type="http://schemas.openxmlformats.org/officeDocument/2006/relationships/hyperlink" Target="https://www.linkedin.com/company/mphasis/"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548104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p:nvCxnSpPr>
        <p:spPr bwMode="auto">
          <a:xfrm>
            <a:off x="4463276" y="1640200"/>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p:nvCxnSpPr>
        <p:spPr bwMode="auto">
          <a:xfrm>
            <a:off x="3"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3"/>
            <a:ext cx="3732213" cy="1890183"/>
          </a:xfrm>
          <a:prstGeom prst="rect">
            <a:avLst/>
          </a:prstGeom>
        </p:spPr>
        <p:txBody>
          <a:bodyPr/>
          <a:lstStyle>
            <a:lvl1pPr marL="0" indent="0" algn="ctr">
              <a:buNone/>
              <a:defRPr sz="1793"/>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0" y="4438653"/>
            <a:ext cx="2173648" cy="1631949"/>
          </a:xfrm>
          <a:prstGeom prst="rect">
            <a:avLst/>
          </a:prstGeom>
        </p:spPr>
        <p:txBody>
          <a:bodyPr/>
          <a:lstStyle>
            <a:lvl1pPr marL="0" indent="0" algn="ctr">
              <a:buNone/>
              <a:defRPr sz="1793"/>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3"/>
            <a:ext cx="2084840" cy="1631949"/>
          </a:xfrm>
          <a:prstGeom prst="rect">
            <a:avLst/>
          </a:prstGeom>
        </p:spPr>
        <p:txBody>
          <a:bodyPr/>
          <a:lstStyle>
            <a:lvl1pPr marL="0" indent="0" algn="ctr">
              <a:buNone/>
              <a:defRPr sz="1793"/>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174336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p:nvSpPr>
        <p:spPr>
          <a:xfrm>
            <a:off x="4541528"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4" name="Rectangle 23">
            <a:extLst>
              <a:ext uri="{FF2B5EF4-FFF2-40B4-BE49-F238E27FC236}">
                <a16:creationId xmlns:a16="http://schemas.microsoft.com/office/drawing/2014/main" id="{294EFACE-1EE1-AA4F-AE43-986E9E8887C7}"/>
              </a:ext>
            </a:extLst>
          </p:cNvPr>
          <p:cNvSpPr/>
          <p:nvPr/>
        </p:nvSpPr>
        <p:spPr>
          <a:xfrm>
            <a:off x="252481" y="868883"/>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1" y="882065"/>
            <a:ext cx="3710387" cy="1522737"/>
          </a:xfrm>
          <a:prstGeom prst="rect">
            <a:avLst/>
          </a:prstGeom>
        </p:spPr>
        <p:txBody>
          <a:bodyPr/>
          <a:lstStyle>
            <a:lvl1pPr>
              <a:defRPr sz="1050"/>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4" y="882650"/>
            <a:ext cx="4275137" cy="2455334"/>
          </a:xfrm>
          <a:prstGeom prst="rect">
            <a:avLst/>
          </a:prstGeom>
        </p:spPr>
        <p:txBody>
          <a:bodyPr/>
          <a:lstStyle>
            <a:lvl1pPr marL="0" indent="0" algn="l">
              <a:buNone/>
              <a:defRPr sz="1050"/>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p:nvSpPr>
        <p:spPr>
          <a:xfrm>
            <a:off x="4551364"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0"/>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8" y="3923435"/>
            <a:ext cx="3863975" cy="2215666"/>
          </a:xfrm>
          <a:prstGeom prst="rect">
            <a:avLst/>
          </a:prstGeom>
        </p:spPr>
        <p:txBody>
          <a:bodyPr/>
          <a:lstStyle>
            <a:lvl1pPr marL="0" indent="0">
              <a:buNone/>
              <a:defRPr sz="1050"/>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4" y="3998385"/>
            <a:ext cx="2043112" cy="2139950"/>
          </a:xfrm>
          <a:prstGeom prst="rect">
            <a:avLst/>
          </a:prstGeom>
        </p:spPr>
        <p:txBody>
          <a:bodyPr/>
          <a:lstStyle>
            <a:lvl1pPr marL="0" indent="0">
              <a:buNone/>
              <a:defRPr sz="1050"/>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4" y="3998385"/>
            <a:ext cx="2043112" cy="2139950"/>
          </a:xfrm>
          <a:prstGeom prst="rect">
            <a:avLst/>
          </a:prstGeom>
        </p:spPr>
        <p:txBody>
          <a:bodyPr/>
          <a:lstStyle>
            <a:lvl1pPr marL="0" indent="0">
              <a:buNone/>
              <a:defRPr sz="1050"/>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4" y="2404535"/>
            <a:ext cx="3710384" cy="933451"/>
          </a:xfrm>
          <a:prstGeom prst="rect">
            <a:avLst/>
          </a:prstGeom>
        </p:spPr>
        <p:txBody>
          <a:bodyPr/>
          <a:lstStyle>
            <a:lvl1pPr marL="0" indent="0">
              <a:buNone/>
              <a:defRPr sz="1050"/>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0"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5" y="3648076"/>
            <a:ext cx="3863579" cy="207963"/>
          </a:xfrm>
          <a:prstGeom prst="rect">
            <a:avLst/>
          </a:prstGeom>
        </p:spPr>
        <p:txBody>
          <a:bodyPr/>
          <a:lstStyle>
            <a:lvl1pPr marL="0" indent="0" algn="ctr">
              <a:buNone/>
              <a:defRPr sz="12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1" y="2175536"/>
            <a:ext cx="3805237" cy="228999"/>
          </a:xfrm>
          <a:prstGeom prst="rect">
            <a:avLst/>
          </a:prstGeom>
        </p:spPr>
        <p:txBody>
          <a:bodyPr/>
          <a:lstStyle>
            <a:lvl1pPr marL="0" indent="0" algn="l">
              <a:buNone/>
              <a:defRPr sz="12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10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1102146"/>
            <a:ext cx="3867149" cy="4980744"/>
          </a:xfrm>
          <a:prstGeom prst="rect">
            <a:avLst/>
          </a:prstGeom>
        </p:spPr>
        <p:txBody>
          <a:bodyPr/>
          <a:lstStyle>
            <a:lvl1pPr>
              <a:defRPr sz="1200" b="1"/>
            </a:lvl1pPr>
            <a:lvl2pPr>
              <a:defRPr sz="1200"/>
            </a:lvl2pPr>
            <a:lvl3pPr>
              <a:defRPr sz="1050"/>
            </a:lvl3pPr>
            <a:lvl4pPr>
              <a:defRPr sz="105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2" y="4521459"/>
            <a:ext cx="3867149" cy="1541917"/>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1" y="4518246"/>
            <a:ext cx="3867149" cy="1564646"/>
          </a:xfrm>
          <a:prstGeom prst="rect">
            <a:avLst/>
          </a:prstGeom>
        </p:spPr>
        <p:txBody>
          <a:bodyPr/>
          <a:lstStyle>
            <a:lvl1pPr>
              <a:defRPr sz="996"/>
            </a:lvl1pPr>
            <a:lvl2pPr>
              <a:defRPr sz="996"/>
            </a:lvl2pPr>
            <a:lvl3pPr>
              <a:defRPr sz="996"/>
            </a:lvl3pPr>
            <a:lvl4pPr>
              <a:defRPr sz="996"/>
            </a:lvl4pPr>
            <a:lvl5pPr>
              <a:defRPr sz="996"/>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2" y="900725"/>
            <a:ext cx="3867149" cy="3707263"/>
          </a:xfrm>
          <a:prstGeom prst="rect">
            <a:avLst/>
          </a:prstGeom>
        </p:spPr>
        <p:txBody>
          <a:bodyPr/>
          <a:lstStyle>
            <a:lvl1pPr marL="0" indent="0">
              <a:buNone/>
              <a:defRPr sz="12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1" y="869431"/>
            <a:ext cx="3867149" cy="3763957"/>
          </a:xfrm>
          <a:prstGeom prst="rect">
            <a:avLst/>
          </a:prstGeom>
        </p:spPr>
        <p:txBody>
          <a:bodyPr/>
          <a:lstStyle>
            <a:lvl1pPr marL="0" indent="0">
              <a:buNone/>
              <a:defRPr sz="12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0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2" y="4491158"/>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2"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2"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p:nvCxnSpPr>
        <p:spPr>
          <a:xfrm>
            <a:off x="460434"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6" y="1030649"/>
            <a:ext cx="3894137" cy="402167"/>
          </a:xfrm>
          <a:prstGeom prst="rect">
            <a:avLst/>
          </a:prstGeom>
        </p:spPr>
        <p:txBody>
          <a:bodyPr/>
          <a:lstStyle>
            <a:lvl1pPr marL="0" indent="0">
              <a:buNone/>
              <a:defRPr sz="1350" baseline="0"/>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6" y="1734032"/>
            <a:ext cx="3894137" cy="2629340"/>
          </a:xfrm>
          <a:prstGeom prst="rect">
            <a:avLst/>
          </a:prstGeom>
        </p:spPr>
        <p:txBody>
          <a:bodyPr/>
          <a:lstStyle>
            <a:lvl1pPr marL="0" indent="0">
              <a:buNone/>
              <a:defRPr sz="996"/>
            </a:lvl1pPr>
            <a:lvl2pPr marL="455516" indent="0">
              <a:buNone/>
              <a:defRPr sz="1595"/>
            </a:lvl2pPr>
            <a:lvl3pPr marL="911034" indent="0">
              <a:buNone/>
              <a:defRPr sz="1595"/>
            </a:lvl3pPr>
            <a:lvl4pPr marL="1366551" indent="0">
              <a:buNone/>
              <a:defRPr sz="1595"/>
            </a:lvl4pPr>
            <a:lvl5pPr marL="1822067" indent="0">
              <a:buNone/>
              <a:defRPr sz="1595"/>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p:nvCxnSpPr>
        <p:spPr>
          <a:xfrm>
            <a:off x="4777457"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p:nvCxnSpPr>
        <p:spPr>
          <a:xfrm>
            <a:off x="2826412"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p:nvSpPr>
        <p:spPr>
          <a:xfrm rot="18900000">
            <a:off x="4218235" y="4143592"/>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p:nvSpPr>
        <p:spPr>
          <a:xfrm rot="18900000">
            <a:off x="4218236" y="2813163"/>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p:nvSpPr>
        <p:spPr>
          <a:xfrm rot="18900000">
            <a:off x="4218237" y="1482729"/>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1" y="20230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p:nvSpPr>
        <p:spPr>
          <a:xfrm>
            <a:off x="4344531" y="167343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p:nvSpPr>
        <p:spPr>
          <a:xfrm>
            <a:off x="4344531" y="303455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p:nvSpPr>
        <p:spPr>
          <a:xfrm>
            <a:off x="4344531" y="4368472"/>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p:nvSpPr>
        <p:spPr bwMode="auto">
          <a:xfrm rot="2700000">
            <a:off x="3611923" y="1837856"/>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p:nvSpPr>
        <p:spPr bwMode="auto">
          <a:xfrm rot="2700000">
            <a:off x="5200201" y="1825460"/>
            <a:ext cx="232280" cy="175110"/>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p:nvSpPr>
        <p:spPr bwMode="auto">
          <a:xfrm rot="2700000">
            <a:off x="3611924" y="4487995"/>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p:nvSpPr>
        <p:spPr bwMode="auto">
          <a:xfrm rot="2700000">
            <a:off x="5200202" y="3151039"/>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p:nvSpPr>
        <p:spPr bwMode="auto">
          <a:xfrm rot="2700000">
            <a:off x="3611923" y="3154098"/>
            <a:ext cx="232280" cy="175110"/>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p:nvSpPr>
        <p:spPr bwMode="auto">
          <a:xfrm rot="2700000">
            <a:off x="5200202" y="4467726"/>
            <a:ext cx="232280" cy="175110"/>
          </a:xfrm>
          <a:prstGeom prst="rect">
            <a:avLst/>
          </a:prstGeom>
          <a:solidFill>
            <a:srgbClr val="99C64C"/>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2"/>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6"/>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1"/>
            <a:ext cx="1510689" cy="271591"/>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1"/>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0"/>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6"/>
            <a:ext cx="1510689" cy="271591"/>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200" baseline="0"/>
            </a:lvl1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07-05-2023</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99809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p:custDataLst>
              <p:tags r:id="rId2"/>
            </p:custDataLst>
          </p:nvPr>
        </p:nvCxnSpPr>
        <p:spPr bwMode="auto">
          <a:xfrm>
            <a:off x="34666"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0"/>
            <a:ext cx="8319972" cy="297139"/>
          </a:xfrm>
          <a:prstGeom prst="rect">
            <a:avLst/>
          </a:prstGeom>
        </p:spPr>
        <p:txBody>
          <a:bodyPr/>
          <a:lstStyle>
            <a:lvl1pPr marL="0" indent="0" algn="ctr">
              <a:buNone/>
              <a:defRPr sz="180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p:nvCxnSpPr>
        <p:spPr>
          <a:xfrm>
            <a:off x="3465871"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p:nvCxnSpPr>
        <p:spPr>
          <a:xfrm>
            <a:off x="45838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p:nvCxnSpPr>
        <p:spPr>
          <a:xfrm>
            <a:off x="45838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p:nvCxnSpPr>
        <p:spPr>
          <a:xfrm>
            <a:off x="3808258"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p:nvCxnSpPr>
        <p:spPr>
          <a:xfrm>
            <a:off x="3808258"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p:nvCxnSpPr>
        <p:spPr>
          <a:xfrm>
            <a:off x="66305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p:nvCxnSpPr>
        <p:spPr>
          <a:xfrm>
            <a:off x="66305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p:nvSpPr>
        <p:spPr>
          <a:xfrm>
            <a:off x="458390"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p:nvSpPr>
        <p:spPr>
          <a:xfrm>
            <a:off x="3774964"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p:nvSpPr>
        <p:spPr>
          <a:xfrm>
            <a:off x="6630591" y="1261883"/>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p:nvSpPr>
        <p:spPr>
          <a:xfrm>
            <a:off x="458390"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p:nvSpPr>
        <p:spPr>
          <a:xfrm>
            <a:off x="3797449"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p:nvSpPr>
        <p:spPr>
          <a:xfrm>
            <a:off x="6630591" y="3840191"/>
            <a:ext cx="1630180" cy="276999"/>
          </a:xfrm>
          <a:prstGeom prst="rect">
            <a:avLst/>
          </a:prstGeom>
          <a:solidFill>
            <a:schemeClr val="bg1">
              <a:lumMod val="95000"/>
            </a:schemeClr>
          </a:solidFill>
        </p:spPr>
        <p:txBody>
          <a:bodyPr wrap="square" rtlCol="0">
            <a:spAutoFit/>
          </a:bodyPr>
          <a:lstStyle/>
          <a:p>
            <a:pPr marL="0" marR="0" lvl="0" indent="0" algn="l" defTabSz="91103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4"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8"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7" y="1769171"/>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4"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8"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7" y="4347480"/>
            <a:ext cx="2139553" cy="1731962"/>
          </a:xfrm>
          <a:prstGeom prst="rect">
            <a:avLst/>
          </a:prstGeom>
        </p:spPr>
        <p:txBody>
          <a:bodyPr/>
          <a:lstStyle>
            <a:lvl1pPr>
              <a:defRPr sz="1050"/>
            </a:lvl1pPr>
            <a:lvl2pPr marL="275998" marR="0" indent="-214313" algn="l" defTabSz="911034"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388191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p:nvSpPr>
        <p:spPr bwMode="auto">
          <a:xfrm rot="2700000">
            <a:off x="3865316" y="1790903"/>
            <a:ext cx="931324" cy="702092"/>
          </a:xfrm>
          <a:prstGeom prst="rect">
            <a:avLst/>
          </a:prstGeom>
          <a:solidFill>
            <a:srgbClr val="B51E6A"/>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p:nvSpPr>
        <p:spPr bwMode="auto">
          <a:xfrm rot="2700000">
            <a:off x="4471443" y="2451145"/>
            <a:ext cx="931324" cy="702092"/>
          </a:xfrm>
          <a:prstGeom prst="rect">
            <a:avLst/>
          </a:prstGeom>
          <a:solidFill>
            <a:srgbClr val="814C8D"/>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p:nvSpPr>
        <p:spPr bwMode="auto">
          <a:xfrm rot="2700000">
            <a:off x="3865317" y="4450346"/>
            <a:ext cx="931325" cy="702092"/>
          </a:xfrm>
          <a:prstGeom prst="rect">
            <a:avLst/>
          </a:prstGeom>
          <a:solidFill>
            <a:srgbClr val="C61E57"/>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p:nvSpPr>
        <p:spPr bwMode="auto">
          <a:xfrm rot="2700000">
            <a:off x="3865316" y="3116447"/>
            <a:ext cx="931324" cy="702092"/>
          </a:xfrm>
          <a:prstGeom prst="rect">
            <a:avLst/>
          </a:prstGeom>
          <a:solidFill>
            <a:srgbClr val="A7D9E2"/>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p:nvSpPr>
        <p:spPr bwMode="auto">
          <a:xfrm rot="2700000">
            <a:off x="4471443" y="3781747"/>
            <a:ext cx="931324" cy="702092"/>
          </a:xfrm>
          <a:prstGeom prst="rect">
            <a:avLst/>
          </a:prstGeom>
          <a:solidFill>
            <a:srgbClr val="2492BE"/>
          </a:solidFill>
          <a:ln>
            <a:noFill/>
          </a:ln>
        </p:spPr>
        <p:txBody>
          <a:bodyPr vert="horz" wrap="square" lIns="91095" tIns="45548" rIns="91095" bIns="45548" numCol="1" anchor="t" anchorCtr="0" compatLnSpc="1">
            <a:prstTxWarp prst="textNoShape">
              <a:avLst/>
            </a:prstTxWarp>
          </a:bodyPr>
          <a:lstStyle/>
          <a:p>
            <a:endParaRPr lang="id-ID" sz="239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p:nvSpPr>
        <p:spPr>
          <a:xfrm>
            <a:off x="4138353" y="1895786"/>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p:nvSpPr>
        <p:spPr>
          <a:xfrm>
            <a:off x="4743137" y="260774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p:nvSpPr>
        <p:spPr>
          <a:xfrm>
            <a:off x="4138353" y="3256904"/>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p:nvSpPr>
        <p:spPr>
          <a:xfrm>
            <a:off x="4743137" y="3968860"/>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p:nvSpPr>
        <p:spPr>
          <a:xfrm>
            <a:off x="4138353" y="4590825"/>
            <a:ext cx="394196" cy="399020"/>
          </a:xfrm>
          <a:prstGeom prst="rect">
            <a:avLst/>
          </a:prstGeom>
          <a:noFill/>
        </p:spPr>
        <p:txBody>
          <a:bodyPr wrap="square" rtlCol="0" anchor="ctr">
            <a:spAutoFit/>
          </a:bodyPr>
          <a:lstStyle/>
          <a:p>
            <a:pPr algn="ctr"/>
            <a:r>
              <a:rPr lang="en-US" sz="1993" dirty="0">
                <a:solidFill>
                  <a:schemeClr val="bg1"/>
                </a:solidFill>
                <a:latin typeface="Calibri" panose="020F0502020204030204" pitchFamily="34" charset="0"/>
                <a:ea typeface="FontAwesome"/>
                <a:cs typeface="Calibri" panose="020F0502020204030204" pitchFamily="34" charset="0"/>
                <a:sym typeface="FontAwesome"/>
              </a:rPr>
              <a:t></a:t>
            </a:r>
            <a:endParaRPr lang="en-US" sz="1993"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2" y="204950"/>
            <a:ext cx="8219027" cy="353459"/>
          </a:xfrm>
          <a:prstGeom prst="rect">
            <a:avLst/>
          </a:prstGeom>
        </p:spPr>
        <p:txBody>
          <a:bodyPr/>
          <a:lstStyle>
            <a:lvl1pPr marL="0" indent="0" algn="ctr">
              <a:buNone/>
              <a:defRPr sz="180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1" y="1907586"/>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1" y="3197125"/>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1" y="4662509"/>
            <a:ext cx="1784351" cy="347133"/>
          </a:xfrm>
          <a:prstGeom prst="rect">
            <a:avLst/>
          </a:prstGeom>
        </p:spPr>
        <p:txBody>
          <a:bodyPr/>
          <a:lstStyle>
            <a:lvl1pPr marL="0" indent="0" algn="r">
              <a:buNone/>
              <a:defRPr sz="1200" baseline="0">
                <a:solidFill>
                  <a:srgbClr val="C61E57"/>
                </a:solidFill>
              </a:defRPr>
            </a:lvl1pPr>
            <a:lvl2pPr>
              <a:defRPr sz="996"/>
            </a:lvl2pPr>
            <a:lvl3pPr>
              <a:defRPr sz="996"/>
            </a:lvl3pPr>
            <a:lvl4pPr>
              <a:defRPr sz="996"/>
            </a:lvl4pPr>
            <a:lvl5pPr>
              <a:defRPr sz="996"/>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3" y="5131432"/>
            <a:ext cx="2048729" cy="347133"/>
          </a:xfrm>
          <a:prstGeom prst="rect">
            <a:avLst/>
          </a:prstGeom>
        </p:spPr>
        <p:txBody>
          <a:bodyPr/>
          <a:lstStyle>
            <a:lvl1pPr marL="0" indent="0">
              <a:buNone/>
              <a:defRPr sz="90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911034" rtl="0" eaLnBrk="1" latinLnBrk="0" hangingPunct="1">
              <a:lnSpc>
                <a:spcPct val="90000"/>
              </a:lnSpc>
              <a:spcBef>
                <a:spcPts val="996"/>
              </a:spcBef>
              <a:buFont typeface="Arial" panose="020B0604020202020204" pitchFamily="34" charset="0"/>
              <a:buNone/>
              <a:defRPr lang="en-US" sz="1200" kern="1200" baseline="0" dirty="0">
                <a:solidFill>
                  <a:srgbClr val="B51E6A"/>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lang="en-US" sz="900"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996"/>
            </a:lvl2pPr>
            <a:lvl3pPr>
              <a:defRPr sz="996"/>
            </a:lvl3pPr>
            <a:lvl4pPr>
              <a:defRPr sz="996"/>
            </a:lvl4pPr>
            <a:lvl5pPr>
              <a:defRPr sz="996"/>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1050" baseline="0">
                <a:solidFill>
                  <a:schemeClr val="bg1">
                    <a:lumMod val="50000"/>
                  </a:schemeClr>
                </a:solidFill>
              </a:defRPr>
            </a:lvl1pPr>
            <a:lvl2pPr>
              <a:defRPr sz="996"/>
            </a:lvl2pPr>
            <a:lvl3pPr>
              <a:defRPr sz="996"/>
            </a:lvl3pPr>
            <a:lvl4pPr>
              <a:defRPr sz="996"/>
            </a:lvl4pPr>
            <a:lvl5pPr>
              <a:defRPr sz="996"/>
            </a:lvl5pPr>
          </a:lstStyle>
          <a:p>
            <a:pPr algn="r"/>
            <a:r>
              <a:rPr lang="en-US" sz="996" dirty="0" err="1">
                <a:latin typeface="Calibri" panose="020F0502020204030204" pitchFamily="34" charset="0"/>
                <a:cs typeface="Calibri" panose="020F0502020204030204" pitchFamily="34" charset="0"/>
              </a:rPr>
              <a:t>Fusce</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diam</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tortor</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mattis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quis</a:t>
            </a:r>
            <a:r>
              <a:rPr lang="en-US" sz="996" dirty="0">
                <a:latin typeface="Calibri" panose="020F0502020204030204" pitchFamily="34" charset="0"/>
                <a:cs typeface="Calibri" panose="020F0502020204030204" pitchFamily="34" charset="0"/>
              </a:rPr>
              <a:t> </a:t>
            </a:r>
            <a:r>
              <a:rPr lang="en-US" sz="996" dirty="0" err="1">
                <a:latin typeface="Calibri" panose="020F0502020204030204" pitchFamily="34" charset="0"/>
                <a:cs typeface="Calibri" panose="020F0502020204030204" pitchFamily="34" charset="0"/>
              </a:rPr>
              <a:t>dapibus</a:t>
            </a:r>
            <a:r>
              <a:rPr lang="en-US" sz="996" dirty="0">
                <a:latin typeface="Calibri" panose="020F0502020204030204" pitchFamily="34" charset="0"/>
                <a:cs typeface="Calibri" panose="020F0502020204030204" pitchFamily="34" charset="0"/>
              </a:rPr>
              <a:t> vitae, </a:t>
            </a:r>
            <a:r>
              <a:rPr lang="en-US" sz="996" dirty="0" err="1">
                <a:latin typeface="Calibri" panose="020F0502020204030204" pitchFamily="34" charset="0"/>
                <a:cs typeface="Calibri" panose="020F0502020204030204" pitchFamily="34" charset="0"/>
              </a:rPr>
              <a:t>euismod</a:t>
            </a:r>
            <a:r>
              <a:rPr lang="en-US" sz="996" dirty="0">
                <a:latin typeface="Calibri" panose="020F0502020204030204" pitchFamily="34" charset="0"/>
                <a:cs typeface="Calibri" panose="020F0502020204030204" pitchFamily="34" charset="0"/>
              </a:rPr>
              <a:t> non </a:t>
            </a:r>
            <a:r>
              <a:rPr lang="en-US" sz="996" dirty="0" err="1">
                <a:latin typeface="Calibri" panose="020F0502020204030204" pitchFamily="34" charset="0"/>
                <a:cs typeface="Calibri" panose="020F0502020204030204" pitchFamily="34" charset="0"/>
              </a:rPr>
              <a:t>purus</a:t>
            </a:r>
            <a:r>
              <a:rPr lang="en-US" sz="996"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98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214297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userDrawn="1"/>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userDrawn="1"/>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userDrawn="1"/>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1553658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5C58DD-A8AA-4E91-AADF-60B4990CD8F2}"/>
              </a:ext>
            </a:extLst>
          </p:cNvPr>
          <p:cNvSpPr>
            <a:spLocks/>
          </p:cNvSpPr>
          <p:nvPr/>
        </p:nvSpPr>
        <p:spPr bwMode="auto">
          <a:xfrm flipH="1">
            <a:off x="36513" y="6553200"/>
            <a:ext cx="304800" cy="276225"/>
          </a:xfrm>
          <a:prstGeom prst="rect">
            <a:avLst/>
          </a:prstGeom>
          <a:noFill/>
          <a:ln>
            <a:noFill/>
          </a:ln>
        </p:spPr>
        <p:txBody>
          <a:bodyPr lIns="45720" rIns="45720">
            <a:spAutoFit/>
          </a:bodyPr>
          <a:lstStyle>
            <a:lvl1pPr marL="92075" indent="-342900">
              <a:defRPr sz="2800">
                <a:solidFill>
                  <a:schemeClr val="tx1"/>
                </a:solidFill>
                <a:latin typeface="Arial" panose="020B0604020202020204" pitchFamily="34" charset="0"/>
                <a:cs typeface="Times New Roman" panose="02020603050405020304" pitchFamily="18" charset="0"/>
              </a:defRPr>
            </a:lvl1pPr>
            <a:lvl2pPr marL="742950" indent="-285750">
              <a:defRPr sz="2800">
                <a:solidFill>
                  <a:schemeClr val="tx1"/>
                </a:solidFill>
                <a:latin typeface="Arial" panose="020B0604020202020204" pitchFamily="34" charset="0"/>
                <a:cs typeface="Times New Roman" panose="02020603050405020304" pitchFamily="18" charset="0"/>
              </a:defRPr>
            </a:lvl2pPr>
            <a:lvl3pPr marL="1143000" indent="-228600">
              <a:defRPr sz="2800">
                <a:solidFill>
                  <a:schemeClr val="tx1"/>
                </a:solidFill>
                <a:latin typeface="Arial" panose="020B0604020202020204" pitchFamily="34" charset="0"/>
                <a:cs typeface="Times New Roman" panose="02020603050405020304" pitchFamily="18" charset="0"/>
              </a:defRPr>
            </a:lvl3pPr>
            <a:lvl4pPr marL="1600200" indent="-228600">
              <a:defRPr sz="2800">
                <a:solidFill>
                  <a:schemeClr val="tx1"/>
                </a:solidFill>
                <a:latin typeface="Arial" panose="020B0604020202020204" pitchFamily="34" charset="0"/>
                <a:cs typeface="Times New Roman" panose="02020603050405020304" pitchFamily="18" charset="0"/>
              </a:defRPr>
            </a:lvl4pPr>
            <a:lvl5pPr marL="2057400" indent="-228600">
              <a:defRPr sz="28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Times New Roman" panose="02020603050405020304" pitchFamily="18" charset="0"/>
              </a:defRPr>
            </a:lvl9pPr>
          </a:lstStyle>
          <a:p>
            <a:pPr algn="ctr" eaLnBrk="1" hangingPunct="1">
              <a:buFont typeface="Wingdings" panose="05000000000000000000" pitchFamily="2" charset="2"/>
              <a:buNone/>
              <a:defRPr/>
            </a:pPr>
            <a:fld id="{BD16660C-B3B9-4396-837C-12332A525B27}" type="slidenum">
              <a:rPr lang="en-US" altLang="en-US" sz="1200" smtClean="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defRPr/>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cxnSp>
        <p:nvCxnSpPr>
          <p:cNvPr id="7" name="Straight Connector 6">
            <a:extLst>
              <a:ext uri="{FF2B5EF4-FFF2-40B4-BE49-F238E27FC236}">
                <a16:creationId xmlns:a16="http://schemas.microsoft.com/office/drawing/2014/main" id="{EF58E557-EDAA-47D2-AD91-2EAF0BB2D2C2}"/>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55024040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 concept imag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314509"/>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 concept ima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DF95-F8E2-FC44-B604-CCFF31FC03F0}"/>
              </a:ext>
            </a:extLst>
          </p:cNvPr>
          <p:cNvSpPr>
            <a:spLocks/>
          </p:cNvSpPr>
          <p:nvPr/>
        </p:nvSpPr>
        <p:spPr bwMode="auto">
          <a:xfrm>
            <a:off x="675986" y="2675313"/>
            <a:ext cx="403145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2400" b="1" dirty="0">
                <a:solidFill>
                  <a:schemeClr val="bg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4E8AEE9E-2EBE-5F41-9322-B90C8044E634}"/>
              </a:ext>
            </a:extLst>
          </p:cNvPr>
          <p:cNvSpPr txBox="1">
            <a:spLocks/>
          </p:cNvSpPr>
          <p:nvPr/>
        </p:nvSpPr>
        <p:spPr>
          <a:xfrm>
            <a:off x="675986" y="3666084"/>
            <a:ext cx="8288400" cy="13716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a:r>
              <a:rPr lang="en-GB" sz="900" b="1" dirty="0">
                <a:solidFill>
                  <a:schemeClr val="bg1"/>
                </a:solidFill>
                <a:latin typeface="Calibri" panose="020F0502020204030204" pitchFamily="34" charset="0"/>
                <a:cs typeface="Calibri" panose="020F0502020204030204" pitchFamily="34" charset="0"/>
              </a:rPr>
              <a:t>About </a:t>
            </a:r>
            <a:r>
              <a:rPr lang="en-GB" sz="900" b="1" dirty="0" err="1">
                <a:solidFill>
                  <a:schemeClr val="bg1"/>
                </a:solidFill>
                <a:latin typeface="Calibri" panose="020F0502020204030204" pitchFamily="34" charset="0"/>
                <a:cs typeface="Calibri" panose="020F0502020204030204" pitchFamily="34" charset="0"/>
              </a:rPr>
              <a:t>Mphasis</a:t>
            </a:r>
            <a:endParaRPr lang="en-GB" sz="900" dirty="0">
              <a:solidFill>
                <a:schemeClr val="bg1"/>
              </a:solidFill>
              <a:latin typeface="Calibri" panose="020F0502020204030204" pitchFamily="34" charset="0"/>
              <a:cs typeface="Calibri" panose="020F0502020204030204" pitchFamily="34" charset="0"/>
            </a:endParaRPr>
          </a:p>
          <a:p>
            <a:pPr algn="just"/>
            <a:r>
              <a:rPr lang="en-US" sz="900" u="sng" dirty="0" err="1">
                <a:latin typeface="Calibri" panose="020F0502020204030204" pitchFamily="34" charset="0"/>
                <a:cs typeface="Calibri" panose="020F0502020204030204" pitchFamily="34" charset="0"/>
                <a:hlinkClick r:id="rId2"/>
              </a:rPr>
              <a:t>Mphasis</a:t>
            </a:r>
            <a:r>
              <a:rPr lang="en-US"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and is reflected in the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3"/>
              </a:rPr>
              <a:t>Front2Back</a:t>
            </a:r>
            <a:r>
              <a:rPr lang="en-US" sz="900" dirty="0">
                <a:solidFill>
                  <a:schemeClr val="bg1"/>
                </a:solidFill>
                <a:latin typeface="Calibri" panose="020F0502020204030204" pitchFamily="34" charset="0"/>
                <a:cs typeface="Calibri" panose="020F0502020204030204" pitchFamily="34" charset="0"/>
              </a:rPr>
              <a:t>™ Transformation </a:t>
            </a:r>
            <a:r>
              <a:rPr lang="en-GB" sz="9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a:t>
            </a:r>
          </a:p>
          <a:p>
            <a:pPr algn="just"/>
            <a:r>
              <a:rPr lang="en-GB" sz="900" dirty="0">
                <a:solidFill>
                  <a:schemeClr val="bg1"/>
                </a:solidFill>
                <a:latin typeface="Calibri" panose="020F0502020204030204" pitchFamily="34" charset="0"/>
                <a:cs typeface="Calibri" panose="020F0502020204030204" pitchFamily="34" charset="0"/>
              </a:rPr>
              <a:t>(C=</a:t>
            </a:r>
            <a:r>
              <a:rPr lang="en-GB" sz="900" u="sng" dirty="0">
                <a:latin typeface="Calibri" panose="020F0502020204030204" pitchFamily="34" charset="0"/>
                <a:cs typeface="Calibri" panose="020F0502020204030204" pitchFamily="34" charset="0"/>
                <a:hlinkClick r:id="rId3"/>
              </a:rPr>
              <a:t>X2C</a:t>
            </a:r>
            <a:r>
              <a:rPr lang="en-US" sz="900" u="sng" baseline="30000" dirty="0">
                <a:latin typeface="Calibri" panose="020F0502020204030204" pitchFamily="34" charset="0"/>
                <a:cs typeface="Calibri" panose="020F0502020204030204" pitchFamily="34" charset="0"/>
                <a:hlinkClick r:id="rId3"/>
              </a:rPr>
              <a:t>2 </a:t>
            </a:r>
            <a:r>
              <a:rPr lang="en-US" sz="900" u="sng" baseline="-25000" dirty="0">
                <a:latin typeface="Calibri" panose="020F0502020204030204" pitchFamily="34" charset="0"/>
                <a:cs typeface="Calibri" panose="020F0502020204030204" pitchFamily="34" charset="0"/>
                <a:hlinkClick r:id="rId3"/>
              </a:rPr>
              <a:t>TM</a:t>
            </a:r>
            <a:r>
              <a:rPr lang="en-GB" sz="900" dirty="0">
                <a:solidFill>
                  <a:schemeClr val="bg1"/>
                </a:solidFill>
                <a:latin typeface="Calibri" panose="020F0502020204030204" pitchFamily="34" charset="0"/>
                <a:cs typeface="Calibri" panose="020F0502020204030204" pitchFamily="34" charset="0"/>
              </a:rPr>
              <a:t>=1) digital experience to clients and their end customers.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Service Transformation approach helps ‘shrink the core’ through the application of digital technologies across legacy environments within an enterprise, enabling businesses to stay ahead in a changing world. </a:t>
            </a:r>
            <a:r>
              <a:rPr lang="en-GB" sz="900" dirty="0" err="1">
                <a:solidFill>
                  <a:schemeClr val="bg1"/>
                </a:solidFill>
                <a:latin typeface="Calibri" panose="020F0502020204030204" pitchFamily="34" charset="0"/>
                <a:cs typeface="Calibri" panose="020F0502020204030204" pitchFamily="34" charset="0"/>
              </a:rPr>
              <a:t>Mphasis</a:t>
            </a:r>
            <a:r>
              <a:rPr lang="en-GB" sz="900" dirty="0">
                <a:solidFill>
                  <a:schemeClr val="bg1"/>
                </a:solidFill>
                <a:latin typeface="Calibri" panose="020F0502020204030204" pitchFamily="34" charset="0"/>
                <a:cs typeface="Calibri" panose="020F0502020204030204" pitchFamily="34" charset="0"/>
              </a:rPr>
              <a:t>’ core reference architectures and tools, speed and innovation with domain expertise and specialization are key to building strong relationships with marquee clients. Click</a:t>
            </a:r>
            <a:r>
              <a:rPr lang="en-GB" sz="900" dirty="0">
                <a:latin typeface="Calibri" panose="020F0502020204030204" pitchFamily="34" charset="0"/>
                <a:cs typeface="Calibri" panose="020F0502020204030204" pitchFamily="34" charset="0"/>
              </a:rPr>
              <a:t> </a:t>
            </a:r>
            <a:r>
              <a:rPr lang="en-US" sz="900" u="sng" dirty="0">
                <a:latin typeface="Calibri" panose="020F0502020204030204" pitchFamily="34" charset="0"/>
                <a:cs typeface="Calibri" panose="020F0502020204030204" pitchFamily="34" charset="0"/>
                <a:hlinkClick r:id="rId2"/>
              </a:rPr>
              <a:t>here</a:t>
            </a:r>
            <a:r>
              <a:rPr lang="en-GB" sz="900" dirty="0">
                <a:latin typeface="Calibri" panose="020F0502020204030204" pitchFamily="34" charset="0"/>
                <a:cs typeface="Calibri" panose="020F0502020204030204" pitchFamily="34" charset="0"/>
              </a:rPr>
              <a:t> </a:t>
            </a:r>
            <a:r>
              <a:rPr lang="en-GB" sz="900" dirty="0">
                <a:solidFill>
                  <a:schemeClr val="bg1"/>
                </a:solidFill>
                <a:latin typeface="Calibri" panose="020F0502020204030204" pitchFamily="34" charset="0"/>
                <a:cs typeface="Calibri" panose="020F0502020204030204" pitchFamily="34" charset="0"/>
              </a:rPr>
              <a:t>to know</a:t>
            </a:r>
          </a:p>
          <a:p>
            <a:pPr algn="just" eaLnBrk="1" hangingPunct="1">
              <a:spcBef>
                <a:spcPct val="20000"/>
              </a:spcBef>
              <a:buFont typeface="Arial" charset="0"/>
              <a:buNone/>
              <a:defRPr/>
            </a:pP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p:txBody>
      </p:sp>
      <p:sp>
        <p:nvSpPr>
          <p:cNvPr id="4" name="Subtitle 2">
            <a:extLst>
              <a:ext uri="{FF2B5EF4-FFF2-40B4-BE49-F238E27FC236}">
                <a16:creationId xmlns:a16="http://schemas.microsoft.com/office/drawing/2014/main" id="{1230EAD7-EF60-924B-865C-8C70CD72A124}"/>
              </a:ext>
            </a:extLst>
          </p:cNvPr>
          <p:cNvSpPr txBox="1">
            <a:spLocks/>
          </p:cNvSpPr>
          <p:nvPr/>
        </p:nvSpPr>
        <p:spPr>
          <a:xfrm>
            <a:off x="675986" y="5157310"/>
            <a:ext cx="8288400" cy="1143000"/>
          </a:xfrm>
          <a:prstGeom prst="rect">
            <a:avLst/>
          </a:prstGeom>
        </p:spPr>
        <p:txBody>
          <a:bodyPr lIns="91390" tIns="45695" rIns="91390" bIns="45695">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marL="0" marR="0" indent="0" algn="just" defTabSz="913897" rtl="0" eaLnBrk="1" fontAlgn="base" latinLnBrk="0" hangingPunct="1">
              <a:lnSpc>
                <a:spcPct val="100000"/>
              </a:lnSpc>
              <a:spcBef>
                <a:spcPct val="20000"/>
              </a:spcBef>
              <a:spcAft>
                <a:spcPct val="0"/>
              </a:spcAft>
              <a:buClrTx/>
              <a:buSzTx/>
              <a:buFont typeface="Arial" charset="0"/>
              <a:buNone/>
              <a:tabLst/>
              <a:defRPr/>
            </a:pPr>
            <a:r>
              <a:rPr lang="en-US" sz="9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9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825"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and identified as “Confidential”. Those parties to whom it is distributed shall exercise the same degree of custody and care afforded their own such information. It is not to be disclosed, in whole or in part to any third parties, without the express written authorization of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It is not to be duplicated or used, in whole or in part, for any purpose other than the evaluation of, and response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proposal or bid, or the performance and execution of a contract awarded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This document will be returned to </a:t>
            </a:r>
            <a:r>
              <a:rPr lang="en-US" sz="825" dirty="0" err="1">
                <a:solidFill>
                  <a:schemeClr val="bg1"/>
                </a:solidFill>
                <a:latin typeface="Calibri" panose="020F0502020204030204" pitchFamily="34" charset="0"/>
                <a:ea typeface="ヒラギノ角ゴ Pro W3" charset="0"/>
                <a:cs typeface="Calibri" panose="020F0502020204030204" pitchFamily="34" charset="0"/>
              </a:rPr>
              <a:t>Mphasis</a:t>
            </a:r>
            <a:r>
              <a:rPr lang="en-US" sz="825" dirty="0">
                <a:solidFill>
                  <a:schemeClr val="bg1"/>
                </a:solidFill>
                <a:latin typeface="Calibri" panose="020F0502020204030204" pitchFamily="34" charset="0"/>
                <a:ea typeface="ヒラギノ角ゴ Pro W3" charset="0"/>
                <a:cs typeface="Calibri" panose="020F0502020204030204" pitchFamily="34" charset="0"/>
              </a:rPr>
              <a:t> upon request.</a:t>
            </a:r>
          </a:p>
        </p:txBody>
      </p:sp>
    </p:spTree>
    <p:extLst>
      <p:ext uri="{BB962C8B-B14F-4D97-AF65-F5344CB8AC3E}">
        <p14:creationId xmlns:p14="http://schemas.microsoft.com/office/powerpoint/2010/main" val="4196267923"/>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12092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75474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pic>
        <p:nvPicPr>
          <p:cNvPr id="17" name="Picture Placeholder 6" descr="2.jpg">
            <a:extLst>
              <a:ext uri="{FF2B5EF4-FFF2-40B4-BE49-F238E27FC236}">
                <a16:creationId xmlns:a16="http://schemas.microsoft.com/office/drawing/2014/main" id="{688F9BC3-5FC1-4E4A-A3BE-3754B5A2F5D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18" name="Rounded Rectangle 6">
            <a:extLst>
              <a:ext uri="{FF2B5EF4-FFF2-40B4-BE49-F238E27FC236}">
                <a16:creationId xmlns:a16="http://schemas.microsoft.com/office/drawing/2014/main" id="{F299805D-91AE-4A4E-BD4E-AFFD1FFA3EB4}"/>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19" name="Rounded Rectangle 7">
            <a:extLst>
              <a:ext uri="{FF2B5EF4-FFF2-40B4-BE49-F238E27FC236}">
                <a16:creationId xmlns:a16="http://schemas.microsoft.com/office/drawing/2014/main" id="{CB89025E-27BA-4F57-9D07-D6378A02A47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8" name="Rounded Rectangle 8">
            <a:extLst>
              <a:ext uri="{FF2B5EF4-FFF2-40B4-BE49-F238E27FC236}">
                <a16:creationId xmlns:a16="http://schemas.microsoft.com/office/drawing/2014/main" id="{32A67C6A-A891-4EFD-9A7A-7ED9FFBC8800}"/>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9" name="Text Placeholder 5">
            <a:extLst>
              <a:ext uri="{FF2B5EF4-FFF2-40B4-BE49-F238E27FC236}">
                <a16:creationId xmlns:a16="http://schemas.microsoft.com/office/drawing/2014/main" id="{0222A9BD-3446-4EB5-A3A0-91CEC1DE7A2F}"/>
              </a:ext>
            </a:extLst>
          </p:cNvPr>
          <p:cNvSpPr txBox="1">
            <a:spLocks/>
          </p:cNvSpPr>
          <p:nvPr userDrawn="1"/>
        </p:nvSpPr>
        <p:spPr>
          <a:xfrm>
            <a:off x="3601798" y="3051383"/>
            <a:ext cx="1955536" cy="353913"/>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30" name="Picture 29">
            <a:extLst>
              <a:ext uri="{FF2B5EF4-FFF2-40B4-BE49-F238E27FC236}">
                <a16:creationId xmlns:a16="http://schemas.microsoft.com/office/drawing/2014/main" id="{6DFDADE7-3753-434E-86CE-DDEAE580190D}"/>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grpSp>
        <p:nvGrpSpPr>
          <p:cNvPr id="31" name="Group 30">
            <a:extLst>
              <a:ext uri="{FF2B5EF4-FFF2-40B4-BE49-F238E27FC236}">
                <a16:creationId xmlns:a16="http://schemas.microsoft.com/office/drawing/2014/main" id="{1BDBF60E-384B-4481-A075-75A4C57F6532}"/>
              </a:ext>
            </a:extLst>
          </p:cNvPr>
          <p:cNvGrpSpPr/>
          <p:nvPr userDrawn="1"/>
        </p:nvGrpSpPr>
        <p:grpSpPr>
          <a:xfrm>
            <a:off x="3763340" y="3487258"/>
            <a:ext cx="1632450" cy="638043"/>
            <a:chOff x="5043597" y="3487257"/>
            <a:chExt cx="2176600" cy="638043"/>
          </a:xfrm>
        </p:grpSpPr>
        <p:cxnSp>
          <p:nvCxnSpPr>
            <p:cNvPr id="32" name="Straight Connector 31">
              <a:extLst>
                <a:ext uri="{FF2B5EF4-FFF2-40B4-BE49-F238E27FC236}">
                  <a16:creationId xmlns:a16="http://schemas.microsoft.com/office/drawing/2014/main" id="{DA2834C1-D2F5-4B8B-83C7-D47835E0F0D2}"/>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858698-AA4D-4E48-8663-362960BF9894}"/>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4" name="Picture 33">
              <a:hlinkClick r:id="rId4"/>
              <a:extLst>
                <a:ext uri="{FF2B5EF4-FFF2-40B4-BE49-F238E27FC236}">
                  <a16:creationId xmlns:a16="http://schemas.microsoft.com/office/drawing/2014/main" id="{7E4DEFBD-850C-4A21-BF84-0AD41139D68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35" name="Picture 34">
              <a:hlinkClick r:id="rId6"/>
              <a:extLst>
                <a:ext uri="{FF2B5EF4-FFF2-40B4-BE49-F238E27FC236}">
                  <a16:creationId xmlns:a16="http://schemas.microsoft.com/office/drawing/2014/main" id="{F21C9377-7A80-444B-BD95-8C04EA69F08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36" name="Picture 35">
              <a:hlinkClick r:id="rId8"/>
              <a:extLst>
                <a:ext uri="{FF2B5EF4-FFF2-40B4-BE49-F238E27FC236}">
                  <a16:creationId xmlns:a16="http://schemas.microsoft.com/office/drawing/2014/main" id="{196A08AA-513D-41EC-B703-BA228F132CD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37" name="Rounded Rectangle 27">
            <a:extLst>
              <a:ext uri="{FF2B5EF4-FFF2-40B4-BE49-F238E27FC236}">
                <a16:creationId xmlns:a16="http://schemas.microsoft.com/office/drawing/2014/main" id="{E041F671-63D8-4260-944E-917F53014400}"/>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38619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9">
                                            <p:txEl>
                                              <p:pRg st="0" end="0"/>
                                            </p:txEl>
                                          </p:spTgt>
                                        </p:tgtEl>
                                        <p:attrNameLst>
                                          <p:attrName>style.visibility</p:attrName>
                                        </p:attrNameLst>
                                      </p:cBhvr>
                                      <p:to>
                                        <p:strVal val="visible"/>
                                      </p:to>
                                    </p:set>
                                    <p:animEffect transition="in" filter="fade">
                                      <p:cBhvr>
                                        <p:cTn id="13" dur="600"/>
                                        <p:tgtEl>
                                          <p:spTgt spid="29">
                                            <p:txEl>
                                              <p:pRg st="0" end="0"/>
                                            </p:txEl>
                                          </p:spTgt>
                                        </p:tgtEl>
                                      </p:cBhvr>
                                    </p:animEffect>
                                    <p:anim calcmode="lin" valueType="num">
                                      <p:cBhvr>
                                        <p:cTn id="14" dur="6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9">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9">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P spid="29" grpId="0" build="p">
        <p:tmplLst>
          <p:tmpl lvl="1">
            <p:tnLst>
              <p:par>
                <p:cTn presetID="37" presetClass="entr" presetSubtype="0" fill="hold" nodeType="withEffect">
                  <p:stCondLst>
                    <p:cond delay="300"/>
                  </p:stCondLst>
                  <p:childTnLst>
                    <p:set>
                      <p:cBhvr>
                        <p:cTn dur="1" fill="hold">
                          <p:stCondLst>
                            <p:cond delay="0"/>
                          </p:stCondLst>
                        </p:cTn>
                        <p:tgtEl>
                          <p:spTgt spid="29"/>
                        </p:tgtEl>
                        <p:attrNameLst>
                          <p:attrName>style.visibility</p:attrName>
                        </p:attrNameLst>
                      </p:cBhvr>
                      <p:to>
                        <p:strVal val="visible"/>
                      </p:to>
                    </p:set>
                    <p:animEffect transition="in" filter="fade">
                      <p:cBhvr>
                        <p:cTn dur="600"/>
                        <p:tgtEl>
                          <p:spTgt spid="29"/>
                        </p:tgtEl>
                      </p:cBhvr>
                    </p:animEffect>
                    <p:anim calcmode="lin" valueType="num">
                      <p:cBhvr>
                        <p:cTn dur="600" fill="hold"/>
                        <p:tgtEl>
                          <p:spTgt spid="29"/>
                        </p:tgtEl>
                        <p:attrNameLst>
                          <p:attrName>ppt_x</p:attrName>
                        </p:attrNameLst>
                      </p:cBhvr>
                      <p:tavLst>
                        <p:tav tm="0">
                          <p:val>
                            <p:strVal val="#ppt_x"/>
                          </p:val>
                        </p:tav>
                        <p:tav tm="100000">
                          <p:val>
                            <p:strVal val="#ppt_x"/>
                          </p:val>
                        </p:tav>
                      </p:tavLst>
                    </p:anim>
                    <p:anim calcmode="lin" valueType="num">
                      <p:cBhvr>
                        <p:cTn dur="540" decel="100000" fill="hold"/>
                        <p:tgtEl>
                          <p:spTgt spid="2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9"/>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07 May 2023</a:t>
            </a:fld>
            <a:endParaRPr lang="en-US" sz="750" dirty="0">
              <a:solidFill>
                <a:schemeClr val="bg1"/>
              </a:solidFill>
            </a:endParaRPr>
          </a:p>
        </p:txBody>
      </p:sp>
    </p:spTree>
    <p:extLst>
      <p:ext uri="{BB962C8B-B14F-4D97-AF65-F5344CB8AC3E}">
        <p14:creationId xmlns:p14="http://schemas.microsoft.com/office/powerpoint/2010/main" val="1417847258"/>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userDrawn="1"/>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783724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CFBA07-6A6E-744F-A98E-E2878FED1770}"/>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11E1A643-2D32-0F4A-BE23-F473BD08D0EF}"/>
              </a:ext>
            </a:extLst>
          </p:cNvPr>
          <p:cNvSpPr>
            <a:spLocks noGrp="1"/>
          </p:cNvSpPr>
          <p:nvPr>
            <p:ph type="dt" sz="half" idx="1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9527B977-A796-3243-B13E-87C8E3FEF07B}"/>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10" name="Straight Connector 9">
            <a:extLst>
              <a:ext uri="{FF2B5EF4-FFF2-40B4-BE49-F238E27FC236}">
                <a16:creationId xmlns:a16="http://schemas.microsoft.com/office/drawing/2014/main" id="{C6120B8A-EABF-2943-944B-0105DE5F97FB}"/>
              </a:ext>
            </a:extLst>
          </p:cNvPr>
          <p:cNvCxnSpPr>
            <a:cxnSpLocks/>
          </p:cNvCxnSpPr>
          <p:nvPr userDrawn="1"/>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DE29BBF-7D29-9D48-971F-E080995C7AF1}"/>
              </a:ext>
            </a:extLst>
          </p:cNvPr>
          <p:cNvCxnSpPr>
            <a:cxnSpLocks/>
          </p:cNvCxnSpPr>
          <p:nvPr userDrawn="1"/>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ACD0F6B8-A2BC-794B-9F13-C3F4AC493A73}"/>
              </a:ext>
            </a:extLst>
          </p:cNvPr>
          <p:cNvSpPr>
            <a:spLocks noGrp="1"/>
          </p:cNvSpPr>
          <p:nvPr>
            <p:ph sz="quarter" idx="12" hasCustomPrompt="1"/>
          </p:nvPr>
        </p:nvSpPr>
        <p:spPr>
          <a:xfrm>
            <a:off x="2213771" y="2124136"/>
            <a:ext cx="2735263" cy="3655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sz="1181" b="1" cap="all" baseline="0">
                <a:solidFill>
                  <a:schemeClr val="bg1"/>
                </a:solidFill>
              </a:defRPr>
            </a:lvl1pPr>
            <a:lvl2pPr marL="341637" indent="0">
              <a:buNone/>
              <a:defRPr sz="673"/>
            </a:lvl2pPr>
            <a:lvl3pPr marL="683276" indent="0">
              <a:buNone/>
              <a:defRPr sz="673"/>
            </a:lvl3pPr>
            <a:lvl4pPr marL="1024913" indent="0">
              <a:buNone/>
              <a:defRPr sz="673"/>
            </a:lvl4pPr>
            <a:lvl5pPr marL="1366550" indent="0">
              <a:buNone/>
              <a:defRPr sz="673"/>
            </a:lvl5pPr>
          </a:lstStyle>
          <a:p>
            <a:pPr lvl="0"/>
            <a:r>
              <a:rPr lang="en-US" dirty="0"/>
              <a:t>Sub Header Content</a:t>
            </a:r>
          </a:p>
        </p:txBody>
      </p:sp>
      <p:sp>
        <p:nvSpPr>
          <p:cNvPr id="14" name="Content Placeholder 3">
            <a:extLst>
              <a:ext uri="{FF2B5EF4-FFF2-40B4-BE49-F238E27FC236}">
                <a16:creationId xmlns:a16="http://schemas.microsoft.com/office/drawing/2014/main" id="{0837C8F5-EB8F-3045-AF42-35D378806B74}"/>
              </a:ext>
            </a:extLst>
          </p:cNvPr>
          <p:cNvSpPr>
            <a:spLocks noGrp="1"/>
          </p:cNvSpPr>
          <p:nvPr>
            <p:ph sz="quarter" idx="16" hasCustomPrompt="1"/>
          </p:nvPr>
        </p:nvSpPr>
        <p:spPr>
          <a:xfrm>
            <a:off x="2213374" y="2671763"/>
            <a:ext cx="2736056" cy="2278062"/>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cap="all" baseline="0">
                <a:solidFill>
                  <a:schemeClr val="bg1"/>
                </a:solidFill>
              </a:defRPr>
            </a:lvl1pPr>
            <a:lvl2pPr marL="341637" indent="0">
              <a:buNone/>
              <a:defRPr sz="788"/>
            </a:lvl2pPr>
            <a:lvl3pPr marL="683275" indent="0">
              <a:buNone/>
              <a:defRPr sz="788"/>
            </a:lvl3pPr>
            <a:lvl4pPr marL="1024913" indent="0">
              <a:buNone/>
              <a:defRPr sz="788"/>
            </a:lvl4pPr>
            <a:lvl5pPr marL="1366550" indent="0">
              <a:buNone/>
              <a:defRPr sz="788"/>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71031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BED2DD2-EC9C-4B4D-B3AD-827B2DB71C85}"/>
              </a:ext>
            </a:extLst>
          </p:cNvPr>
          <p:cNvCxnSpPr>
            <a:cxnSpLocks/>
          </p:cNvCxnSpPr>
          <p:nvPr userDrawn="1"/>
        </p:nvCxnSpPr>
        <p:spPr bwMode="auto">
          <a:xfrm>
            <a:off x="4463276" y="1640202"/>
            <a:ext cx="0" cy="4472891"/>
          </a:xfrm>
          <a:prstGeom prst="line">
            <a:avLst/>
          </a:prstGeom>
          <a:solidFill>
            <a:schemeClr val="accent1"/>
          </a:solidFill>
          <a:ln w="9525" cap="flat" cmpd="sng" algn="ctr">
            <a:solidFill>
              <a:schemeClr val="bg2"/>
            </a:solidFill>
            <a:prstDash val="dash"/>
            <a:round/>
            <a:headEnd type="none" w="lg" len="lg"/>
            <a:tailEnd type="none" w="lg" len="lg"/>
          </a:ln>
          <a:effectLst/>
        </p:spPr>
      </p:cxnSp>
      <p:cxnSp>
        <p:nvCxnSpPr>
          <p:cNvPr id="18" name="Straight Connector 17">
            <a:extLst>
              <a:ext uri="{FF2B5EF4-FFF2-40B4-BE49-F238E27FC236}">
                <a16:creationId xmlns:a16="http://schemas.microsoft.com/office/drawing/2014/main" id="{1615DC50-9E94-244F-956B-97AE6C8A7876}"/>
              </a:ext>
            </a:extLst>
          </p:cNvPr>
          <p:cNvCxnSpPr>
            <a:cxnSpLocks/>
          </p:cNvCxnSpPr>
          <p:nvPr userDrawn="1"/>
        </p:nvCxnSpPr>
        <p:spPr bwMode="auto">
          <a:xfrm>
            <a:off x="4" y="3917744"/>
            <a:ext cx="9143999" cy="0"/>
          </a:xfrm>
          <a:prstGeom prst="line">
            <a:avLst/>
          </a:prstGeom>
          <a:solidFill>
            <a:schemeClr val="accent1"/>
          </a:solidFill>
          <a:ln w="9525" cap="flat" cmpd="sng" algn="ctr">
            <a:solidFill>
              <a:schemeClr val="bg2"/>
            </a:solidFill>
            <a:prstDash val="dash"/>
            <a:round/>
            <a:headEnd type="none" w="lg" len="lg"/>
            <a:tailEnd type="none" w="lg" len="lg"/>
          </a:ln>
          <a:effectLst/>
        </p:spPr>
      </p:cxnSp>
      <p:sp>
        <p:nvSpPr>
          <p:cNvPr id="620" name="Chart Placeholder 619">
            <a:extLst>
              <a:ext uri="{FF2B5EF4-FFF2-40B4-BE49-F238E27FC236}">
                <a16:creationId xmlns:a16="http://schemas.microsoft.com/office/drawing/2014/main" id="{2EA8717B-227E-A347-9CB0-09314DF53A1F}"/>
              </a:ext>
            </a:extLst>
          </p:cNvPr>
          <p:cNvSpPr>
            <a:spLocks noGrp="1"/>
          </p:cNvSpPr>
          <p:nvPr>
            <p:ph type="chart" sz="quarter" idx="12" hasCustomPrompt="1"/>
          </p:nvPr>
        </p:nvSpPr>
        <p:spPr>
          <a:xfrm>
            <a:off x="628652" y="4222755"/>
            <a:ext cx="3732213" cy="1890183"/>
          </a:xfrm>
          <a:prstGeom prst="rect">
            <a:avLst/>
          </a:prstGeom>
        </p:spPr>
        <p:txBody>
          <a:bodyPr/>
          <a:lstStyle>
            <a:lvl1pPr marL="0" indent="0" algn="ctr">
              <a:buNone/>
              <a:defRPr sz="1345"/>
            </a:lvl1pPr>
          </a:lstStyle>
          <a:p>
            <a:r>
              <a:rPr lang="en-US" dirty="0"/>
              <a:t>chart</a:t>
            </a:r>
          </a:p>
        </p:txBody>
      </p:sp>
      <p:sp>
        <p:nvSpPr>
          <p:cNvPr id="1882" name="Chart Placeholder 1881">
            <a:extLst>
              <a:ext uri="{FF2B5EF4-FFF2-40B4-BE49-F238E27FC236}">
                <a16:creationId xmlns:a16="http://schemas.microsoft.com/office/drawing/2014/main" id="{0A8D4D48-7AAA-804E-AA80-79A3911BC8F3}"/>
              </a:ext>
            </a:extLst>
          </p:cNvPr>
          <p:cNvSpPr>
            <a:spLocks noGrp="1"/>
          </p:cNvSpPr>
          <p:nvPr>
            <p:ph type="chart" sz="quarter" idx="13" hasCustomPrompt="1"/>
          </p:nvPr>
        </p:nvSpPr>
        <p:spPr>
          <a:xfrm>
            <a:off x="4565651" y="4438655"/>
            <a:ext cx="2173648" cy="1631949"/>
          </a:xfrm>
          <a:prstGeom prst="rect">
            <a:avLst/>
          </a:prstGeom>
        </p:spPr>
        <p:txBody>
          <a:bodyPr/>
          <a:lstStyle>
            <a:lvl1pPr marL="0" indent="0" algn="ctr">
              <a:buNone/>
              <a:defRPr sz="1345"/>
            </a:lvl1pPr>
          </a:lstStyle>
          <a:p>
            <a:r>
              <a:rPr lang="en-US" dirty="0"/>
              <a:t>chart</a:t>
            </a:r>
          </a:p>
        </p:txBody>
      </p:sp>
      <p:sp>
        <p:nvSpPr>
          <p:cNvPr id="1883" name="Chart Placeholder 1881">
            <a:extLst>
              <a:ext uri="{FF2B5EF4-FFF2-40B4-BE49-F238E27FC236}">
                <a16:creationId xmlns:a16="http://schemas.microsoft.com/office/drawing/2014/main" id="{F30BF07E-A036-1843-BE24-18658F614995}"/>
              </a:ext>
            </a:extLst>
          </p:cNvPr>
          <p:cNvSpPr>
            <a:spLocks noGrp="1"/>
          </p:cNvSpPr>
          <p:nvPr>
            <p:ph type="chart" sz="quarter" idx="14" hasCustomPrompt="1"/>
          </p:nvPr>
        </p:nvSpPr>
        <p:spPr>
          <a:xfrm>
            <a:off x="6841711" y="4438655"/>
            <a:ext cx="2084840" cy="1631949"/>
          </a:xfrm>
          <a:prstGeom prst="rect">
            <a:avLst/>
          </a:prstGeom>
        </p:spPr>
        <p:txBody>
          <a:bodyPr/>
          <a:lstStyle>
            <a:lvl1pPr marL="0" indent="0" algn="ctr">
              <a:buNone/>
              <a:defRPr sz="1345"/>
            </a:lvl1pPr>
          </a:lstStyle>
          <a:p>
            <a:r>
              <a:rPr lang="en-US" dirty="0"/>
              <a:t>chart</a:t>
            </a:r>
          </a:p>
        </p:txBody>
      </p:sp>
      <p:sp>
        <p:nvSpPr>
          <p:cNvPr id="1885" name="Text Placeholder 3">
            <a:extLst>
              <a:ext uri="{FF2B5EF4-FFF2-40B4-BE49-F238E27FC236}">
                <a16:creationId xmlns:a16="http://schemas.microsoft.com/office/drawing/2014/main" id="{E993FB71-485A-4342-B9CA-E2BE2B2B371F}"/>
              </a:ext>
            </a:extLst>
          </p:cNvPr>
          <p:cNvSpPr>
            <a:spLocks noGrp="1"/>
          </p:cNvSpPr>
          <p:nvPr>
            <p:ph type="body" sz="quarter" idx="15"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886" name="Straight Connector 1885">
            <a:extLst>
              <a:ext uri="{FF2B5EF4-FFF2-40B4-BE49-F238E27FC236}">
                <a16:creationId xmlns:a16="http://schemas.microsoft.com/office/drawing/2014/main" id="{789B49DE-222C-984E-8597-0191FF592F5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422A392-31A2-8B4D-90EF-A198D5C6F7BE}"/>
              </a:ext>
            </a:extLst>
          </p:cNvPr>
          <p:cNvSpPr>
            <a:spLocks noGrp="1"/>
          </p:cNvSpPr>
          <p:nvPr>
            <p:ph type="dt" sz="half" idx="1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3" name="Slide Number Placeholder 2">
            <a:extLst>
              <a:ext uri="{FF2B5EF4-FFF2-40B4-BE49-F238E27FC236}">
                <a16:creationId xmlns:a16="http://schemas.microsoft.com/office/drawing/2014/main" id="{F814B894-5EEE-3544-87E2-11DE2793BD0A}"/>
              </a:ext>
            </a:extLst>
          </p:cNvPr>
          <p:cNvSpPr>
            <a:spLocks noGrp="1"/>
          </p:cNvSpPr>
          <p:nvPr>
            <p:ph type="sldNum" sz="quarter" idx="17"/>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044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357-715E-8D4D-BFB1-1635F8078ED9}"/>
              </a:ext>
            </a:extLst>
          </p:cNvPr>
          <p:cNvSpPr>
            <a:spLocks noGrp="1"/>
          </p:cNvSpPr>
          <p:nvPr>
            <p:ph type="ctrTitle" hasCustomPrompt="1"/>
          </p:nvPr>
        </p:nvSpPr>
        <p:spPr>
          <a:xfrm>
            <a:off x="5185317" y="2289720"/>
            <a:ext cx="2815684" cy="1219715"/>
          </a:xfrm>
        </p:spPr>
        <p:txBody>
          <a:bodyPr anchor="b">
            <a:normAutofit/>
          </a:bodyPr>
          <a:lstStyle>
            <a:lvl1pPr algn="l">
              <a:defRPr sz="2392" cap="all" baseline="0">
                <a:solidFill>
                  <a:schemeClr val="bg1"/>
                </a:solidFill>
                <a:latin typeface="+mn-lt"/>
              </a:defRPr>
            </a:lvl1pPr>
          </a:lstStyle>
          <a:p>
            <a:r>
              <a:rPr lang="en-US" dirty="0"/>
              <a:t>CLIENT NAME</a:t>
            </a:r>
          </a:p>
        </p:txBody>
      </p:sp>
      <p:cxnSp>
        <p:nvCxnSpPr>
          <p:cNvPr id="13" name="Straight Connector 12">
            <a:extLst>
              <a:ext uri="{FF2B5EF4-FFF2-40B4-BE49-F238E27FC236}">
                <a16:creationId xmlns:a16="http://schemas.microsoft.com/office/drawing/2014/main" id="{D2605301-A720-3D43-AD34-36B56C0B0EF3}"/>
              </a:ext>
            </a:extLst>
          </p:cNvPr>
          <p:cNvCxnSpPr/>
          <p:nvPr userDrawn="1"/>
        </p:nvCxnSpPr>
        <p:spPr>
          <a:xfrm>
            <a:off x="4795024" y="1858538"/>
            <a:ext cx="0" cy="3419708"/>
          </a:xfrm>
          <a:prstGeom prst="line">
            <a:avLst/>
          </a:prstGeom>
          <a:ln>
            <a:solidFill>
              <a:srgbClr val="B51E6A"/>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EB6B890-5D8E-1541-9056-A4FD101080F8}"/>
              </a:ext>
            </a:extLst>
          </p:cNvPr>
          <p:cNvPicPr>
            <a:picLocks noChangeAspect="1"/>
          </p:cNvPicPr>
          <p:nvPr userDrawn="1"/>
        </p:nvPicPr>
        <p:blipFill rotWithShape="1">
          <a:blip r:embed="rId2"/>
          <a:srcRect l="19132" t="26563" r="18876" b="28529"/>
          <a:stretch/>
        </p:blipFill>
        <p:spPr>
          <a:xfrm>
            <a:off x="1414943" y="2864799"/>
            <a:ext cx="2790332" cy="1289270"/>
          </a:xfrm>
          <a:prstGeom prst="rect">
            <a:avLst/>
          </a:prstGeom>
        </p:spPr>
      </p:pic>
      <p:sp>
        <p:nvSpPr>
          <p:cNvPr id="5" name="Picture Placeholder 4">
            <a:extLst>
              <a:ext uri="{FF2B5EF4-FFF2-40B4-BE49-F238E27FC236}">
                <a16:creationId xmlns:a16="http://schemas.microsoft.com/office/drawing/2014/main" id="{E5AC41B4-7C6E-1540-8F2A-F2BF17053B4A}"/>
              </a:ext>
            </a:extLst>
          </p:cNvPr>
          <p:cNvSpPr>
            <a:spLocks noGrp="1"/>
          </p:cNvSpPr>
          <p:nvPr>
            <p:ph type="pic" sz="quarter" idx="10" hasCustomPrompt="1"/>
          </p:nvPr>
        </p:nvSpPr>
        <p:spPr>
          <a:xfrm>
            <a:off x="5297489" y="3509436"/>
            <a:ext cx="1671638" cy="1352551"/>
          </a:xfrm>
          <a:prstGeom prst="rect">
            <a:avLst/>
          </a:prstGeom>
        </p:spPr>
        <p:txBody>
          <a:bodyPr/>
          <a:lstStyle>
            <a:lvl1pPr marL="0" indent="0" algn="ctr">
              <a:buNone/>
              <a:defRPr sz="996"/>
            </a:lvl1pPr>
          </a:lstStyle>
          <a:p>
            <a:r>
              <a:rPr lang="en-US" dirty="0"/>
              <a:t>Client Logo</a:t>
            </a:r>
          </a:p>
        </p:txBody>
      </p:sp>
    </p:spTree>
    <p:extLst>
      <p:ext uri="{BB962C8B-B14F-4D97-AF65-F5344CB8AC3E}">
        <p14:creationId xmlns:p14="http://schemas.microsoft.com/office/powerpoint/2010/main" val="249298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D92CC53-50F2-B24C-9117-53D06CDBC19C}"/>
              </a:ext>
            </a:extLst>
          </p:cNvPr>
          <p:cNvSpPr/>
          <p:nvPr userDrawn="1"/>
        </p:nvSpPr>
        <p:spPr>
          <a:xfrm>
            <a:off x="4541529" y="3998524"/>
            <a:ext cx="4275137" cy="219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4" name="Rectangle 23">
            <a:extLst>
              <a:ext uri="{FF2B5EF4-FFF2-40B4-BE49-F238E27FC236}">
                <a16:creationId xmlns:a16="http://schemas.microsoft.com/office/drawing/2014/main" id="{294EFACE-1EE1-AA4F-AE43-986E9E8887C7}"/>
              </a:ext>
            </a:extLst>
          </p:cNvPr>
          <p:cNvSpPr/>
          <p:nvPr userDrawn="1"/>
        </p:nvSpPr>
        <p:spPr>
          <a:xfrm>
            <a:off x="252481" y="868885"/>
            <a:ext cx="4190312" cy="258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13" name="Text Placeholder 6">
            <a:extLst>
              <a:ext uri="{FF2B5EF4-FFF2-40B4-BE49-F238E27FC236}">
                <a16:creationId xmlns:a16="http://schemas.microsoft.com/office/drawing/2014/main" id="{1693C7A5-79AF-7448-820D-95C998FA586D}"/>
              </a:ext>
            </a:extLst>
          </p:cNvPr>
          <p:cNvSpPr>
            <a:spLocks noGrp="1"/>
          </p:cNvSpPr>
          <p:nvPr>
            <p:ph type="body" sz="quarter" idx="12" hasCustomPrompt="1"/>
          </p:nvPr>
        </p:nvSpPr>
        <p:spPr>
          <a:xfrm>
            <a:off x="458392" y="882067"/>
            <a:ext cx="3710387" cy="1522737"/>
          </a:xfrm>
          <a:prstGeom prst="rect">
            <a:avLst/>
          </a:prstGeom>
        </p:spPr>
        <p:txBody>
          <a:bodyPr/>
          <a:lstStyle>
            <a:lvl1pPr>
              <a:defRPr sz="788"/>
            </a:lvl1pPr>
          </a:lstStyle>
          <a:p>
            <a:r>
              <a:rPr lang="en-IN" dirty="0"/>
              <a:t>DUMMY TEXT FOR SAMPLE - </a:t>
            </a:r>
            <a:r>
              <a:rPr lang="en-IN" dirty="0" err="1"/>
              <a:t>Editem</a:t>
            </a:r>
            <a:r>
              <a:rPr lang="en-IN" dirty="0"/>
              <a:t> </a:t>
            </a:r>
            <a:r>
              <a:rPr lang="en-IN" dirty="0" err="1"/>
              <a:t>resci</a:t>
            </a:r>
            <a:r>
              <a:rPr lang="en-IN" dirty="0"/>
              <a:t> </a:t>
            </a:r>
            <a:r>
              <a:rPr lang="en-IN" dirty="0" err="1"/>
              <a:t>corestint</a:t>
            </a:r>
            <a:r>
              <a:rPr lang="en-IN" dirty="0"/>
              <a:t> rem ipsum non nonet </a:t>
            </a:r>
            <a:r>
              <a:rPr lang="en-IN" dirty="0" err="1"/>
              <a:t>occum</a:t>
            </a:r>
            <a:r>
              <a:rPr lang="en-IN" dirty="0"/>
              <a:t> </a:t>
            </a:r>
            <a:r>
              <a:rPr lang="en-IN" dirty="0" err="1"/>
              <a:t>quaeraes</a:t>
            </a:r>
            <a:r>
              <a:rPr lang="en-IN" dirty="0"/>
              <a:t> que </a:t>
            </a:r>
            <a:r>
              <a:rPr lang="en-IN" dirty="0" err="1"/>
              <a:t>labo</a:t>
            </a:r>
            <a:r>
              <a:rPr lang="en-IN" dirty="0"/>
              <a:t>. </a:t>
            </a:r>
            <a:r>
              <a:rPr lang="en-IN" dirty="0" err="1"/>
              <a:t>Udant</a:t>
            </a:r>
            <a:r>
              <a:rPr lang="en-IN" dirty="0"/>
              <a:t> </a:t>
            </a:r>
            <a:r>
              <a:rPr lang="en-IN" dirty="0" err="1"/>
              <a:t>quati</a:t>
            </a:r>
            <a:r>
              <a:rPr lang="en-IN" dirty="0"/>
              <a:t> </a:t>
            </a:r>
            <a:r>
              <a:rPr lang="en-IN" dirty="0" err="1"/>
              <a:t>dollab</a:t>
            </a:r>
            <a:r>
              <a:rPr lang="en-IN" dirty="0"/>
              <a:t> </a:t>
            </a:r>
            <a:r>
              <a:rPr lang="en-IN" dirty="0" err="1"/>
              <a:t>invel</a:t>
            </a:r>
            <a:r>
              <a:rPr lang="en-IN" dirty="0"/>
              <a:t> </a:t>
            </a:r>
            <a:r>
              <a:rPr lang="en-IN" dirty="0" err="1"/>
              <a:t>iniendel</a:t>
            </a:r>
            <a:r>
              <a:rPr lang="en-IN" dirty="0"/>
              <a:t> </a:t>
            </a:r>
            <a:r>
              <a:rPr lang="en-IN" dirty="0" err="1"/>
              <a:t>ipiet</a:t>
            </a:r>
            <a:r>
              <a:rPr lang="en-IN" dirty="0"/>
              <a:t> </a:t>
            </a:r>
            <a:r>
              <a:rPr lang="en-IN" dirty="0" err="1"/>
              <a:t>lia</a:t>
            </a:r>
            <a:r>
              <a:rPr lang="en-IN" dirty="0"/>
              <a:t> </a:t>
            </a:r>
            <a:r>
              <a:rPr lang="en-IN" dirty="0" err="1"/>
              <a:t>etur</a:t>
            </a:r>
            <a:r>
              <a:rPr lang="en-IN" dirty="0"/>
              <a:t> </a:t>
            </a:r>
            <a:r>
              <a:rPr lang="en-IN" dirty="0" err="1"/>
              <a:t>adior</a:t>
            </a:r>
            <a:r>
              <a:rPr lang="en-IN" dirty="0"/>
              <a:t> </a:t>
            </a:r>
            <a:r>
              <a:rPr lang="en-IN" dirty="0" err="1"/>
              <a:t>sam</a:t>
            </a:r>
            <a:r>
              <a:rPr lang="en-IN" dirty="0"/>
              <a:t> </a:t>
            </a:r>
            <a:r>
              <a:rPr lang="en-IN" dirty="0" err="1"/>
              <a:t>ute</a:t>
            </a:r>
            <a:r>
              <a:rPr lang="en-IN" dirty="0"/>
              <a:t> </a:t>
            </a:r>
            <a:r>
              <a:rPr lang="en-IN" dirty="0" err="1"/>
              <a:t>voluptatur</a:t>
            </a:r>
            <a:r>
              <a:rPr lang="en-IN" dirty="0"/>
              <a:t> </a:t>
            </a:r>
            <a:r>
              <a:rPr lang="en-IN" dirty="0" err="1"/>
              <a:t>aspieni</a:t>
            </a:r>
            <a:r>
              <a:rPr lang="en-IN" dirty="0"/>
              <a:t> </a:t>
            </a:r>
            <a:r>
              <a:rPr lang="en-IN" dirty="0" err="1"/>
              <a:t>stemporio</a:t>
            </a:r>
            <a:r>
              <a:rPr lang="en-IN" dirty="0"/>
              <a:t> tem </a:t>
            </a:r>
            <a:r>
              <a:rPr lang="en-IN" dirty="0" err="1"/>
              <a:t>aut</a:t>
            </a:r>
            <a:r>
              <a:rPr lang="en-IN" dirty="0"/>
              <a:t> </a:t>
            </a:r>
            <a:r>
              <a:rPr lang="en-IN" dirty="0" err="1"/>
              <a:t>quiant</a:t>
            </a:r>
            <a:r>
              <a:rPr lang="en-IN" dirty="0"/>
              <a:t> </a:t>
            </a:r>
            <a:r>
              <a:rPr lang="en-IN" dirty="0" err="1"/>
              <a:t>alitio</a:t>
            </a:r>
            <a:r>
              <a:rPr lang="en-IN" dirty="0"/>
              <a:t> </a:t>
            </a:r>
            <a:r>
              <a:rPr lang="en-IN" dirty="0" err="1"/>
              <a:t>magnimp</a:t>
            </a:r>
            <a:r>
              <a:rPr lang="en-IN" dirty="0"/>
              <a:t> </a:t>
            </a:r>
            <a:r>
              <a:rPr lang="en-IN" dirty="0" err="1"/>
              <a:t>orpore</a:t>
            </a:r>
            <a:r>
              <a:rPr lang="en-IN" dirty="0"/>
              <a:t> </a:t>
            </a:r>
            <a:r>
              <a:rPr lang="en-IN" dirty="0" err="1"/>
              <a:t>ilitae</a:t>
            </a:r>
            <a:r>
              <a:rPr lang="en-IN" dirty="0"/>
              <a:t> </a:t>
            </a:r>
            <a:r>
              <a:rPr lang="en-IN" dirty="0" err="1"/>
              <a:t>aperaerspid</a:t>
            </a:r>
            <a:r>
              <a:rPr lang="en-IN" dirty="0"/>
              <a:t> </a:t>
            </a:r>
            <a:r>
              <a:rPr lang="en-IN" dirty="0" err="1"/>
              <a:t>ut</a:t>
            </a:r>
            <a:r>
              <a:rPr lang="en-IN" dirty="0"/>
              <a:t> </a:t>
            </a:r>
            <a:r>
              <a:rPr lang="en-IN" dirty="0" err="1"/>
              <a:t>dici</a:t>
            </a:r>
            <a:r>
              <a:rPr lang="en-IN" dirty="0"/>
              <a:t> </a:t>
            </a:r>
            <a:r>
              <a:rPr lang="en-IN" dirty="0" err="1"/>
              <a:t>sequi</a:t>
            </a:r>
            <a:r>
              <a:rPr lang="en-IN" dirty="0"/>
              <a:t> </a:t>
            </a:r>
            <a:r>
              <a:rPr lang="en-IN" dirty="0" err="1"/>
              <a:t>nonsequi</a:t>
            </a:r>
            <a:r>
              <a:rPr lang="en-IN" dirty="0"/>
              <a:t> </a:t>
            </a:r>
            <a:r>
              <a:rPr lang="en-IN" dirty="0" err="1"/>
              <a:t>dolorem</a:t>
            </a:r>
            <a:r>
              <a:rPr lang="en-IN" dirty="0"/>
              <a:t> </a:t>
            </a:r>
          </a:p>
        </p:txBody>
      </p:sp>
      <p:sp>
        <p:nvSpPr>
          <p:cNvPr id="17" name="Picture Placeholder 16">
            <a:extLst>
              <a:ext uri="{FF2B5EF4-FFF2-40B4-BE49-F238E27FC236}">
                <a16:creationId xmlns:a16="http://schemas.microsoft.com/office/drawing/2014/main" id="{CF2ABA0A-3C51-B841-A147-6B1264C17026}"/>
              </a:ext>
            </a:extLst>
          </p:cNvPr>
          <p:cNvSpPr>
            <a:spLocks noGrp="1"/>
          </p:cNvSpPr>
          <p:nvPr>
            <p:ph type="pic" sz="quarter" idx="21"/>
          </p:nvPr>
        </p:nvSpPr>
        <p:spPr>
          <a:xfrm>
            <a:off x="4551365" y="882650"/>
            <a:ext cx="4275137" cy="2455334"/>
          </a:xfrm>
          <a:prstGeom prst="rect">
            <a:avLst/>
          </a:prstGeom>
        </p:spPr>
        <p:txBody>
          <a:bodyPr/>
          <a:lstStyle>
            <a:lvl1pPr marL="0" indent="0" algn="l">
              <a:buNone/>
              <a:defRPr sz="788"/>
            </a:lvl1pPr>
          </a:lstStyle>
          <a:p>
            <a:endParaRPr lang="en-US" dirty="0"/>
          </a:p>
        </p:txBody>
      </p:sp>
      <p:sp>
        <p:nvSpPr>
          <p:cNvPr id="18" name="Rectangle 17">
            <a:extLst>
              <a:ext uri="{FF2B5EF4-FFF2-40B4-BE49-F238E27FC236}">
                <a16:creationId xmlns:a16="http://schemas.microsoft.com/office/drawing/2014/main" id="{7340D174-A266-A145-A5D0-E2FF9410FEBF}"/>
              </a:ext>
            </a:extLst>
          </p:cNvPr>
          <p:cNvSpPr/>
          <p:nvPr userDrawn="1"/>
        </p:nvSpPr>
        <p:spPr>
          <a:xfrm>
            <a:off x="4551365" y="3555234"/>
            <a:ext cx="4275137" cy="398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3"/>
          </a:p>
        </p:txBody>
      </p:sp>
      <p:sp>
        <p:nvSpPr>
          <p:cNvPr id="22" name="Table Placeholder 21">
            <a:extLst>
              <a:ext uri="{FF2B5EF4-FFF2-40B4-BE49-F238E27FC236}">
                <a16:creationId xmlns:a16="http://schemas.microsoft.com/office/drawing/2014/main" id="{8434B7C0-8ACB-5648-A181-725C8DBDF68E}"/>
              </a:ext>
            </a:extLst>
          </p:cNvPr>
          <p:cNvSpPr>
            <a:spLocks noGrp="1"/>
          </p:cNvSpPr>
          <p:nvPr>
            <p:ph type="tbl" sz="quarter" idx="22"/>
          </p:nvPr>
        </p:nvSpPr>
        <p:spPr>
          <a:xfrm>
            <a:off x="400129" y="3923435"/>
            <a:ext cx="3863975" cy="2215666"/>
          </a:xfrm>
          <a:prstGeom prst="rect">
            <a:avLst/>
          </a:prstGeom>
        </p:spPr>
        <p:txBody>
          <a:bodyPr/>
          <a:lstStyle>
            <a:lvl1pPr marL="0" indent="0">
              <a:buNone/>
              <a:defRPr sz="788"/>
            </a:lvl1pPr>
          </a:lstStyle>
          <a:p>
            <a:endParaRPr lang="en-US" dirty="0"/>
          </a:p>
        </p:txBody>
      </p:sp>
      <p:sp>
        <p:nvSpPr>
          <p:cNvPr id="41" name="Text Placeholder 3">
            <a:extLst>
              <a:ext uri="{FF2B5EF4-FFF2-40B4-BE49-F238E27FC236}">
                <a16:creationId xmlns:a16="http://schemas.microsoft.com/office/drawing/2014/main" id="{5FA538D7-0122-C940-9E72-3B93E352D2D9}"/>
              </a:ext>
            </a:extLst>
          </p:cNvPr>
          <p:cNvSpPr>
            <a:spLocks noGrp="1"/>
          </p:cNvSpPr>
          <p:nvPr>
            <p:ph type="body" sz="quarter" idx="2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3A3CA67F-58FE-974F-BD04-704D95B33FEA}"/>
              </a:ext>
            </a:extLst>
          </p:cNvPr>
          <p:cNvSpPr>
            <a:spLocks noGrp="1"/>
          </p:cNvSpPr>
          <p:nvPr>
            <p:ph type="chart" sz="quarter" idx="24"/>
          </p:nvPr>
        </p:nvSpPr>
        <p:spPr>
          <a:xfrm>
            <a:off x="4551365" y="3998385"/>
            <a:ext cx="2043112" cy="2139950"/>
          </a:xfrm>
          <a:prstGeom prst="rect">
            <a:avLst/>
          </a:prstGeom>
        </p:spPr>
        <p:txBody>
          <a:bodyPr/>
          <a:lstStyle>
            <a:lvl1pPr marL="0" indent="0">
              <a:buNone/>
              <a:defRPr sz="788"/>
            </a:lvl1pPr>
          </a:lstStyle>
          <a:p>
            <a:endParaRPr lang="en-US" dirty="0"/>
          </a:p>
        </p:txBody>
      </p:sp>
      <p:sp>
        <p:nvSpPr>
          <p:cNvPr id="23" name="Chart Placeholder 4">
            <a:extLst>
              <a:ext uri="{FF2B5EF4-FFF2-40B4-BE49-F238E27FC236}">
                <a16:creationId xmlns:a16="http://schemas.microsoft.com/office/drawing/2014/main" id="{F75ABF98-AF8D-4142-8D01-0B086EEF0C5B}"/>
              </a:ext>
            </a:extLst>
          </p:cNvPr>
          <p:cNvSpPr>
            <a:spLocks noGrp="1"/>
          </p:cNvSpPr>
          <p:nvPr>
            <p:ph type="chart" sz="quarter" idx="25"/>
          </p:nvPr>
        </p:nvSpPr>
        <p:spPr>
          <a:xfrm>
            <a:off x="6758235" y="3998385"/>
            <a:ext cx="2043112" cy="2139950"/>
          </a:xfrm>
          <a:prstGeom prst="rect">
            <a:avLst/>
          </a:prstGeom>
        </p:spPr>
        <p:txBody>
          <a:bodyPr/>
          <a:lstStyle>
            <a:lvl1pPr marL="0" indent="0">
              <a:buNone/>
              <a:defRPr sz="788"/>
            </a:lvl1pPr>
          </a:lstStyle>
          <a:p>
            <a:endParaRPr lang="en-US" dirty="0"/>
          </a:p>
        </p:txBody>
      </p:sp>
      <p:sp>
        <p:nvSpPr>
          <p:cNvPr id="4" name="Date Placeholder 3">
            <a:extLst>
              <a:ext uri="{FF2B5EF4-FFF2-40B4-BE49-F238E27FC236}">
                <a16:creationId xmlns:a16="http://schemas.microsoft.com/office/drawing/2014/main" id="{6F660188-DA78-394B-9273-28BF2EAED8B9}"/>
              </a:ext>
            </a:extLst>
          </p:cNvPr>
          <p:cNvSpPr>
            <a:spLocks noGrp="1"/>
          </p:cNvSpPr>
          <p:nvPr>
            <p:ph type="dt" sz="half" idx="2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03B47C6D-E809-C642-9A76-2DB9DB1C6BF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19" name="Table Placeholder 18">
            <a:extLst>
              <a:ext uri="{FF2B5EF4-FFF2-40B4-BE49-F238E27FC236}">
                <a16:creationId xmlns:a16="http://schemas.microsoft.com/office/drawing/2014/main" id="{9364CE8E-C453-F94B-9DFB-7076F26DFC05}"/>
              </a:ext>
            </a:extLst>
          </p:cNvPr>
          <p:cNvSpPr>
            <a:spLocks noGrp="1"/>
          </p:cNvSpPr>
          <p:nvPr>
            <p:ph type="tbl" sz="quarter" idx="28"/>
          </p:nvPr>
        </p:nvSpPr>
        <p:spPr>
          <a:xfrm>
            <a:off x="458395" y="2404537"/>
            <a:ext cx="3710384" cy="933451"/>
          </a:xfrm>
          <a:prstGeom prst="rect">
            <a:avLst/>
          </a:prstGeom>
        </p:spPr>
        <p:txBody>
          <a:bodyPr/>
          <a:lstStyle>
            <a:lvl1pPr marL="0" indent="0">
              <a:buNone/>
              <a:defRPr sz="788"/>
            </a:lvl1pPr>
          </a:lstStyle>
          <a:p>
            <a:endParaRPr lang="en-US" dirty="0"/>
          </a:p>
        </p:txBody>
      </p:sp>
      <p:sp>
        <p:nvSpPr>
          <p:cNvPr id="3" name="Content Placeholder 2">
            <a:extLst>
              <a:ext uri="{FF2B5EF4-FFF2-40B4-BE49-F238E27FC236}">
                <a16:creationId xmlns:a16="http://schemas.microsoft.com/office/drawing/2014/main" id="{C1002F35-C44B-B144-AD36-2163CCE00EFC}"/>
              </a:ext>
            </a:extLst>
          </p:cNvPr>
          <p:cNvSpPr>
            <a:spLocks noGrp="1"/>
          </p:cNvSpPr>
          <p:nvPr>
            <p:ph sz="quarter" idx="31" hasCustomPrompt="1"/>
          </p:nvPr>
        </p:nvSpPr>
        <p:spPr>
          <a:xfrm>
            <a:off x="400051"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0" name="Content Placeholder 2">
            <a:extLst>
              <a:ext uri="{FF2B5EF4-FFF2-40B4-BE49-F238E27FC236}">
                <a16:creationId xmlns:a16="http://schemas.microsoft.com/office/drawing/2014/main" id="{967701B0-3AC9-AB43-B777-C0840974D0A2}"/>
              </a:ext>
            </a:extLst>
          </p:cNvPr>
          <p:cNvSpPr>
            <a:spLocks noGrp="1"/>
          </p:cNvSpPr>
          <p:nvPr>
            <p:ph sz="quarter" idx="32" hasCustomPrompt="1"/>
          </p:nvPr>
        </p:nvSpPr>
        <p:spPr>
          <a:xfrm>
            <a:off x="4782046" y="3648078"/>
            <a:ext cx="3863579" cy="207963"/>
          </a:xfrm>
          <a:prstGeom prst="rect">
            <a:avLst/>
          </a:prstGeom>
        </p:spPr>
        <p:txBody>
          <a:bodyPr/>
          <a:lstStyle>
            <a:lvl1pPr marL="0" indent="0" algn="ctr">
              <a:buNone/>
              <a:defRPr sz="900" b="1">
                <a:solidFill>
                  <a:srgbClr val="B51E6A"/>
                </a:solidFill>
              </a:defRPr>
            </a:lvl1pPr>
          </a:lstStyle>
          <a:p>
            <a:pPr lvl="0"/>
            <a:r>
              <a:rPr lang="en-US" dirty="0"/>
              <a:t>Dummy Text for Sample</a:t>
            </a:r>
          </a:p>
        </p:txBody>
      </p:sp>
      <p:sp>
        <p:nvSpPr>
          <p:cNvPr id="21" name="Content Placeholder 2">
            <a:extLst>
              <a:ext uri="{FF2B5EF4-FFF2-40B4-BE49-F238E27FC236}">
                <a16:creationId xmlns:a16="http://schemas.microsoft.com/office/drawing/2014/main" id="{1958F634-49B7-4341-87D8-EBE4D855E8D6}"/>
              </a:ext>
            </a:extLst>
          </p:cNvPr>
          <p:cNvSpPr>
            <a:spLocks noGrp="1"/>
          </p:cNvSpPr>
          <p:nvPr>
            <p:ph sz="quarter" idx="33" hasCustomPrompt="1"/>
          </p:nvPr>
        </p:nvSpPr>
        <p:spPr>
          <a:xfrm>
            <a:off x="458392" y="2175538"/>
            <a:ext cx="3805237" cy="228999"/>
          </a:xfrm>
          <a:prstGeom prst="rect">
            <a:avLst/>
          </a:prstGeom>
        </p:spPr>
        <p:txBody>
          <a:bodyPr/>
          <a:lstStyle>
            <a:lvl1pPr marL="0" indent="0" algn="l">
              <a:buNone/>
              <a:defRPr sz="900" b="1" baseline="0">
                <a:solidFill>
                  <a:srgbClr val="B51E6A"/>
                </a:solidFill>
              </a:defRPr>
            </a:lvl1pPr>
          </a:lstStyle>
          <a:p>
            <a:pPr lvl="0"/>
            <a:r>
              <a:rPr lang="en-US" dirty="0"/>
              <a:t>Dummy Text for Sample</a:t>
            </a:r>
          </a:p>
        </p:txBody>
      </p:sp>
      <p:cxnSp>
        <p:nvCxnSpPr>
          <p:cNvPr id="25" name="Straight Connector 24">
            <a:extLst>
              <a:ext uri="{FF2B5EF4-FFF2-40B4-BE49-F238E27FC236}">
                <a16:creationId xmlns:a16="http://schemas.microsoft.com/office/drawing/2014/main" id="{E342C461-CD0C-9E4E-9D8F-8AAC8FE8746A}"/>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926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1102146"/>
            <a:ext cx="3867149" cy="4980744"/>
          </a:xfrm>
          <a:prstGeom prst="rect">
            <a:avLst/>
          </a:prstGeom>
        </p:spPr>
        <p:txBody>
          <a:bodyPr/>
          <a:lstStyle>
            <a:lvl1pPr>
              <a:defRPr sz="900" b="1"/>
            </a:lvl1pPr>
            <a:lvl2pPr>
              <a:defRPr sz="900"/>
            </a:lvl2pPr>
            <a:lvl3pPr>
              <a:defRPr sz="788"/>
            </a:lvl3pPr>
            <a:lvl4pPr>
              <a:defRPr sz="788"/>
            </a:lvl4pPr>
            <a:lvl5pPr>
              <a:defRPr sz="67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2" name="Date Placeholder 1">
            <a:extLst>
              <a:ext uri="{FF2B5EF4-FFF2-40B4-BE49-F238E27FC236}">
                <a16:creationId xmlns:a16="http://schemas.microsoft.com/office/drawing/2014/main" id="{6C879956-FC88-494E-93E0-181F2AC3AEAB}"/>
              </a:ext>
            </a:extLst>
          </p:cNvPr>
          <p:cNvSpPr>
            <a:spLocks noGrp="1"/>
          </p:cNvSpPr>
          <p:nvPr>
            <p:ph type="dt" sz="half" idx="13"/>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8E68E83D-4839-8B42-9381-4AF8CA4467FC}"/>
              </a:ext>
            </a:extLst>
          </p:cNvPr>
          <p:cNvSpPr>
            <a:spLocks noGrp="1"/>
          </p:cNvSpPr>
          <p:nvPr>
            <p:ph type="sldNum" sz="quarter" idx="14"/>
          </p:nvPr>
        </p:nvSpPr>
        <p:spPr/>
        <p:txBody>
          <a:bodyPr/>
          <a:lstStyle/>
          <a:p>
            <a:fld id="{1755F6D2-49A6-E64A-811B-3E9DE07970BF}" type="slidenum">
              <a:rPr lang="en-US" smtClean="0"/>
              <a:pPr/>
              <a:t>‹#›</a:t>
            </a:fld>
            <a:endParaRPr lang="en-US" dirty="0"/>
          </a:p>
        </p:txBody>
      </p:sp>
      <p:cxnSp>
        <p:nvCxnSpPr>
          <p:cNvPr id="9" name="Straight Connector 8">
            <a:extLst>
              <a:ext uri="{FF2B5EF4-FFF2-40B4-BE49-F238E27FC236}">
                <a16:creationId xmlns:a16="http://schemas.microsoft.com/office/drawing/2014/main" id="{44EA09A0-7CFA-5942-A8D0-FE074BFDA97B}"/>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257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3265C-9458-7544-AAC9-FE39E705EFB6}"/>
              </a:ext>
            </a:extLst>
          </p:cNvPr>
          <p:cNvSpPr>
            <a:spLocks noGrp="1"/>
          </p:cNvSpPr>
          <p:nvPr>
            <p:ph sz="half" idx="1"/>
          </p:nvPr>
        </p:nvSpPr>
        <p:spPr>
          <a:xfrm>
            <a:off x="628653" y="4521461"/>
            <a:ext cx="3867149" cy="1541917"/>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E33300B-0719-7B43-99D8-E026CA096DCD}"/>
              </a:ext>
            </a:extLst>
          </p:cNvPr>
          <p:cNvSpPr>
            <a:spLocks noGrp="1"/>
          </p:cNvSpPr>
          <p:nvPr>
            <p:ph sz="half" idx="2"/>
          </p:nvPr>
        </p:nvSpPr>
        <p:spPr>
          <a:xfrm>
            <a:off x="4648202" y="4518246"/>
            <a:ext cx="3867149" cy="1564646"/>
          </a:xfrm>
          <a:prstGeom prst="rect">
            <a:avLst/>
          </a:prstGeom>
        </p:spPr>
        <p:txBody>
          <a:bodyPr/>
          <a:lstStyle>
            <a:lvl1pPr>
              <a:defRPr sz="747"/>
            </a:lvl1pPr>
            <a:lvl2pPr>
              <a:defRPr sz="747"/>
            </a:lvl2pPr>
            <a:lvl3pPr>
              <a:defRPr sz="747"/>
            </a:lvl3pPr>
            <a:lvl4pPr>
              <a:defRPr sz="747"/>
            </a:lvl4pPr>
            <a:lvl5pPr>
              <a:defRPr sz="7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D2762FF2-09B5-7845-979F-329EC489C99E}"/>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5" name="Chart Placeholder 4">
            <a:extLst>
              <a:ext uri="{FF2B5EF4-FFF2-40B4-BE49-F238E27FC236}">
                <a16:creationId xmlns:a16="http://schemas.microsoft.com/office/drawing/2014/main" id="{16CB61CE-09DE-2842-A52D-579A86CDD6A5}"/>
              </a:ext>
            </a:extLst>
          </p:cNvPr>
          <p:cNvSpPr>
            <a:spLocks noGrp="1"/>
          </p:cNvSpPr>
          <p:nvPr>
            <p:ph type="chart" sz="quarter" idx="13"/>
          </p:nvPr>
        </p:nvSpPr>
        <p:spPr>
          <a:xfrm>
            <a:off x="628653" y="900727"/>
            <a:ext cx="3867149" cy="3707263"/>
          </a:xfrm>
          <a:prstGeom prst="rect">
            <a:avLst/>
          </a:prstGeom>
        </p:spPr>
        <p:txBody>
          <a:bodyPr/>
          <a:lstStyle>
            <a:lvl1pPr marL="0" indent="0">
              <a:buNone/>
              <a:defRPr sz="900"/>
            </a:lvl1pPr>
          </a:lstStyle>
          <a:p>
            <a:endParaRPr lang="en-US" dirty="0"/>
          </a:p>
        </p:txBody>
      </p:sp>
      <p:sp>
        <p:nvSpPr>
          <p:cNvPr id="7" name="Table Placeholder 6">
            <a:extLst>
              <a:ext uri="{FF2B5EF4-FFF2-40B4-BE49-F238E27FC236}">
                <a16:creationId xmlns:a16="http://schemas.microsoft.com/office/drawing/2014/main" id="{CB4B4FD9-77FC-4141-9D1C-44E6D1E01285}"/>
              </a:ext>
            </a:extLst>
          </p:cNvPr>
          <p:cNvSpPr>
            <a:spLocks noGrp="1"/>
          </p:cNvSpPr>
          <p:nvPr>
            <p:ph type="tbl" sz="quarter" idx="14"/>
          </p:nvPr>
        </p:nvSpPr>
        <p:spPr>
          <a:xfrm>
            <a:off x="4648202" y="869433"/>
            <a:ext cx="3867149" cy="3763957"/>
          </a:xfrm>
          <a:prstGeom prst="rect">
            <a:avLst/>
          </a:prstGeom>
        </p:spPr>
        <p:txBody>
          <a:bodyPr/>
          <a:lstStyle>
            <a:lvl1pPr marL="0" indent="0">
              <a:buNone/>
              <a:defRPr sz="900"/>
            </a:lvl1pPr>
          </a:lstStyle>
          <a:p>
            <a:endParaRPr lang="en-US" dirty="0"/>
          </a:p>
        </p:txBody>
      </p:sp>
      <p:sp>
        <p:nvSpPr>
          <p:cNvPr id="2" name="Date Placeholder 1">
            <a:extLst>
              <a:ext uri="{FF2B5EF4-FFF2-40B4-BE49-F238E27FC236}">
                <a16:creationId xmlns:a16="http://schemas.microsoft.com/office/drawing/2014/main" id="{07BC6779-AF31-7944-9692-A1722E9889C7}"/>
              </a:ext>
            </a:extLst>
          </p:cNvPr>
          <p:cNvSpPr>
            <a:spLocks noGrp="1"/>
          </p:cNvSpPr>
          <p:nvPr>
            <p:ph type="dt" sz="half" idx="15"/>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7BC4F04C-6FE3-254B-8665-A9AE07CEB566}"/>
              </a:ext>
            </a:extLst>
          </p:cNvPr>
          <p:cNvSpPr>
            <a:spLocks noGrp="1"/>
          </p:cNvSpPr>
          <p:nvPr>
            <p:ph type="sldNum" sz="quarter" idx="16"/>
          </p:nvPr>
        </p:nvSpPr>
        <p:spPr/>
        <p:txBody>
          <a:bodyPr/>
          <a:lstStyle/>
          <a:p>
            <a:fld id="{1755F6D2-49A6-E64A-811B-3E9DE07970BF}" type="slidenum">
              <a:rPr lang="en-US" smtClean="0"/>
              <a:pPr/>
              <a:t>‹#›</a:t>
            </a:fld>
            <a:endParaRPr lang="en-US" dirty="0"/>
          </a:p>
        </p:txBody>
      </p:sp>
      <p:cxnSp>
        <p:nvCxnSpPr>
          <p:cNvPr id="15" name="Straight Connector 14">
            <a:extLst>
              <a:ext uri="{FF2B5EF4-FFF2-40B4-BE49-F238E27FC236}">
                <a16:creationId xmlns:a16="http://schemas.microsoft.com/office/drawing/2014/main" id="{44A8AE45-E49E-B346-B3AE-4EC406E6743C}"/>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9066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Chart Placeholder 1">
            <a:extLst>
              <a:ext uri="{FF2B5EF4-FFF2-40B4-BE49-F238E27FC236}">
                <a16:creationId xmlns:a16="http://schemas.microsoft.com/office/drawing/2014/main" id="{10F9E214-ECEC-B14E-8713-00B32B14C883}"/>
              </a:ext>
            </a:extLst>
          </p:cNvPr>
          <p:cNvSpPr>
            <a:spLocks noGrp="1"/>
          </p:cNvSpPr>
          <p:nvPr>
            <p:ph type="chart" sz="quarter" idx="13"/>
          </p:nvPr>
        </p:nvSpPr>
        <p:spPr>
          <a:xfrm>
            <a:off x="458393" y="4491160"/>
            <a:ext cx="8219027" cy="1565515"/>
          </a:xfrm>
          <a:prstGeom prst="rect">
            <a:avLst/>
          </a:prstGeom>
        </p:spPr>
      </p:sp>
      <p:sp>
        <p:nvSpPr>
          <p:cNvPr id="19" name="Text Placeholder 3">
            <a:extLst>
              <a:ext uri="{FF2B5EF4-FFF2-40B4-BE49-F238E27FC236}">
                <a16:creationId xmlns:a16="http://schemas.microsoft.com/office/drawing/2014/main" id="{1661F25F-D2FA-3B49-BEE6-E5C0D7C2B3B7}"/>
              </a:ext>
            </a:extLst>
          </p:cNvPr>
          <p:cNvSpPr>
            <a:spLocks noGrp="1"/>
          </p:cNvSpPr>
          <p:nvPr>
            <p:ph type="body" sz="quarter" idx="12"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7" name="Content Placeholder 6">
            <a:extLst>
              <a:ext uri="{FF2B5EF4-FFF2-40B4-BE49-F238E27FC236}">
                <a16:creationId xmlns:a16="http://schemas.microsoft.com/office/drawing/2014/main" id="{7924AF30-FB32-F041-AFB9-F2E00E7F536C}"/>
              </a:ext>
            </a:extLst>
          </p:cNvPr>
          <p:cNvSpPr>
            <a:spLocks noGrp="1"/>
          </p:cNvSpPr>
          <p:nvPr>
            <p:ph sz="quarter" idx="29"/>
          </p:nvPr>
        </p:nvSpPr>
        <p:spPr>
          <a:xfrm>
            <a:off x="458393"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1" name="Content Placeholder 6">
            <a:extLst>
              <a:ext uri="{FF2B5EF4-FFF2-40B4-BE49-F238E27FC236}">
                <a16:creationId xmlns:a16="http://schemas.microsoft.com/office/drawing/2014/main" id="{F84FCB24-CC77-094A-8E56-8A87CD9122E2}"/>
              </a:ext>
            </a:extLst>
          </p:cNvPr>
          <p:cNvSpPr>
            <a:spLocks noGrp="1"/>
          </p:cNvSpPr>
          <p:nvPr>
            <p:ph sz="quarter" idx="30"/>
          </p:nvPr>
        </p:nvSpPr>
        <p:spPr>
          <a:xfrm>
            <a:off x="458393"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2" name="Straight Connector 21">
            <a:extLst>
              <a:ext uri="{FF2B5EF4-FFF2-40B4-BE49-F238E27FC236}">
                <a16:creationId xmlns:a16="http://schemas.microsoft.com/office/drawing/2014/main" id="{7D34C4BA-19A0-2848-92E0-D7ED3A344C78}"/>
              </a:ext>
            </a:extLst>
          </p:cNvPr>
          <p:cNvCxnSpPr>
            <a:cxnSpLocks/>
          </p:cNvCxnSpPr>
          <p:nvPr userDrawn="1"/>
        </p:nvCxnSpPr>
        <p:spPr>
          <a:xfrm>
            <a:off x="460435"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3999C078-8AD1-4F45-929D-9D8B4C964F08}"/>
              </a:ext>
            </a:extLst>
          </p:cNvPr>
          <p:cNvSpPr>
            <a:spLocks noGrp="1"/>
          </p:cNvSpPr>
          <p:nvPr>
            <p:ph sz="quarter" idx="31"/>
          </p:nvPr>
        </p:nvSpPr>
        <p:spPr>
          <a:xfrm>
            <a:off x="4775417" y="1030651"/>
            <a:ext cx="3894137" cy="402167"/>
          </a:xfrm>
          <a:prstGeom prst="rect">
            <a:avLst/>
          </a:prstGeom>
        </p:spPr>
        <p:txBody>
          <a:bodyPr/>
          <a:lstStyle>
            <a:lvl1pPr marL="0" indent="0">
              <a:buNone/>
              <a:defRPr sz="1013" baseline="0"/>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sp>
        <p:nvSpPr>
          <p:cNvPr id="24" name="Content Placeholder 6">
            <a:extLst>
              <a:ext uri="{FF2B5EF4-FFF2-40B4-BE49-F238E27FC236}">
                <a16:creationId xmlns:a16="http://schemas.microsoft.com/office/drawing/2014/main" id="{A84B4C46-BEBC-5D44-B429-31492886FBCD}"/>
              </a:ext>
            </a:extLst>
          </p:cNvPr>
          <p:cNvSpPr>
            <a:spLocks noGrp="1"/>
          </p:cNvSpPr>
          <p:nvPr>
            <p:ph sz="quarter" idx="32"/>
          </p:nvPr>
        </p:nvSpPr>
        <p:spPr>
          <a:xfrm>
            <a:off x="4775417" y="1734032"/>
            <a:ext cx="3894137" cy="2629340"/>
          </a:xfrm>
          <a:prstGeom prst="rect">
            <a:avLst/>
          </a:prstGeom>
        </p:spPr>
        <p:txBody>
          <a:bodyPr/>
          <a:lstStyle>
            <a:lvl1pPr marL="0" indent="0">
              <a:buNone/>
              <a:defRPr sz="747"/>
            </a:lvl1pPr>
            <a:lvl2pPr marL="341637" indent="0">
              <a:buNone/>
              <a:defRPr sz="1196"/>
            </a:lvl2pPr>
            <a:lvl3pPr marL="683276" indent="0">
              <a:buNone/>
              <a:defRPr sz="1196"/>
            </a:lvl3pPr>
            <a:lvl4pPr marL="1024913" indent="0">
              <a:buNone/>
              <a:defRPr sz="1196"/>
            </a:lvl4pPr>
            <a:lvl5pPr marL="1366550" indent="0">
              <a:buNone/>
              <a:defRPr sz="1196"/>
            </a:lvl5pPr>
          </a:lstStyle>
          <a:p>
            <a:pPr lvl="0"/>
            <a:r>
              <a:rPr lang="en-US" dirty="0"/>
              <a:t>Edit Master text styles</a:t>
            </a:r>
          </a:p>
        </p:txBody>
      </p:sp>
      <p:cxnSp>
        <p:nvCxnSpPr>
          <p:cNvPr id="25" name="Straight Connector 24">
            <a:extLst>
              <a:ext uri="{FF2B5EF4-FFF2-40B4-BE49-F238E27FC236}">
                <a16:creationId xmlns:a16="http://schemas.microsoft.com/office/drawing/2014/main" id="{4B3E27E5-5009-3742-AD77-4CA82408B423}"/>
              </a:ext>
            </a:extLst>
          </p:cNvPr>
          <p:cNvCxnSpPr>
            <a:cxnSpLocks/>
          </p:cNvCxnSpPr>
          <p:nvPr userDrawn="1"/>
        </p:nvCxnSpPr>
        <p:spPr>
          <a:xfrm>
            <a:off x="4777458" y="1606246"/>
            <a:ext cx="3581269" cy="0"/>
          </a:xfrm>
          <a:prstGeom prst="line">
            <a:avLst/>
          </a:prstGeom>
          <a:ln w="19050">
            <a:solidFill>
              <a:srgbClr val="B51E6A"/>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DDDB2F7-F4F9-2C4E-A5A4-2EDCA170DAED}"/>
              </a:ext>
            </a:extLst>
          </p:cNvPr>
          <p:cNvSpPr>
            <a:spLocks noGrp="1"/>
          </p:cNvSpPr>
          <p:nvPr>
            <p:ph type="dt" sz="half" idx="33"/>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5" name="Slide Number Placeholder 4">
            <a:extLst>
              <a:ext uri="{FF2B5EF4-FFF2-40B4-BE49-F238E27FC236}">
                <a16:creationId xmlns:a16="http://schemas.microsoft.com/office/drawing/2014/main" id="{B444D45E-7CCE-9240-AC71-CC16AF6C5946}"/>
              </a:ext>
            </a:extLst>
          </p:cNvPr>
          <p:cNvSpPr>
            <a:spLocks noGrp="1"/>
          </p:cNvSpPr>
          <p:nvPr>
            <p:ph type="sldNum" sz="quarter" idx="34"/>
          </p:nvPr>
        </p:nvSpPr>
        <p:spPr/>
        <p:txBody>
          <a:bodyPr/>
          <a:lstStyle/>
          <a:p>
            <a:fld id="{1755F6D2-49A6-E64A-811B-3E9DE07970BF}" type="slidenum">
              <a:rPr lang="en-US" smtClean="0"/>
              <a:pPr/>
              <a:t>‹#›</a:t>
            </a:fld>
            <a:endParaRPr lang="en-US" dirty="0"/>
          </a:p>
        </p:txBody>
      </p:sp>
      <p:cxnSp>
        <p:nvCxnSpPr>
          <p:cNvPr id="14" name="Straight Connector 13">
            <a:extLst>
              <a:ext uri="{FF2B5EF4-FFF2-40B4-BE49-F238E27FC236}">
                <a16:creationId xmlns:a16="http://schemas.microsoft.com/office/drawing/2014/main" id="{F4FBDEE0-8698-DF4A-ACE8-EC4DC9155474}"/>
              </a:ext>
            </a:extLst>
          </p:cNvPr>
          <p:cNvCxnSpPr>
            <a:cxnSpLocks/>
          </p:cNvCxnSpPr>
          <p:nvPr userDrawn="1"/>
        </p:nvCxnSpPr>
        <p:spPr>
          <a:xfrm>
            <a:off x="2826413" y="629379"/>
            <a:ext cx="3491177"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6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6490690E-5570-4241-BA6A-3BCB8E60451B}"/>
              </a:ext>
            </a:extLst>
          </p:cNvPr>
          <p:cNvSpPr/>
          <p:nvPr userDrawn="1"/>
        </p:nvSpPr>
        <p:spPr>
          <a:xfrm rot="18900000">
            <a:off x="4218236" y="4143594"/>
            <a:ext cx="652729" cy="870301"/>
          </a:xfrm>
          <a:prstGeom prst="roundRect">
            <a:avLst>
              <a:gd name="adj" fmla="val 24298"/>
            </a:avLst>
          </a:prstGeom>
          <a:solidFill>
            <a:srgbClr val="99C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1" name="Rounded Rectangle 30">
            <a:extLst>
              <a:ext uri="{FF2B5EF4-FFF2-40B4-BE49-F238E27FC236}">
                <a16:creationId xmlns:a16="http://schemas.microsoft.com/office/drawing/2014/main" id="{FCD47A51-5F31-6D41-8E5C-9F532C7233D1}"/>
              </a:ext>
            </a:extLst>
          </p:cNvPr>
          <p:cNvSpPr/>
          <p:nvPr userDrawn="1"/>
        </p:nvSpPr>
        <p:spPr>
          <a:xfrm rot="18900000">
            <a:off x="4218237" y="2813165"/>
            <a:ext cx="652729" cy="870301"/>
          </a:xfrm>
          <a:prstGeom prst="roundRect">
            <a:avLst>
              <a:gd name="adj" fmla="val 20519"/>
            </a:avLst>
          </a:prstGeom>
          <a:solidFill>
            <a:srgbClr val="2492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2" name="Rounded Rectangle 31">
            <a:extLst>
              <a:ext uri="{FF2B5EF4-FFF2-40B4-BE49-F238E27FC236}">
                <a16:creationId xmlns:a16="http://schemas.microsoft.com/office/drawing/2014/main" id="{B678C490-9D4D-5048-8F55-E727A805BF79}"/>
              </a:ext>
            </a:extLst>
          </p:cNvPr>
          <p:cNvSpPr/>
          <p:nvPr userDrawn="1"/>
        </p:nvSpPr>
        <p:spPr>
          <a:xfrm rot="18900000">
            <a:off x="4218238" y="1482731"/>
            <a:ext cx="652729" cy="870301"/>
          </a:xfrm>
          <a:prstGeom prst="roundRect">
            <a:avLst>
              <a:gd name="adj" fmla="val 25054"/>
            </a:avLst>
          </a:prstGeom>
          <a:solidFill>
            <a:srgbClr val="A7D9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latin typeface="Calibri" panose="020F0502020204030204" pitchFamily="34" charset="0"/>
              <a:cs typeface="Calibri" panose="020F0502020204030204" pitchFamily="34" charset="0"/>
            </a:endParaRPr>
          </a:p>
        </p:txBody>
      </p:sp>
      <p:sp>
        <p:nvSpPr>
          <p:cNvPr id="34" name="Text Placeholder 3">
            <a:extLst>
              <a:ext uri="{FF2B5EF4-FFF2-40B4-BE49-F238E27FC236}">
                <a16:creationId xmlns:a16="http://schemas.microsoft.com/office/drawing/2014/main" id="{90454143-743E-3840-9C37-C2A0F626D777}"/>
              </a:ext>
            </a:extLst>
          </p:cNvPr>
          <p:cNvSpPr>
            <a:spLocks noGrp="1"/>
          </p:cNvSpPr>
          <p:nvPr>
            <p:ph type="body" sz="quarter" idx="12" hasCustomPrompt="1"/>
          </p:nvPr>
        </p:nvSpPr>
        <p:spPr>
          <a:xfrm>
            <a:off x="413422" y="20230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sp>
        <p:nvSpPr>
          <p:cNvPr id="37" name="TextBox 36">
            <a:extLst>
              <a:ext uri="{FF2B5EF4-FFF2-40B4-BE49-F238E27FC236}">
                <a16:creationId xmlns:a16="http://schemas.microsoft.com/office/drawing/2014/main" id="{0C8E0ACE-9D4B-4A4C-8143-4B928E30B7C0}"/>
              </a:ext>
            </a:extLst>
          </p:cNvPr>
          <p:cNvSpPr txBox="1"/>
          <p:nvPr userDrawn="1"/>
        </p:nvSpPr>
        <p:spPr>
          <a:xfrm>
            <a:off x="4344532" y="171174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2C56ED2C-2EBB-1C49-95A8-4B91409A4F0D}"/>
              </a:ext>
            </a:extLst>
          </p:cNvPr>
          <p:cNvSpPr txBox="1"/>
          <p:nvPr userDrawn="1"/>
        </p:nvSpPr>
        <p:spPr>
          <a:xfrm>
            <a:off x="4344532" y="307286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CF548B42-F21D-AC48-BE90-2DD48FDA152A}"/>
              </a:ext>
            </a:extLst>
          </p:cNvPr>
          <p:cNvSpPr txBox="1"/>
          <p:nvPr userDrawn="1"/>
        </p:nvSpPr>
        <p:spPr>
          <a:xfrm>
            <a:off x="4344532" y="4406784"/>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BB780E03-D84E-E24D-B379-7896B337122D}"/>
              </a:ext>
            </a:extLst>
          </p:cNvPr>
          <p:cNvSpPr>
            <a:spLocks noChangeArrowheads="1"/>
          </p:cNvSpPr>
          <p:nvPr userDrawn="1"/>
        </p:nvSpPr>
        <p:spPr bwMode="auto">
          <a:xfrm rot="2700000">
            <a:off x="3611923" y="1837856"/>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1" name="Rectangle 5">
            <a:extLst>
              <a:ext uri="{FF2B5EF4-FFF2-40B4-BE49-F238E27FC236}">
                <a16:creationId xmlns:a16="http://schemas.microsoft.com/office/drawing/2014/main" id="{FD994AC2-125A-9C4E-A3B8-2A78F299D462}"/>
              </a:ext>
            </a:extLst>
          </p:cNvPr>
          <p:cNvSpPr>
            <a:spLocks noChangeArrowheads="1"/>
          </p:cNvSpPr>
          <p:nvPr userDrawn="1"/>
        </p:nvSpPr>
        <p:spPr bwMode="auto">
          <a:xfrm rot="2700000">
            <a:off x="5200201" y="1825460"/>
            <a:ext cx="232280" cy="175110"/>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2" name="Rectangle 5">
            <a:extLst>
              <a:ext uri="{FF2B5EF4-FFF2-40B4-BE49-F238E27FC236}">
                <a16:creationId xmlns:a16="http://schemas.microsoft.com/office/drawing/2014/main" id="{3547306C-30D6-E749-A060-1B8F078B1BCA}"/>
              </a:ext>
            </a:extLst>
          </p:cNvPr>
          <p:cNvSpPr>
            <a:spLocks noChangeArrowheads="1"/>
          </p:cNvSpPr>
          <p:nvPr userDrawn="1"/>
        </p:nvSpPr>
        <p:spPr bwMode="auto">
          <a:xfrm rot="2700000">
            <a:off x="3611924" y="4487995"/>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3" name="Rectangle 5">
            <a:extLst>
              <a:ext uri="{FF2B5EF4-FFF2-40B4-BE49-F238E27FC236}">
                <a16:creationId xmlns:a16="http://schemas.microsoft.com/office/drawing/2014/main" id="{EED4CC86-2EF4-9244-A94E-372AE103951E}"/>
              </a:ext>
            </a:extLst>
          </p:cNvPr>
          <p:cNvSpPr>
            <a:spLocks noChangeArrowheads="1"/>
          </p:cNvSpPr>
          <p:nvPr userDrawn="1"/>
        </p:nvSpPr>
        <p:spPr bwMode="auto">
          <a:xfrm rot="2700000">
            <a:off x="5200202" y="3151039"/>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4" name="Rectangle 5">
            <a:extLst>
              <a:ext uri="{FF2B5EF4-FFF2-40B4-BE49-F238E27FC236}">
                <a16:creationId xmlns:a16="http://schemas.microsoft.com/office/drawing/2014/main" id="{F4604B45-6656-864F-9E39-535BE8206528}"/>
              </a:ext>
            </a:extLst>
          </p:cNvPr>
          <p:cNvSpPr>
            <a:spLocks noChangeArrowheads="1"/>
          </p:cNvSpPr>
          <p:nvPr userDrawn="1"/>
        </p:nvSpPr>
        <p:spPr bwMode="auto">
          <a:xfrm rot="2700000">
            <a:off x="3611923" y="3154098"/>
            <a:ext cx="232280" cy="175110"/>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55" name="Rectangle 5">
            <a:extLst>
              <a:ext uri="{FF2B5EF4-FFF2-40B4-BE49-F238E27FC236}">
                <a16:creationId xmlns:a16="http://schemas.microsoft.com/office/drawing/2014/main" id="{1F6D6BB4-B7A7-F94E-9C06-E16BDCD8920A}"/>
              </a:ext>
            </a:extLst>
          </p:cNvPr>
          <p:cNvSpPr>
            <a:spLocks noChangeArrowheads="1"/>
          </p:cNvSpPr>
          <p:nvPr userDrawn="1"/>
        </p:nvSpPr>
        <p:spPr bwMode="auto">
          <a:xfrm rot="2700000">
            <a:off x="5200202" y="4467726"/>
            <a:ext cx="232280" cy="175110"/>
          </a:xfrm>
          <a:prstGeom prst="rect">
            <a:avLst/>
          </a:prstGeom>
          <a:solidFill>
            <a:srgbClr val="99C64C"/>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cxnSp>
        <p:nvCxnSpPr>
          <p:cNvPr id="56" name="Straight Connector 55">
            <a:extLst>
              <a:ext uri="{FF2B5EF4-FFF2-40B4-BE49-F238E27FC236}">
                <a16:creationId xmlns:a16="http://schemas.microsoft.com/office/drawing/2014/main" id="{B750586F-A620-0A44-85AC-CE1853EECCD6}"/>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D6D22AA-CE41-7E48-BCE4-29CB6F1CC6AB}"/>
              </a:ext>
            </a:extLst>
          </p:cNvPr>
          <p:cNvSpPr>
            <a:spLocks noGrp="1"/>
          </p:cNvSpPr>
          <p:nvPr>
            <p:ph sz="quarter" idx="13" hasCustomPrompt="1"/>
          </p:nvPr>
        </p:nvSpPr>
        <p:spPr>
          <a:xfrm>
            <a:off x="2093870" y="173700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7" name="Content Placeholder 6">
            <a:extLst>
              <a:ext uri="{FF2B5EF4-FFF2-40B4-BE49-F238E27FC236}">
                <a16:creationId xmlns:a16="http://schemas.microsoft.com/office/drawing/2014/main" id="{4EEBCEEC-16EE-CD45-95DC-F05EFCBDAD39}"/>
              </a:ext>
            </a:extLst>
          </p:cNvPr>
          <p:cNvSpPr>
            <a:spLocks noGrp="1"/>
          </p:cNvSpPr>
          <p:nvPr>
            <p:ph sz="quarter" idx="14" hasCustomPrompt="1"/>
          </p:nvPr>
        </p:nvSpPr>
        <p:spPr>
          <a:xfrm>
            <a:off x="1185586" y="207696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58" name="Content Placeholder 6">
            <a:extLst>
              <a:ext uri="{FF2B5EF4-FFF2-40B4-BE49-F238E27FC236}">
                <a16:creationId xmlns:a16="http://schemas.microsoft.com/office/drawing/2014/main" id="{D5B25988-3102-AE44-8BAD-3C49DBD26940}"/>
              </a:ext>
            </a:extLst>
          </p:cNvPr>
          <p:cNvSpPr>
            <a:spLocks noGrp="1"/>
          </p:cNvSpPr>
          <p:nvPr>
            <p:ph sz="quarter" idx="15" hasCustomPrompt="1"/>
          </p:nvPr>
        </p:nvSpPr>
        <p:spPr>
          <a:xfrm>
            <a:off x="2093870" y="3085158"/>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59" name="Content Placeholder 6">
            <a:extLst>
              <a:ext uri="{FF2B5EF4-FFF2-40B4-BE49-F238E27FC236}">
                <a16:creationId xmlns:a16="http://schemas.microsoft.com/office/drawing/2014/main" id="{6B37464F-187F-164C-BF82-22FECB1057BB}"/>
              </a:ext>
            </a:extLst>
          </p:cNvPr>
          <p:cNvSpPr>
            <a:spLocks noGrp="1"/>
          </p:cNvSpPr>
          <p:nvPr>
            <p:ph sz="quarter" idx="16" hasCustomPrompt="1"/>
          </p:nvPr>
        </p:nvSpPr>
        <p:spPr>
          <a:xfrm>
            <a:off x="1185586" y="3425122"/>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0" name="Content Placeholder 6">
            <a:extLst>
              <a:ext uri="{FF2B5EF4-FFF2-40B4-BE49-F238E27FC236}">
                <a16:creationId xmlns:a16="http://schemas.microsoft.com/office/drawing/2014/main" id="{7547D0E0-D5B7-CF49-A03E-B50806D011A0}"/>
              </a:ext>
            </a:extLst>
          </p:cNvPr>
          <p:cNvSpPr>
            <a:spLocks noGrp="1"/>
          </p:cNvSpPr>
          <p:nvPr>
            <p:ph sz="quarter" idx="17" hasCustomPrompt="1"/>
          </p:nvPr>
        </p:nvSpPr>
        <p:spPr>
          <a:xfrm>
            <a:off x="2093870" y="4398143"/>
            <a:ext cx="1510689" cy="271591"/>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1" name="Content Placeholder 6">
            <a:extLst>
              <a:ext uri="{FF2B5EF4-FFF2-40B4-BE49-F238E27FC236}">
                <a16:creationId xmlns:a16="http://schemas.microsoft.com/office/drawing/2014/main" id="{04757B18-0748-3745-8D38-B789D7047B96}"/>
              </a:ext>
            </a:extLst>
          </p:cNvPr>
          <p:cNvSpPr>
            <a:spLocks noGrp="1"/>
          </p:cNvSpPr>
          <p:nvPr>
            <p:ph sz="quarter" idx="18" hasCustomPrompt="1"/>
          </p:nvPr>
        </p:nvSpPr>
        <p:spPr>
          <a:xfrm>
            <a:off x="1185586" y="4738108"/>
            <a:ext cx="2418974" cy="654428"/>
          </a:xfrm>
          <a:prstGeom prst="rect">
            <a:avLst/>
          </a:prstGeom>
        </p:spPr>
        <p:txBody>
          <a:bodyPr/>
          <a:lstStyle>
            <a:lvl1pPr marL="0" marR="0" indent="0" algn="r"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2" name="Content Placeholder 6">
            <a:extLst>
              <a:ext uri="{FF2B5EF4-FFF2-40B4-BE49-F238E27FC236}">
                <a16:creationId xmlns:a16="http://schemas.microsoft.com/office/drawing/2014/main" id="{7FD6E3C8-9E36-6144-95FB-B5A38F319577}"/>
              </a:ext>
            </a:extLst>
          </p:cNvPr>
          <p:cNvSpPr>
            <a:spLocks noGrp="1"/>
          </p:cNvSpPr>
          <p:nvPr>
            <p:ph sz="quarter" idx="19" hasCustomPrompt="1"/>
          </p:nvPr>
        </p:nvSpPr>
        <p:spPr>
          <a:xfrm>
            <a:off x="5522870" y="4398143"/>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3" name="Content Placeholder 6">
            <a:extLst>
              <a:ext uri="{FF2B5EF4-FFF2-40B4-BE49-F238E27FC236}">
                <a16:creationId xmlns:a16="http://schemas.microsoft.com/office/drawing/2014/main" id="{03B7F016-337E-6048-882F-5B0BA8C6DADA}"/>
              </a:ext>
            </a:extLst>
          </p:cNvPr>
          <p:cNvSpPr>
            <a:spLocks noGrp="1"/>
          </p:cNvSpPr>
          <p:nvPr>
            <p:ph sz="quarter" idx="20" hasCustomPrompt="1"/>
          </p:nvPr>
        </p:nvSpPr>
        <p:spPr>
          <a:xfrm>
            <a:off x="5522869" y="4738108"/>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5" name="Content Placeholder 6">
            <a:extLst>
              <a:ext uri="{FF2B5EF4-FFF2-40B4-BE49-F238E27FC236}">
                <a16:creationId xmlns:a16="http://schemas.microsoft.com/office/drawing/2014/main" id="{6D3957CF-BC4F-E84E-ABBC-D41F287106AD}"/>
              </a:ext>
            </a:extLst>
          </p:cNvPr>
          <p:cNvSpPr>
            <a:spLocks noGrp="1"/>
          </p:cNvSpPr>
          <p:nvPr>
            <p:ph sz="quarter" idx="21" hasCustomPrompt="1"/>
          </p:nvPr>
        </p:nvSpPr>
        <p:spPr>
          <a:xfrm>
            <a:off x="5522870" y="3096882"/>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6" name="Content Placeholder 6">
            <a:extLst>
              <a:ext uri="{FF2B5EF4-FFF2-40B4-BE49-F238E27FC236}">
                <a16:creationId xmlns:a16="http://schemas.microsoft.com/office/drawing/2014/main" id="{5F6705C2-2D1E-C347-A1D4-4D8B8EE9A58E}"/>
              </a:ext>
            </a:extLst>
          </p:cNvPr>
          <p:cNvSpPr>
            <a:spLocks noGrp="1"/>
          </p:cNvSpPr>
          <p:nvPr>
            <p:ph sz="quarter" idx="22" hasCustomPrompt="1"/>
          </p:nvPr>
        </p:nvSpPr>
        <p:spPr>
          <a:xfrm>
            <a:off x="5522869" y="3436847"/>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67" name="Content Placeholder 6">
            <a:extLst>
              <a:ext uri="{FF2B5EF4-FFF2-40B4-BE49-F238E27FC236}">
                <a16:creationId xmlns:a16="http://schemas.microsoft.com/office/drawing/2014/main" id="{9B54AE79-BC06-DA48-8B6B-62A5A8A50083}"/>
              </a:ext>
            </a:extLst>
          </p:cNvPr>
          <p:cNvSpPr>
            <a:spLocks noGrp="1"/>
          </p:cNvSpPr>
          <p:nvPr>
            <p:ph sz="quarter" idx="23" hasCustomPrompt="1"/>
          </p:nvPr>
        </p:nvSpPr>
        <p:spPr>
          <a:xfrm>
            <a:off x="5522870" y="1783897"/>
            <a:ext cx="1510689" cy="271591"/>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900" baseline="0"/>
            </a:lvl1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err="1">
                <a:solidFill>
                  <a:srgbClr val="B51E6A"/>
                </a:solidFill>
                <a:latin typeface="Calibri" panose="020F0502020204030204" pitchFamily="34" charset="0"/>
                <a:cs typeface="Calibri" panose="020F0502020204030204" pitchFamily="34" charset="0"/>
              </a:rPr>
              <a:t>Subitle</a:t>
            </a:r>
            <a:r>
              <a:rPr lang="en-US" dirty="0">
                <a:solidFill>
                  <a:srgbClr val="B51E6A"/>
                </a:solidFill>
                <a:latin typeface="Calibri" panose="020F0502020204030204" pitchFamily="34" charset="0"/>
                <a:cs typeface="Calibri" panose="020F0502020204030204" pitchFamily="34" charset="0"/>
              </a:rPr>
              <a:t> Example here</a:t>
            </a:r>
          </a:p>
        </p:txBody>
      </p:sp>
      <p:sp>
        <p:nvSpPr>
          <p:cNvPr id="68" name="Content Placeholder 6">
            <a:extLst>
              <a:ext uri="{FF2B5EF4-FFF2-40B4-BE49-F238E27FC236}">
                <a16:creationId xmlns:a16="http://schemas.microsoft.com/office/drawing/2014/main" id="{BDE2D835-B1A2-464D-99E0-00387EE394C4}"/>
              </a:ext>
            </a:extLst>
          </p:cNvPr>
          <p:cNvSpPr>
            <a:spLocks noGrp="1"/>
          </p:cNvSpPr>
          <p:nvPr>
            <p:ph sz="quarter" idx="24" hasCustomPrompt="1"/>
          </p:nvPr>
        </p:nvSpPr>
        <p:spPr>
          <a:xfrm>
            <a:off x="5522869" y="2123863"/>
            <a:ext cx="2418974" cy="654428"/>
          </a:xfrm>
          <a:prstGeom prst="rect">
            <a:avLst/>
          </a:prstGeom>
        </p:spPr>
        <p:txBody>
          <a:bodyPr/>
          <a:lstStyle>
            <a:lvl1pPr marL="0" marR="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sz="788" baseline="0">
                <a:solidFill>
                  <a:schemeClr val="bg1">
                    <a:lumMod val="50000"/>
                  </a:schemeClr>
                </a:solidFill>
              </a:defRPr>
            </a:lvl1pPr>
          </a:lstStyle>
          <a:p>
            <a:r>
              <a:rPr lang="en-US" dirty="0" err="1">
                <a:latin typeface="Calibri" panose="020F0502020204030204" pitchFamily="34" charset="0"/>
                <a:cs typeface="Calibri" panose="020F0502020204030204" pitchFamily="34" charset="0"/>
              </a:rPr>
              <a:t>Fusce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tortor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mattis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quis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dapibus</a:t>
            </a:r>
            <a:r>
              <a:rPr lang="en-US" dirty="0">
                <a:latin typeface="Calibri" panose="020F0502020204030204" pitchFamily="34" charset="0"/>
                <a:cs typeface="Calibri" panose="020F0502020204030204" pitchFamily="34" charset="0"/>
              </a:rPr>
              <a:t> vitae, </a:t>
            </a:r>
            <a:r>
              <a:rPr lang="en-US" dirty="0" err="1">
                <a:latin typeface="Calibri" panose="020F0502020204030204" pitchFamily="34" charset="0"/>
                <a:cs typeface="Calibri" panose="020F0502020204030204" pitchFamily="34" charset="0"/>
              </a:rPr>
              <a:t>euismod</a:t>
            </a:r>
            <a:r>
              <a:rPr lang="en-US" dirty="0">
                <a:latin typeface="Calibri" panose="020F0502020204030204" pitchFamily="34" charset="0"/>
                <a:cs typeface="Calibri" panose="020F0502020204030204" pitchFamily="34" charset="0"/>
              </a:rPr>
              <a:t> non </a:t>
            </a:r>
            <a:r>
              <a:rPr lang="en-US" dirty="0" err="1">
                <a:latin typeface="Calibri" panose="020F0502020204030204" pitchFamily="34" charset="0"/>
                <a:cs typeface="Calibri" panose="020F0502020204030204" pitchFamily="34" charset="0"/>
              </a:rPr>
              <a:t>purus</a:t>
            </a:r>
            <a:r>
              <a:rPr lang="en-US" dirty="0">
                <a:latin typeface="Calibri" panose="020F0502020204030204" pitchFamily="34" charset="0"/>
                <a:cs typeface="Calibri" panose="020F0502020204030204" pitchFamily="34" charset="0"/>
              </a:rPr>
              <a:t>.</a:t>
            </a:r>
          </a:p>
        </p:txBody>
      </p:sp>
      <p:sp>
        <p:nvSpPr>
          <p:cNvPr id="2" name="Date Placeholder 1">
            <a:extLst>
              <a:ext uri="{FF2B5EF4-FFF2-40B4-BE49-F238E27FC236}">
                <a16:creationId xmlns:a16="http://schemas.microsoft.com/office/drawing/2014/main" id="{B72F4D90-CC46-3449-B4BE-B5371DB0DF74}"/>
              </a:ext>
            </a:extLst>
          </p:cNvPr>
          <p:cNvSpPr>
            <a:spLocks noGrp="1"/>
          </p:cNvSpPr>
          <p:nvPr>
            <p:ph type="dt" sz="half" idx="25"/>
          </p:nvPr>
        </p:nvSpPr>
        <p:spPr/>
        <p:txBody>
          <a:bodyPr/>
          <a:lstStyle/>
          <a:p>
            <a:fld id="{D97C9332-06A4-8741-8892-83C10379AC79}" type="datetime1">
              <a:rPr lang="en-IN" smtClean="0"/>
              <a:t>07-05-2023</a:t>
            </a:fld>
            <a:r>
              <a:rPr lang="en-US" dirty="0"/>
              <a:t> </a:t>
            </a:r>
            <a:r>
              <a:rPr lang="en-US" altLang="en-US" dirty="0"/>
              <a:t>| </a:t>
            </a:r>
            <a:r>
              <a:rPr lang="en-IN" altLang="en-US" dirty="0"/>
              <a:t>© Mphasis 2018  Proprietary and confidential information</a:t>
            </a:r>
            <a:endParaRPr lang="en-US" dirty="0"/>
          </a:p>
        </p:txBody>
      </p:sp>
      <p:sp>
        <p:nvSpPr>
          <p:cNvPr id="5" name="Slide Number Placeholder 4">
            <a:extLst>
              <a:ext uri="{FF2B5EF4-FFF2-40B4-BE49-F238E27FC236}">
                <a16:creationId xmlns:a16="http://schemas.microsoft.com/office/drawing/2014/main" id="{45BB25E4-B25A-3D46-8D4B-DCE38BAC63DD}"/>
              </a:ext>
            </a:extLst>
          </p:cNvPr>
          <p:cNvSpPr>
            <a:spLocks noGrp="1"/>
          </p:cNvSpPr>
          <p:nvPr>
            <p:ph type="sldNum" sz="quarter" idx="26"/>
          </p:nvPr>
        </p:nvSpPr>
        <p:spPr/>
        <p:txBody>
          <a:body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9999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7"/>
                                        </p:tgtEl>
                                        <p:attrNameLst>
                                          <p:attrName>style.visibility</p:attrName>
                                        </p:attrNameLst>
                                      </p:cBhvr>
                                      <p:to>
                                        <p:strVal val="visible"/>
                                      </p:to>
                                    </p:set>
                                    <p:anim calcmode="lin" valueType="num">
                                      <p:cBhvr>
                                        <p:cTn id="7" dur="400" fill="hold"/>
                                        <p:tgtEl>
                                          <p:spTgt spid="37"/>
                                        </p:tgtEl>
                                        <p:attrNameLst>
                                          <p:attrName>ppt_w</p:attrName>
                                        </p:attrNameLst>
                                      </p:cBhvr>
                                      <p:tavLst>
                                        <p:tav tm="0">
                                          <p:val>
                                            <p:fltVal val="0"/>
                                          </p:val>
                                        </p:tav>
                                        <p:tav tm="100000">
                                          <p:val>
                                            <p:strVal val="#ppt_w"/>
                                          </p:val>
                                        </p:tav>
                                      </p:tavLst>
                                    </p:anim>
                                    <p:anim calcmode="lin" valueType="num">
                                      <p:cBhvr>
                                        <p:cTn id="8" dur="400" fill="hold"/>
                                        <p:tgtEl>
                                          <p:spTgt spid="37"/>
                                        </p:tgtEl>
                                        <p:attrNameLst>
                                          <p:attrName>ppt_h</p:attrName>
                                        </p:attrNameLst>
                                      </p:cBhvr>
                                      <p:tavLst>
                                        <p:tav tm="0">
                                          <p:val>
                                            <p:fltVal val="0"/>
                                          </p:val>
                                        </p:tav>
                                        <p:tav tm="100000">
                                          <p:val>
                                            <p:strVal val="#ppt_h"/>
                                          </p:val>
                                        </p:tav>
                                      </p:tavLst>
                                    </p:anim>
                                    <p:animEffect transition="in" filter="fade">
                                      <p:cBhvr>
                                        <p:cTn id="9" dur="400"/>
                                        <p:tgtEl>
                                          <p:spTgt spid="37"/>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400" fill="hold"/>
                                        <p:tgtEl>
                                          <p:spTgt spid="42"/>
                                        </p:tgtEl>
                                        <p:attrNameLst>
                                          <p:attrName>ppt_w</p:attrName>
                                        </p:attrNameLst>
                                      </p:cBhvr>
                                      <p:tavLst>
                                        <p:tav tm="0">
                                          <p:val>
                                            <p:fltVal val="0"/>
                                          </p:val>
                                        </p:tav>
                                        <p:tav tm="100000">
                                          <p:val>
                                            <p:strVal val="#ppt_w"/>
                                          </p:val>
                                        </p:tav>
                                      </p:tavLst>
                                    </p:anim>
                                    <p:anim calcmode="lin" valueType="num">
                                      <p:cBhvr>
                                        <p:cTn id="13" dur="400" fill="hold"/>
                                        <p:tgtEl>
                                          <p:spTgt spid="42"/>
                                        </p:tgtEl>
                                        <p:attrNameLst>
                                          <p:attrName>ppt_h</p:attrName>
                                        </p:attrNameLst>
                                      </p:cBhvr>
                                      <p:tavLst>
                                        <p:tav tm="0">
                                          <p:val>
                                            <p:fltVal val="0"/>
                                          </p:val>
                                        </p:tav>
                                        <p:tav tm="100000">
                                          <p:val>
                                            <p:strVal val="#ppt_h"/>
                                          </p:val>
                                        </p:tav>
                                      </p:tavLst>
                                    </p:anim>
                                    <p:animEffect transition="in" filter="fade">
                                      <p:cBhvr>
                                        <p:cTn id="14" dur="400"/>
                                        <p:tgtEl>
                                          <p:spTgt spid="42"/>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400" fill="hold"/>
                                        <p:tgtEl>
                                          <p:spTgt spid="43"/>
                                        </p:tgtEl>
                                        <p:attrNameLst>
                                          <p:attrName>ppt_w</p:attrName>
                                        </p:attrNameLst>
                                      </p:cBhvr>
                                      <p:tavLst>
                                        <p:tav tm="0">
                                          <p:val>
                                            <p:fltVal val="0"/>
                                          </p:val>
                                        </p:tav>
                                        <p:tav tm="100000">
                                          <p:val>
                                            <p:strVal val="#ppt_w"/>
                                          </p:val>
                                        </p:tav>
                                      </p:tavLst>
                                    </p:anim>
                                    <p:anim calcmode="lin" valueType="num">
                                      <p:cBhvr>
                                        <p:cTn id="18" dur="400" fill="hold"/>
                                        <p:tgtEl>
                                          <p:spTgt spid="43"/>
                                        </p:tgtEl>
                                        <p:attrNameLst>
                                          <p:attrName>ppt_h</p:attrName>
                                        </p:attrNameLst>
                                      </p:cBhvr>
                                      <p:tavLst>
                                        <p:tav tm="0">
                                          <p:val>
                                            <p:fltVal val="0"/>
                                          </p:val>
                                        </p:tav>
                                        <p:tav tm="100000">
                                          <p:val>
                                            <p:strVal val="#ppt_h"/>
                                          </p:val>
                                        </p:tav>
                                      </p:tavLst>
                                    </p:anim>
                                    <p:animEffect transition="in" filter="fade">
                                      <p:cBhvr>
                                        <p:cTn id="19" dur="400"/>
                                        <p:tgtEl>
                                          <p:spTgt spid="4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900" fill="hold"/>
                                        <p:tgtEl>
                                          <p:spTgt spid="50"/>
                                        </p:tgtEl>
                                        <p:attrNameLst>
                                          <p:attrName>ppt_w</p:attrName>
                                        </p:attrNameLst>
                                      </p:cBhvr>
                                      <p:tavLst>
                                        <p:tav tm="0">
                                          <p:val>
                                            <p:fltVal val="0"/>
                                          </p:val>
                                        </p:tav>
                                        <p:tav tm="100000">
                                          <p:val>
                                            <p:strVal val="#ppt_w"/>
                                          </p:val>
                                        </p:tav>
                                      </p:tavLst>
                                    </p:anim>
                                    <p:anim calcmode="lin" valueType="num">
                                      <p:cBhvr>
                                        <p:cTn id="23" dur="900" fill="hold"/>
                                        <p:tgtEl>
                                          <p:spTgt spid="50"/>
                                        </p:tgtEl>
                                        <p:attrNameLst>
                                          <p:attrName>ppt_h</p:attrName>
                                        </p:attrNameLst>
                                      </p:cBhvr>
                                      <p:tavLst>
                                        <p:tav tm="0">
                                          <p:val>
                                            <p:fltVal val="0"/>
                                          </p:val>
                                        </p:tav>
                                        <p:tav tm="100000">
                                          <p:val>
                                            <p:strVal val="#ppt_h"/>
                                          </p:val>
                                        </p:tav>
                                      </p:tavLst>
                                    </p:anim>
                                    <p:animEffect transition="in" filter="fade">
                                      <p:cBhvr>
                                        <p:cTn id="24" dur="900"/>
                                        <p:tgtEl>
                                          <p:spTgt spid="50"/>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2"/>
                                        </p:tgtEl>
                                        <p:attrNameLst>
                                          <p:attrName>style.visibility</p:attrName>
                                        </p:attrNameLst>
                                      </p:cBhvr>
                                      <p:to>
                                        <p:strVal val="visible"/>
                                      </p:to>
                                    </p:set>
                                    <p:anim calcmode="lin" valueType="num">
                                      <p:cBhvr>
                                        <p:cTn id="27" dur="900" fill="hold"/>
                                        <p:tgtEl>
                                          <p:spTgt spid="52"/>
                                        </p:tgtEl>
                                        <p:attrNameLst>
                                          <p:attrName>ppt_w</p:attrName>
                                        </p:attrNameLst>
                                      </p:cBhvr>
                                      <p:tavLst>
                                        <p:tav tm="0">
                                          <p:val>
                                            <p:fltVal val="0"/>
                                          </p:val>
                                        </p:tav>
                                        <p:tav tm="100000">
                                          <p:val>
                                            <p:strVal val="#ppt_w"/>
                                          </p:val>
                                        </p:tav>
                                      </p:tavLst>
                                    </p:anim>
                                    <p:anim calcmode="lin" valueType="num">
                                      <p:cBhvr>
                                        <p:cTn id="28" dur="900" fill="hold"/>
                                        <p:tgtEl>
                                          <p:spTgt spid="52"/>
                                        </p:tgtEl>
                                        <p:attrNameLst>
                                          <p:attrName>ppt_h</p:attrName>
                                        </p:attrNameLst>
                                      </p:cBhvr>
                                      <p:tavLst>
                                        <p:tav tm="0">
                                          <p:val>
                                            <p:fltVal val="0"/>
                                          </p:val>
                                        </p:tav>
                                        <p:tav tm="100000">
                                          <p:val>
                                            <p:strVal val="#ppt_h"/>
                                          </p:val>
                                        </p:tav>
                                      </p:tavLst>
                                    </p:anim>
                                    <p:animEffect transition="in" filter="fade">
                                      <p:cBhvr>
                                        <p:cTn id="29" dur="900"/>
                                        <p:tgtEl>
                                          <p:spTgt spid="52"/>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p:cTn id="32" dur="900" fill="hold"/>
                                        <p:tgtEl>
                                          <p:spTgt spid="54"/>
                                        </p:tgtEl>
                                        <p:attrNameLst>
                                          <p:attrName>ppt_w</p:attrName>
                                        </p:attrNameLst>
                                      </p:cBhvr>
                                      <p:tavLst>
                                        <p:tav tm="0">
                                          <p:val>
                                            <p:fltVal val="0"/>
                                          </p:val>
                                        </p:tav>
                                        <p:tav tm="100000">
                                          <p:val>
                                            <p:strVal val="#ppt_w"/>
                                          </p:val>
                                        </p:tav>
                                      </p:tavLst>
                                    </p:anim>
                                    <p:anim calcmode="lin" valueType="num">
                                      <p:cBhvr>
                                        <p:cTn id="33" dur="900" fill="hold"/>
                                        <p:tgtEl>
                                          <p:spTgt spid="54"/>
                                        </p:tgtEl>
                                        <p:attrNameLst>
                                          <p:attrName>ppt_h</p:attrName>
                                        </p:attrNameLst>
                                      </p:cBhvr>
                                      <p:tavLst>
                                        <p:tav tm="0">
                                          <p:val>
                                            <p:fltVal val="0"/>
                                          </p:val>
                                        </p:tav>
                                        <p:tav tm="100000">
                                          <p:val>
                                            <p:strVal val="#ppt_h"/>
                                          </p:val>
                                        </p:tav>
                                      </p:tavLst>
                                    </p:anim>
                                    <p:animEffect transition="in" filter="fade">
                                      <p:cBhvr>
                                        <p:cTn id="34" dur="900"/>
                                        <p:tgtEl>
                                          <p:spTgt spid="54"/>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 calcmode="lin" valueType="num">
                                      <p:cBhvr>
                                        <p:cTn id="37" dur="900" fill="hold"/>
                                        <p:tgtEl>
                                          <p:spTgt spid="51"/>
                                        </p:tgtEl>
                                        <p:attrNameLst>
                                          <p:attrName>ppt_w</p:attrName>
                                        </p:attrNameLst>
                                      </p:cBhvr>
                                      <p:tavLst>
                                        <p:tav tm="0">
                                          <p:val>
                                            <p:fltVal val="0"/>
                                          </p:val>
                                        </p:tav>
                                        <p:tav tm="100000">
                                          <p:val>
                                            <p:strVal val="#ppt_w"/>
                                          </p:val>
                                        </p:tav>
                                      </p:tavLst>
                                    </p:anim>
                                    <p:anim calcmode="lin" valueType="num">
                                      <p:cBhvr>
                                        <p:cTn id="38" dur="900" fill="hold"/>
                                        <p:tgtEl>
                                          <p:spTgt spid="51"/>
                                        </p:tgtEl>
                                        <p:attrNameLst>
                                          <p:attrName>ppt_h</p:attrName>
                                        </p:attrNameLst>
                                      </p:cBhvr>
                                      <p:tavLst>
                                        <p:tav tm="0">
                                          <p:val>
                                            <p:fltVal val="0"/>
                                          </p:val>
                                        </p:tav>
                                        <p:tav tm="100000">
                                          <p:val>
                                            <p:strVal val="#ppt_h"/>
                                          </p:val>
                                        </p:tav>
                                      </p:tavLst>
                                    </p:anim>
                                    <p:animEffect transition="in" filter="fade">
                                      <p:cBhvr>
                                        <p:cTn id="39" dur="900"/>
                                        <p:tgtEl>
                                          <p:spTgt spid="5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3"/>
                                        </p:tgtEl>
                                        <p:attrNameLst>
                                          <p:attrName>style.visibility</p:attrName>
                                        </p:attrNameLst>
                                      </p:cBhvr>
                                      <p:to>
                                        <p:strVal val="visible"/>
                                      </p:to>
                                    </p:set>
                                    <p:anim calcmode="lin" valueType="num">
                                      <p:cBhvr>
                                        <p:cTn id="42" dur="900" fill="hold"/>
                                        <p:tgtEl>
                                          <p:spTgt spid="53"/>
                                        </p:tgtEl>
                                        <p:attrNameLst>
                                          <p:attrName>ppt_w</p:attrName>
                                        </p:attrNameLst>
                                      </p:cBhvr>
                                      <p:tavLst>
                                        <p:tav tm="0">
                                          <p:val>
                                            <p:fltVal val="0"/>
                                          </p:val>
                                        </p:tav>
                                        <p:tav tm="100000">
                                          <p:val>
                                            <p:strVal val="#ppt_w"/>
                                          </p:val>
                                        </p:tav>
                                      </p:tavLst>
                                    </p:anim>
                                    <p:anim calcmode="lin" valueType="num">
                                      <p:cBhvr>
                                        <p:cTn id="43" dur="900" fill="hold"/>
                                        <p:tgtEl>
                                          <p:spTgt spid="53"/>
                                        </p:tgtEl>
                                        <p:attrNameLst>
                                          <p:attrName>ppt_h</p:attrName>
                                        </p:attrNameLst>
                                      </p:cBhvr>
                                      <p:tavLst>
                                        <p:tav tm="0">
                                          <p:val>
                                            <p:fltVal val="0"/>
                                          </p:val>
                                        </p:tav>
                                        <p:tav tm="100000">
                                          <p:val>
                                            <p:strVal val="#ppt_h"/>
                                          </p:val>
                                        </p:tav>
                                      </p:tavLst>
                                    </p:anim>
                                    <p:animEffect transition="in" filter="fade">
                                      <p:cBhvr>
                                        <p:cTn id="44" dur="900"/>
                                        <p:tgtEl>
                                          <p:spTgt spid="5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55"/>
                                        </p:tgtEl>
                                        <p:attrNameLst>
                                          <p:attrName>style.visibility</p:attrName>
                                        </p:attrNameLst>
                                      </p:cBhvr>
                                      <p:to>
                                        <p:strVal val="visible"/>
                                      </p:to>
                                    </p:set>
                                    <p:anim calcmode="lin" valueType="num">
                                      <p:cBhvr>
                                        <p:cTn id="47" dur="900" fill="hold"/>
                                        <p:tgtEl>
                                          <p:spTgt spid="55"/>
                                        </p:tgtEl>
                                        <p:attrNameLst>
                                          <p:attrName>ppt_w</p:attrName>
                                        </p:attrNameLst>
                                      </p:cBhvr>
                                      <p:tavLst>
                                        <p:tav tm="0">
                                          <p:val>
                                            <p:fltVal val="0"/>
                                          </p:val>
                                        </p:tav>
                                        <p:tav tm="100000">
                                          <p:val>
                                            <p:strVal val="#ppt_w"/>
                                          </p:val>
                                        </p:tav>
                                      </p:tavLst>
                                    </p:anim>
                                    <p:anim calcmode="lin" valueType="num">
                                      <p:cBhvr>
                                        <p:cTn id="48" dur="900" fill="hold"/>
                                        <p:tgtEl>
                                          <p:spTgt spid="55"/>
                                        </p:tgtEl>
                                        <p:attrNameLst>
                                          <p:attrName>ppt_h</p:attrName>
                                        </p:attrNameLst>
                                      </p:cBhvr>
                                      <p:tavLst>
                                        <p:tav tm="0">
                                          <p:val>
                                            <p:fltVal val="0"/>
                                          </p:val>
                                        </p:tav>
                                        <p:tav tm="100000">
                                          <p:val>
                                            <p:strVal val="#ppt_h"/>
                                          </p:val>
                                        </p:tav>
                                      </p:tavLst>
                                    </p:anim>
                                    <p:animEffect transition="in" filter="fade">
                                      <p:cBhvr>
                                        <p:cTn id="49" dur="900"/>
                                        <p:tgtEl>
                                          <p:spTgt spid="55"/>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900" fill="hold"/>
                                        <p:tgtEl>
                                          <p:spTgt spid="32"/>
                                        </p:tgtEl>
                                        <p:attrNameLst>
                                          <p:attrName>ppt_w</p:attrName>
                                        </p:attrNameLst>
                                      </p:cBhvr>
                                      <p:tavLst>
                                        <p:tav tm="0">
                                          <p:val>
                                            <p:fltVal val="0"/>
                                          </p:val>
                                        </p:tav>
                                        <p:tav tm="100000">
                                          <p:val>
                                            <p:strVal val="#ppt_w"/>
                                          </p:val>
                                        </p:tav>
                                      </p:tavLst>
                                    </p:anim>
                                    <p:anim calcmode="lin" valueType="num">
                                      <p:cBhvr>
                                        <p:cTn id="53" dur="900" fill="hold"/>
                                        <p:tgtEl>
                                          <p:spTgt spid="32"/>
                                        </p:tgtEl>
                                        <p:attrNameLst>
                                          <p:attrName>ppt_h</p:attrName>
                                        </p:attrNameLst>
                                      </p:cBhvr>
                                      <p:tavLst>
                                        <p:tav tm="0">
                                          <p:val>
                                            <p:fltVal val="0"/>
                                          </p:val>
                                        </p:tav>
                                        <p:tav tm="100000">
                                          <p:val>
                                            <p:strVal val="#ppt_h"/>
                                          </p:val>
                                        </p:tav>
                                      </p:tavLst>
                                    </p:anim>
                                    <p:animEffect transition="in" filter="fade">
                                      <p:cBhvr>
                                        <p:cTn id="54" dur="900"/>
                                        <p:tgtEl>
                                          <p:spTgt spid="32"/>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 calcmode="lin" valueType="num">
                                      <p:cBhvr>
                                        <p:cTn id="57" dur="900" fill="hold"/>
                                        <p:tgtEl>
                                          <p:spTgt spid="31"/>
                                        </p:tgtEl>
                                        <p:attrNameLst>
                                          <p:attrName>ppt_w</p:attrName>
                                        </p:attrNameLst>
                                      </p:cBhvr>
                                      <p:tavLst>
                                        <p:tav tm="0">
                                          <p:val>
                                            <p:fltVal val="0"/>
                                          </p:val>
                                        </p:tav>
                                        <p:tav tm="100000">
                                          <p:val>
                                            <p:strVal val="#ppt_w"/>
                                          </p:val>
                                        </p:tav>
                                      </p:tavLst>
                                    </p:anim>
                                    <p:anim calcmode="lin" valueType="num">
                                      <p:cBhvr>
                                        <p:cTn id="58" dur="900" fill="hold"/>
                                        <p:tgtEl>
                                          <p:spTgt spid="31"/>
                                        </p:tgtEl>
                                        <p:attrNameLst>
                                          <p:attrName>ppt_h</p:attrName>
                                        </p:attrNameLst>
                                      </p:cBhvr>
                                      <p:tavLst>
                                        <p:tav tm="0">
                                          <p:val>
                                            <p:fltVal val="0"/>
                                          </p:val>
                                        </p:tav>
                                        <p:tav tm="100000">
                                          <p:val>
                                            <p:strVal val="#ppt_h"/>
                                          </p:val>
                                        </p:tav>
                                      </p:tavLst>
                                    </p:anim>
                                    <p:animEffect transition="in" filter="fade">
                                      <p:cBhvr>
                                        <p:cTn id="59" dur="900"/>
                                        <p:tgtEl>
                                          <p:spTgt spid="31"/>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900" fill="hold"/>
                                        <p:tgtEl>
                                          <p:spTgt spid="30"/>
                                        </p:tgtEl>
                                        <p:attrNameLst>
                                          <p:attrName>ppt_w</p:attrName>
                                        </p:attrNameLst>
                                      </p:cBhvr>
                                      <p:tavLst>
                                        <p:tav tm="0">
                                          <p:val>
                                            <p:fltVal val="0"/>
                                          </p:val>
                                        </p:tav>
                                        <p:tav tm="100000">
                                          <p:val>
                                            <p:strVal val="#ppt_w"/>
                                          </p:val>
                                        </p:tav>
                                      </p:tavLst>
                                    </p:anim>
                                    <p:anim calcmode="lin" valueType="num">
                                      <p:cBhvr>
                                        <p:cTn id="63" dur="900" fill="hold"/>
                                        <p:tgtEl>
                                          <p:spTgt spid="30"/>
                                        </p:tgtEl>
                                        <p:attrNameLst>
                                          <p:attrName>ppt_h</p:attrName>
                                        </p:attrNameLst>
                                      </p:cBhvr>
                                      <p:tavLst>
                                        <p:tav tm="0">
                                          <p:val>
                                            <p:fltVal val="0"/>
                                          </p:val>
                                        </p:tav>
                                        <p:tav tm="100000">
                                          <p:val>
                                            <p:strVal val="#ppt_h"/>
                                          </p:val>
                                        </p:tav>
                                      </p:tavLst>
                                    </p:anim>
                                    <p:animEffect transition="in" filter="fade">
                                      <p:cBhvr>
                                        <p:cTn id="64" dur="9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p:bldP spid="42" grpId="0"/>
      <p:bldP spid="43" grpId="0"/>
      <p:bldP spid="50" grpId="0" animBg="1"/>
      <p:bldP spid="51" grpId="0" animBg="1"/>
      <p:bldP spid="52" grpId="0" animBg="1"/>
      <p:bldP spid="53" grpId="0" animBg="1"/>
      <p:bldP spid="54" grpId="0" animBg="1"/>
      <p:bldP spid="55"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38CC11D-94B8-184B-A08B-3BC686314408}"/>
              </a:ext>
            </a:extLst>
          </p:cNvPr>
          <p:cNvCxnSpPr>
            <a:cxnSpLocks/>
          </p:cNvCxnSpPr>
          <p:nvPr userDrawn="1">
            <p:custDataLst>
              <p:tags r:id="rId1"/>
            </p:custDataLst>
          </p:nvPr>
        </p:nvCxnSpPr>
        <p:spPr bwMode="auto">
          <a:xfrm>
            <a:off x="3240740"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12" name="Straight Connector 11">
            <a:extLst>
              <a:ext uri="{FF2B5EF4-FFF2-40B4-BE49-F238E27FC236}">
                <a16:creationId xmlns:a16="http://schemas.microsoft.com/office/drawing/2014/main" id="{4F42F15C-7EF4-DF43-B83C-7A4865DC088E}"/>
              </a:ext>
            </a:extLst>
          </p:cNvPr>
          <p:cNvCxnSpPr>
            <a:cxnSpLocks/>
          </p:cNvCxnSpPr>
          <p:nvPr userDrawn="1">
            <p:custDataLst>
              <p:tags r:id="rId2"/>
            </p:custDataLst>
          </p:nvPr>
        </p:nvCxnSpPr>
        <p:spPr bwMode="auto">
          <a:xfrm>
            <a:off x="34667" y="3677180"/>
            <a:ext cx="8800991" cy="0"/>
          </a:xfrm>
          <a:prstGeom prst="line">
            <a:avLst/>
          </a:prstGeom>
          <a:solidFill>
            <a:schemeClr val="accent1"/>
          </a:solidFill>
          <a:ln w="9525" cap="flat" cmpd="sng" algn="ctr">
            <a:solidFill>
              <a:srgbClr val="A6A6A6"/>
            </a:solidFill>
            <a:prstDash val="sysDash"/>
            <a:round/>
            <a:headEnd type="none" w="lg" len="lg"/>
            <a:tailEnd type="none" w="lg" len="lg"/>
          </a:ln>
          <a:effectLst/>
        </p:spPr>
      </p:cxnSp>
      <p:sp>
        <p:nvSpPr>
          <p:cNvPr id="39" name="Text Placeholder 3">
            <a:extLst>
              <a:ext uri="{FF2B5EF4-FFF2-40B4-BE49-F238E27FC236}">
                <a16:creationId xmlns:a16="http://schemas.microsoft.com/office/drawing/2014/main" id="{2E10E23C-CC78-C345-9736-7CE9A2C03B55}"/>
              </a:ext>
            </a:extLst>
          </p:cNvPr>
          <p:cNvSpPr>
            <a:spLocks noGrp="1"/>
          </p:cNvSpPr>
          <p:nvPr>
            <p:ph type="body" sz="quarter" idx="13" hasCustomPrompt="1"/>
          </p:nvPr>
        </p:nvSpPr>
        <p:spPr>
          <a:xfrm>
            <a:off x="458392" y="204952"/>
            <a:ext cx="8319972" cy="297139"/>
          </a:xfrm>
          <a:prstGeom prst="rect">
            <a:avLst/>
          </a:prstGeom>
        </p:spPr>
        <p:txBody>
          <a:bodyPr/>
          <a:lstStyle>
            <a:lvl1pPr marL="0" indent="0" algn="ctr">
              <a:buNone/>
              <a:defRPr sz="135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40" name="Straight Connector 39">
            <a:extLst>
              <a:ext uri="{FF2B5EF4-FFF2-40B4-BE49-F238E27FC236}">
                <a16:creationId xmlns:a16="http://schemas.microsoft.com/office/drawing/2014/main" id="{B405EAF9-7BD9-2349-A06B-DD1269D16B4E}"/>
              </a:ext>
            </a:extLst>
          </p:cNvPr>
          <p:cNvCxnSpPr>
            <a:cxnSpLocks/>
          </p:cNvCxnSpPr>
          <p:nvPr userDrawn="1"/>
        </p:nvCxnSpPr>
        <p:spPr>
          <a:xfrm>
            <a:off x="3465872"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63DBD2-152C-0E4F-86CC-A3C0B2EC34D1}"/>
              </a:ext>
            </a:extLst>
          </p:cNvPr>
          <p:cNvCxnSpPr>
            <a:cxnSpLocks/>
          </p:cNvCxnSpPr>
          <p:nvPr userDrawn="1">
            <p:custDataLst>
              <p:tags r:id="rId3"/>
            </p:custDataLst>
          </p:nvPr>
        </p:nvCxnSpPr>
        <p:spPr bwMode="auto">
          <a:xfrm>
            <a:off x="6419876" y="1251132"/>
            <a:ext cx="0" cy="4955704"/>
          </a:xfrm>
          <a:prstGeom prst="line">
            <a:avLst/>
          </a:prstGeom>
          <a:solidFill>
            <a:schemeClr val="accent1"/>
          </a:solidFill>
          <a:ln w="9525" cap="flat" cmpd="sng" algn="ctr">
            <a:solidFill>
              <a:srgbClr val="A6A6A6"/>
            </a:solidFill>
            <a:prstDash val="sysDash"/>
            <a:round/>
            <a:headEnd type="none" w="lg" len="lg"/>
            <a:tailEnd type="none" w="lg" len="lg"/>
          </a:ln>
          <a:effectLst/>
        </p:spPr>
      </p:cxnSp>
      <p:cxnSp>
        <p:nvCxnSpPr>
          <p:cNvPr id="46" name="Straight Connector 45">
            <a:extLst>
              <a:ext uri="{FF2B5EF4-FFF2-40B4-BE49-F238E27FC236}">
                <a16:creationId xmlns:a16="http://schemas.microsoft.com/office/drawing/2014/main" id="{2911918D-4102-8346-94C1-F81B96DA1F39}"/>
              </a:ext>
            </a:extLst>
          </p:cNvPr>
          <p:cNvCxnSpPr/>
          <p:nvPr userDrawn="1"/>
        </p:nvCxnSpPr>
        <p:spPr>
          <a:xfrm>
            <a:off x="458390"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342B45-8496-3143-AA7A-598D3D52955D}"/>
              </a:ext>
            </a:extLst>
          </p:cNvPr>
          <p:cNvCxnSpPr/>
          <p:nvPr userDrawn="1"/>
        </p:nvCxnSpPr>
        <p:spPr>
          <a:xfrm>
            <a:off x="458390"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015F51-600E-9343-97AC-5B6480B923AC}"/>
              </a:ext>
            </a:extLst>
          </p:cNvPr>
          <p:cNvCxnSpPr/>
          <p:nvPr userDrawn="1"/>
        </p:nvCxnSpPr>
        <p:spPr>
          <a:xfrm>
            <a:off x="3808259"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91A990A-CA75-F141-B6A0-A181556B25FD}"/>
              </a:ext>
            </a:extLst>
          </p:cNvPr>
          <p:cNvCxnSpPr/>
          <p:nvPr userDrawn="1"/>
        </p:nvCxnSpPr>
        <p:spPr>
          <a:xfrm>
            <a:off x="3808259"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A01A9F-F566-A44C-9D98-C900068CA2C1}"/>
              </a:ext>
            </a:extLst>
          </p:cNvPr>
          <p:cNvCxnSpPr/>
          <p:nvPr userDrawn="1"/>
        </p:nvCxnSpPr>
        <p:spPr>
          <a:xfrm>
            <a:off x="6630591" y="1619754"/>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820CC-464E-BA40-AD4D-99AC7ECFC644}"/>
              </a:ext>
            </a:extLst>
          </p:cNvPr>
          <p:cNvCxnSpPr/>
          <p:nvPr userDrawn="1"/>
        </p:nvCxnSpPr>
        <p:spPr>
          <a:xfrm>
            <a:off x="6630591" y="4210555"/>
            <a:ext cx="156871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272D8D6-3FE5-F549-A23E-A36AE6C522F4}"/>
              </a:ext>
            </a:extLst>
          </p:cNvPr>
          <p:cNvSpPr>
            <a:spLocks noGrp="1"/>
          </p:cNvSpPr>
          <p:nvPr>
            <p:ph type="dt" sz="half" idx="26"/>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6" name="Slide Number Placeholder 5">
            <a:extLst>
              <a:ext uri="{FF2B5EF4-FFF2-40B4-BE49-F238E27FC236}">
                <a16:creationId xmlns:a16="http://schemas.microsoft.com/office/drawing/2014/main" id="{55232D1C-1DFC-4243-9AED-A42DCDB9F13A}"/>
              </a:ext>
            </a:extLst>
          </p:cNvPr>
          <p:cNvSpPr>
            <a:spLocks noGrp="1"/>
          </p:cNvSpPr>
          <p:nvPr>
            <p:ph type="sldNum" sz="quarter" idx="27"/>
          </p:nvPr>
        </p:nvSpPr>
        <p:spPr/>
        <p:txBody>
          <a:bodyPr/>
          <a:lstStyle/>
          <a:p>
            <a:fld id="{1755F6D2-49A6-E64A-811B-3E9DE07970BF}" type="slidenum">
              <a:rPr lang="en-US" smtClean="0"/>
              <a:pPr/>
              <a:t>‹#›</a:t>
            </a:fld>
            <a:endParaRPr lang="en-US" dirty="0"/>
          </a:p>
        </p:txBody>
      </p:sp>
      <p:sp>
        <p:nvSpPr>
          <p:cNvPr id="3" name="TextBox 2">
            <a:extLst>
              <a:ext uri="{FF2B5EF4-FFF2-40B4-BE49-F238E27FC236}">
                <a16:creationId xmlns:a16="http://schemas.microsoft.com/office/drawing/2014/main" id="{F6EA2A5F-EE47-0F4B-8C9D-BE7297389568}"/>
              </a:ext>
            </a:extLst>
          </p:cNvPr>
          <p:cNvSpPr txBox="1"/>
          <p:nvPr userDrawn="1"/>
        </p:nvSpPr>
        <p:spPr>
          <a:xfrm>
            <a:off x="4583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29" name="TextBox 28">
            <a:extLst>
              <a:ext uri="{FF2B5EF4-FFF2-40B4-BE49-F238E27FC236}">
                <a16:creationId xmlns:a16="http://schemas.microsoft.com/office/drawing/2014/main" id="{9A3D1390-8FF5-BE4C-A82B-02BD21E92A4D}"/>
              </a:ext>
            </a:extLst>
          </p:cNvPr>
          <p:cNvSpPr txBox="1"/>
          <p:nvPr userDrawn="1"/>
        </p:nvSpPr>
        <p:spPr>
          <a:xfrm>
            <a:off x="3774965"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0" name="TextBox 29">
            <a:extLst>
              <a:ext uri="{FF2B5EF4-FFF2-40B4-BE49-F238E27FC236}">
                <a16:creationId xmlns:a16="http://schemas.microsoft.com/office/drawing/2014/main" id="{09B3C086-EE58-C645-85B9-2FDB1A8B21C1}"/>
              </a:ext>
            </a:extLst>
          </p:cNvPr>
          <p:cNvSpPr txBox="1"/>
          <p:nvPr userDrawn="1"/>
        </p:nvSpPr>
        <p:spPr>
          <a:xfrm>
            <a:off x="6630591" y="1261884"/>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1" name="TextBox 30">
            <a:extLst>
              <a:ext uri="{FF2B5EF4-FFF2-40B4-BE49-F238E27FC236}">
                <a16:creationId xmlns:a16="http://schemas.microsoft.com/office/drawing/2014/main" id="{82330C83-3C88-AA41-98FE-21C25A480CA7}"/>
              </a:ext>
            </a:extLst>
          </p:cNvPr>
          <p:cNvSpPr txBox="1"/>
          <p:nvPr userDrawn="1"/>
        </p:nvSpPr>
        <p:spPr>
          <a:xfrm>
            <a:off x="4583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2" name="TextBox 31">
            <a:extLst>
              <a:ext uri="{FF2B5EF4-FFF2-40B4-BE49-F238E27FC236}">
                <a16:creationId xmlns:a16="http://schemas.microsoft.com/office/drawing/2014/main" id="{A86875B3-03E4-9C49-BB67-41DBC102B9EA}"/>
              </a:ext>
            </a:extLst>
          </p:cNvPr>
          <p:cNvSpPr txBox="1"/>
          <p:nvPr userDrawn="1"/>
        </p:nvSpPr>
        <p:spPr>
          <a:xfrm>
            <a:off x="3797450"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33" name="TextBox 32">
            <a:extLst>
              <a:ext uri="{FF2B5EF4-FFF2-40B4-BE49-F238E27FC236}">
                <a16:creationId xmlns:a16="http://schemas.microsoft.com/office/drawing/2014/main" id="{D33C4047-84C8-EE41-8E3D-E0FF7734A605}"/>
              </a:ext>
            </a:extLst>
          </p:cNvPr>
          <p:cNvSpPr txBox="1"/>
          <p:nvPr userDrawn="1"/>
        </p:nvSpPr>
        <p:spPr>
          <a:xfrm>
            <a:off x="6630591" y="3840192"/>
            <a:ext cx="1630180" cy="230832"/>
          </a:xfrm>
          <a:prstGeom prst="rect">
            <a:avLst/>
          </a:prstGeom>
          <a:solidFill>
            <a:schemeClr val="bg1">
              <a:lumMod val="95000"/>
            </a:schemeClr>
          </a:solidFill>
        </p:spPr>
        <p:txBody>
          <a:bodyPr wrap="square" rtlCol="0">
            <a:spAutoFit/>
          </a:bodyPr>
          <a:lstStyle/>
          <a:p>
            <a:pPr marL="0" marR="0" lvl="0" indent="0" algn="l" defTabSz="683276"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dirty="0">
                <a:ln>
                  <a:noFill/>
                </a:ln>
                <a:solidFill>
                  <a:schemeClr val="tx1">
                    <a:lumMod val="50000"/>
                    <a:lumOff val="50000"/>
                  </a:schemeClr>
                </a:solidFill>
                <a:effectLst/>
                <a:uLnTx/>
                <a:uFillTx/>
                <a:latin typeface="Calibri" panose="020F0502020204030204" pitchFamily="34" charset="0"/>
                <a:ea typeface="+mn-ea"/>
                <a:cs typeface="Calibri" panose="020F0502020204030204" pitchFamily="34" charset="0"/>
              </a:rPr>
              <a:t>Dummy copy</a:t>
            </a:r>
          </a:p>
        </p:txBody>
      </p:sp>
      <p:sp>
        <p:nvSpPr>
          <p:cNvPr id="47" name="Content Placeholder 8">
            <a:extLst>
              <a:ext uri="{FF2B5EF4-FFF2-40B4-BE49-F238E27FC236}">
                <a16:creationId xmlns:a16="http://schemas.microsoft.com/office/drawing/2014/main" id="{E3DBB0F0-8B81-344F-BD63-9BF7A94E2A00}"/>
              </a:ext>
            </a:extLst>
          </p:cNvPr>
          <p:cNvSpPr>
            <a:spLocks noGrp="1"/>
          </p:cNvSpPr>
          <p:nvPr>
            <p:ph sz="quarter" idx="29" hasCustomPrompt="1"/>
          </p:nvPr>
        </p:nvSpPr>
        <p:spPr>
          <a:xfrm>
            <a:off x="477855"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2" name="Content Placeholder 8">
            <a:extLst>
              <a:ext uri="{FF2B5EF4-FFF2-40B4-BE49-F238E27FC236}">
                <a16:creationId xmlns:a16="http://schemas.microsoft.com/office/drawing/2014/main" id="{1391AA59-15A4-B443-A153-3A47A0C9AC85}"/>
              </a:ext>
            </a:extLst>
          </p:cNvPr>
          <p:cNvSpPr>
            <a:spLocks noGrp="1"/>
          </p:cNvSpPr>
          <p:nvPr>
            <p:ph sz="quarter" idx="30" hasCustomPrompt="1"/>
          </p:nvPr>
        </p:nvSpPr>
        <p:spPr>
          <a:xfrm>
            <a:off x="3794429"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3" name="Content Placeholder 8">
            <a:extLst>
              <a:ext uri="{FF2B5EF4-FFF2-40B4-BE49-F238E27FC236}">
                <a16:creationId xmlns:a16="http://schemas.microsoft.com/office/drawing/2014/main" id="{5CEC4C9B-A723-AF41-A539-B3F6A3D78963}"/>
              </a:ext>
            </a:extLst>
          </p:cNvPr>
          <p:cNvSpPr>
            <a:spLocks noGrp="1"/>
          </p:cNvSpPr>
          <p:nvPr>
            <p:ph sz="quarter" idx="31" hasCustomPrompt="1"/>
          </p:nvPr>
        </p:nvSpPr>
        <p:spPr>
          <a:xfrm>
            <a:off x="6661298" y="1769171"/>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4" name="Content Placeholder 8">
            <a:extLst>
              <a:ext uri="{FF2B5EF4-FFF2-40B4-BE49-F238E27FC236}">
                <a16:creationId xmlns:a16="http://schemas.microsoft.com/office/drawing/2014/main" id="{E9D77E7A-79DC-7E4C-8956-C32BD8B4F1E3}"/>
              </a:ext>
            </a:extLst>
          </p:cNvPr>
          <p:cNvSpPr>
            <a:spLocks noGrp="1"/>
          </p:cNvSpPr>
          <p:nvPr>
            <p:ph sz="quarter" idx="32" hasCustomPrompt="1"/>
          </p:nvPr>
        </p:nvSpPr>
        <p:spPr>
          <a:xfrm>
            <a:off x="477855"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5" name="Content Placeholder 8">
            <a:extLst>
              <a:ext uri="{FF2B5EF4-FFF2-40B4-BE49-F238E27FC236}">
                <a16:creationId xmlns:a16="http://schemas.microsoft.com/office/drawing/2014/main" id="{57AFDABB-7755-9F4B-A3A7-9ABC370FE2A8}"/>
              </a:ext>
            </a:extLst>
          </p:cNvPr>
          <p:cNvSpPr>
            <a:spLocks noGrp="1"/>
          </p:cNvSpPr>
          <p:nvPr>
            <p:ph sz="quarter" idx="33" hasCustomPrompt="1"/>
          </p:nvPr>
        </p:nvSpPr>
        <p:spPr>
          <a:xfrm>
            <a:off x="3794429"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
        <p:nvSpPr>
          <p:cNvPr id="56" name="Content Placeholder 8">
            <a:extLst>
              <a:ext uri="{FF2B5EF4-FFF2-40B4-BE49-F238E27FC236}">
                <a16:creationId xmlns:a16="http://schemas.microsoft.com/office/drawing/2014/main" id="{E9910C9E-4171-7F48-A2EB-23066FCD67F5}"/>
              </a:ext>
            </a:extLst>
          </p:cNvPr>
          <p:cNvSpPr>
            <a:spLocks noGrp="1"/>
          </p:cNvSpPr>
          <p:nvPr>
            <p:ph sz="quarter" idx="34" hasCustomPrompt="1"/>
          </p:nvPr>
        </p:nvSpPr>
        <p:spPr>
          <a:xfrm>
            <a:off x="6661298" y="4347480"/>
            <a:ext cx="2139553" cy="1731962"/>
          </a:xfrm>
          <a:prstGeom prst="rect">
            <a:avLst/>
          </a:prstGeom>
        </p:spPr>
        <p:txBody>
          <a:bodyPr/>
          <a:lstStyle>
            <a:lvl1pPr>
              <a:defRPr sz="788"/>
            </a:lvl1pPr>
            <a:lvl2pPr marL="206999" marR="0" indent="-160735" algn="l" defTabSz="683276" rtl="0" eaLnBrk="1" fontAlgn="base" latinLnBrk="0" hangingPunct="1">
              <a:lnSpc>
                <a:spcPct val="100000"/>
              </a:lnSpc>
              <a:spcBef>
                <a:spcPts val="0"/>
              </a:spcBef>
              <a:spcAft>
                <a:spcPts val="0"/>
              </a:spcAft>
              <a:buClrTx/>
              <a:buSzTx/>
              <a:buFont typeface="Arial" panose="020B0604020202020204" pitchFamily="34" charset="0"/>
              <a:buChar char="•"/>
              <a:tabLst/>
              <a:defRPr/>
            </a:lvl2pPr>
          </a:lstStyle>
          <a:p>
            <a:pPr lvl="0"/>
            <a:r>
              <a:rPr lang="en-US" dirty="0"/>
              <a:t>Dummy copy</a:t>
            </a:r>
          </a:p>
        </p:txBody>
      </p:sp>
    </p:spTree>
    <p:extLst>
      <p:ext uri="{BB962C8B-B14F-4D97-AF65-F5344CB8AC3E}">
        <p14:creationId xmlns:p14="http://schemas.microsoft.com/office/powerpoint/2010/main" val="2247671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FA0B44-0365-2445-A321-4BFC220DAD6F}"/>
              </a:ext>
            </a:extLst>
          </p:cNvPr>
          <p:cNvSpPr>
            <a:spLocks noChangeArrowheads="1"/>
          </p:cNvSpPr>
          <p:nvPr userDrawn="1"/>
        </p:nvSpPr>
        <p:spPr bwMode="auto">
          <a:xfrm rot="2700000">
            <a:off x="3865316" y="1790904"/>
            <a:ext cx="931324" cy="702092"/>
          </a:xfrm>
          <a:prstGeom prst="rect">
            <a:avLst/>
          </a:prstGeom>
          <a:solidFill>
            <a:srgbClr val="B51E6A"/>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1" name="Rectangle 5">
            <a:extLst>
              <a:ext uri="{FF2B5EF4-FFF2-40B4-BE49-F238E27FC236}">
                <a16:creationId xmlns:a16="http://schemas.microsoft.com/office/drawing/2014/main" id="{8F70224A-4AFC-7B4A-8196-9E107F1CB278}"/>
              </a:ext>
            </a:extLst>
          </p:cNvPr>
          <p:cNvSpPr>
            <a:spLocks noChangeArrowheads="1"/>
          </p:cNvSpPr>
          <p:nvPr userDrawn="1"/>
        </p:nvSpPr>
        <p:spPr bwMode="auto">
          <a:xfrm rot="2700000">
            <a:off x="4471443" y="2451146"/>
            <a:ext cx="931324" cy="702092"/>
          </a:xfrm>
          <a:prstGeom prst="rect">
            <a:avLst/>
          </a:prstGeom>
          <a:solidFill>
            <a:srgbClr val="814C8D"/>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2" name="Rectangle 5">
            <a:extLst>
              <a:ext uri="{FF2B5EF4-FFF2-40B4-BE49-F238E27FC236}">
                <a16:creationId xmlns:a16="http://schemas.microsoft.com/office/drawing/2014/main" id="{092C341F-157A-B949-ACFD-BBC827BCDCA7}"/>
              </a:ext>
            </a:extLst>
          </p:cNvPr>
          <p:cNvSpPr>
            <a:spLocks noChangeArrowheads="1"/>
          </p:cNvSpPr>
          <p:nvPr userDrawn="1"/>
        </p:nvSpPr>
        <p:spPr bwMode="auto">
          <a:xfrm rot="2700000">
            <a:off x="3865318" y="4450347"/>
            <a:ext cx="931325" cy="702092"/>
          </a:xfrm>
          <a:prstGeom prst="rect">
            <a:avLst/>
          </a:prstGeom>
          <a:solidFill>
            <a:srgbClr val="C61E57"/>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3" name="Rectangle 5">
            <a:extLst>
              <a:ext uri="{FF2B5EF4-FFF2-40B4-BE49-F238E27FC236}">
                <a16:creationId xmlns:a16="http://schemas.microsoft.com/office/drawing/2014/main" id="{182B9A8B-F632-244A-8C11-0F55E88485A8}"/>
              </a:ext>
            </a:extLst>
          </p:cNvPr>
          <p:cNvSpPr>
            <a:spLocks noChangeArrowheads="1"/>
          </p:cNvSpPr>
          <p:nvPr userDrawn="1"/>
        </p:nvSpPr>
        <p:spPr bwMode="auto">
          <a:xfrm rot="2700000">
            <a:off x="3865316" y="3116448"/>
            <a:ext cx="931324" cy="702092"/>
          </a:xfrm>
          <a:prstGeom prst="rect">
            <a:avLst/>
          </a:prstGeom>
          <a:solidFill>
            <a:srgbClr val="A7D9E2"/>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4" name="Rectangle 5">
            <a:extLst>
              <a:ext uri="{FF2B5EF4-FFF2-40B4-BE49-F238E27FC236}">
                <a16:creationId xmlns:a16="http://schemas.microsoft.com/office/drawing/2014/main" id="{DDB73053-41DD-7446-8131-454FF848B829}"/>
              </a:ext>
            </a:extLst>
          </p:cNvPr>
          <p:cNvSpPr>
            <a:spLocks noChangeArrowheads="1"/>
          </p:cNvSpPr>
          <p:nvPr userDrawn="1"/>
        </p:nvSpPr>
        <p:spPr bwMode="auto">
          <a:xfrm rot="2700000">
            <a:off x="4471443" y="3781748"/>
            <a:ext cx="931324" cy="702092"/>
          </a:xfrm>
          <a:prstGeom prst="rect">
            <a:avLst/>
          </a:prstGeom>
          <a:solidFill>
            <a:srgbClr val="2492BE"/>
          </a:solidFill>
          <a:ln>
            <a:noFill/>
          </a:ln>
        </p:spPr>
        <p:txBody>
          <a:bodyPr vert="horz" wrap="square" lIns="68321" tIns="34161" rIns="68321" bIns="34161" numCol="1" anchor="t" anchorCtr="0" compatLnSpc="1">
            <a:prstTxWarp prst="textNoShape">
              <a:avLst/>
            </a:prstTxWarp>
          </a:bodyPr>
          <a:lstStyle/>
          <a:p>
            <a:endParaRPr lang="id-ID" sz="1793">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849D3857-AA50-4146-BDD5-533A3761C94F}"/>
              </a:ext>
            </a:extLst>
          </p:cNvPr>
          <p:cNvSpPr txBox="1"/>
          <p:nvPr userDrawn="1"/>
        </p:nvSpPr>
        <p:spPr>
          <a:xfrm>
            <a:off x="4138354" y="1934098"/>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43200C-6EDF-264D-B802-FDC5BA3B7A4C}"/>
              </a:ext>
            </a:extLst>
          </p:cNvPr>
          <p:cNvSpPr txBox="1"/>
          <p:nvPr userDrawn="1"/>
        </p:nvSpPr>
        <p:spPr>
          <a:xfrm>
            <a:off x="4743138" y="264605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FFE58C1-35B7-2246-BD2D-2FD4ABE7CB7D}"/>
              </a:ext>
            </a:extLst>
          </p:cNvPr>
          <p:cNvSpPr txBox="1"/>
          <p:nvPr userDrawn="1"/>
        </p:nvSpPr>
        <p:spPr>
          <a:xfrm>
            <a:off x="4138354" y="3295216"/>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F95C128D-4AE7-9E4C-BC47-18730957C058}"/>
              </a:ext>
            </a:extLst>
          </p:cNvPr>
          <p:cNvSpPr txBox="1"/>
          <p:nvPr userDrawn="1"/>
        </p:nvSpPr>
        <p:spPr>
          <a:xfrm>
            <a:off x="4743138" y="4007172"/>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4380E485-E6D4-A249-A198-07BBC672369C}"/>
              </a:ext>
            </a:extLst>
          </p:cNvPr>
          <p:cNvSpPr txBox="1"/>
          <p:nvPr userDrawn="1"/>
        </p:nvSpPr>
        <p:spPr>
          <a:xfrm>
            <a:off x="4138354" y="4629137"/>
            <a:ext cx="394196" cy="322396"/>
          </a:xfrm>
          <a:prstGeom prst="rect">
            <a:avLst/>
          </a:prstGeom>
          <a:noFill/>
        </p:spPr>
        <p:txBody>
          <a:bodyPr wrap="square" rtlCol="0" anchor="ctr">
            <a:spAutoFit/>
          </a:bodyPr>
          <a:lstStyle/>
          <a:p>
            <a:pPr algn="ctr"/>
            <a:r>
              <a:rPr lang="en-US" sz="1495" dirty="0">
                <a:solidFill>
                  <a:schemeClr val="bg1"/>
                </a:solidFill>
                <a:latin typeface="Calibri" panose="020F0502020204030204" pitchFamily="34" charset="0"/>
                <a:ea typeface="FontAwesome"/>
                <a:cs typeface="Calibri" panose="020F0502020204030204" pitchFamily="34" charset="0"/>
                <a:sym typeface="FontAwesome"/>
              </a:rPr>
              <a:t></a:t>
            </a:r>
            <a:endParaRPr lang="en-US" sz="1495" dirty="0">
              <a:solidFill>
                <a:schemeClr val="bg1"/>
              </a:solidFill>
              <a:latin typeface="Calibri" panose="020F0502020204030204" pitchFamily="34" charset="0"/>
              <a:cs typeface="Calibri" panose="020F0502020204030204" pitchFamily="34" charset="0"/>
            </a:endParaRPr>
          </a:p>
        </p:txBody>
      </p:sp>
      <p:sp>
        <p:nvSpPr>
          <p:cNvPr id="29" name="Text Placeholder 3">
            <a:extLst>
              <a:ext uri="{FF2B5EF4-FFF2-40B4-BE49-F238E27FC236}">
                <a16:creationId xmlns:a16="http://schemas.microsoft.com/office/drawing/2014/main" id="{D345A7AF-B16F-C945-8CDC-148A483EDF63}"/>
              </a:ext>
            </a:extLst>
          </p:cNvPr>
          <p:cNvSpPr>
            <a:spLocks noGrp="1"/>
          </p:cNvSpPr>
          <p:nvPr>
            <p:ph type="body" sz="quarter" idx="13" hasCustomPrompt="1"/>
          </p:nvPr>
        </p:nvSpPr>
        <p:spPr>
          <a:xfrm>
            <a:off x="458393" y="204952"/>
            <a:ext cx="8219027" cy="353459"/>
          </a:xfrm>
          <a:prstGeom prst="rect">
            <a:avLst/>
          </a:prstGeom>
        </p:spPr>
        <p:txBody>
          <a:bodyPr/>
          <a:lstStyle>
            <a:lvl1pPr marL="0" indent="0" algn="ctr">
              <a:buNone/>
              <a:defRPr sz="1350" cap="all"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30" name="Straight Connector 29">
            <a:extLst>
              <a:ext uri="{FF2B5EF4-FFF2-40B4-BE49-F238E27FC236}">
                <a16:creationId xmlns:a16="http://schemas.microsoft.com/office/drawing/2014/main" id="{104CEB38-AA7D-4D47-862C-1F0A99179828}"/>
              </a:ext>
            </a:extLst>
          </p:cNvPr>
          <p:cNvCxnSpPr>
            <a:cxnSpLocks/>
          </p:cNvCxnSpPr>
          <p:nvPr userDrawn="1"/>
        </p:nvCxnSpPr>
        <p:spPr>
          <a:xfrm>
            <a:off x="3411794"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07B1E3E-037A-954A-8D9D-085D8B8F3643}"/>
              </a:ext>
            </a:extLst>
          </p:cNvPr>
          <p:cNvSpPr>
            <a:spLocks noGrp="1"/>
          </p:cNvSpPr>
          <p:nvPr>
            <p:ph sz="quarter" idx="14" hasCustomPrompt="1"/>
          </p:nvPr>
        </p:nvSpPr>
        <p:spPr>
          <a:xfrm>
            <a:off x="1740272" y="1907586"/>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2" name="Content Placeholder 5">
            <a:extLst>
              <a:ext uri="{FF2B5EF4-FFF2-40B4-BE49-F238E27FC236}">
                <a16:creationId xmlns:a16="http://schemas.microsoft.com/office/drawing/2014/main" id="{D17D6074-DFEF-554F-9C52-C5B76A4D55E4}"/>
              </a:ext>
            </a:extLst>
          </p:cNvPr>
          <p:cNvSpPr>
            <a:spLocks noGrp="1"/>
          </p:cNvSpPr>
          <p:nvPr>
            <p:ph sz="quarter" idx="16" hasCustomPrompt="1"/>
          </p:nvPr>
        </p:nvSpPr>
        <p:spPr>
          <a:xfrm>
            <a:off x="1740272" y="3197127"/>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3" name="Content Placeholder 5">
            <a:extLst>
              <a:ext uri="{FF2B5EF4-FFF2-40B4-BE49-F238E27FC236}">
                <a16:creationId xmlns:a16="http://schemas.microsoft.com/office/drawing/2014/main" id="{102D9749-C55C-6D41-8C75-16967D24A425}"/>
              </a:ext>
            </a:extLst>
          </p:cNvPr>
          <p:cNvSpPr>
            <a:spLocks noGrp="1"/>
          </p:cNvSpPr>
          <p:nvPr>
            <p:ph sz="quarter" idx="17" hasCustomPrompt="1"/>
          </p:nvPr>
        </p:nvSpPr>
        <p:spPr>
          <a:xfrm>
            <a:off x="1135506" y="3666047"/>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34" name="Content Placeholder 5">
            <a:extLst>
              <a:ext uri="{FF2B5EF4-FFF2-40B4-BE49-F238E27FC236}">
                <a16:creationId xmlns:a16="http://schemas.microsoft.com/office/drawing/2014/main" id="{7F45DB05-D787-EA40-B8A9-9D834D31DA1F}"/>
              </a:ext>
            </a:extLst>
          </p:cNvPr>
          <p:cNvSpPr>
            <a:spLocks noGrp="1"/>
          </p:cNvSpPr>
          <p:nvPr>
            <p:ph sz="quarter" idx="18" hasCustomPrompt="1"/>
          </p:nvPr>
        </p:nvSpPr>
        <p:spPr>
          <a:xfrm>
            <a:off x="1740272" y="4662511"/>
            <a:ext cx="1784351" cy="347133"/>
          </a:xfrm>
          <a:prstGeom prst="rect">
            <a:avLst/>
          </a:prstGeom>
        </p:spPr>
        <p:txBody>
          <a:bodyPr/>
          <a:lstStyle>
            <a:lvl1pPr marL="0" indent="0" algn="r">
              <a:buNone/>
              <a:defRPr sz="900" baseline="0">
                <a:solidFill>
                  <a:srgbClr val="C61E57"/>
                </a:solidFill>
              </a:defRPr>
            </a:lvl1pPr>
            <a:lvl2pPr>
              <a:defRPr sz="747"/>
            </a:lvl2pPr>
            <a:lvl3pPr>
              <a:defRPr sz="747"/>
            </a:lvl3pPr>
            <a:lvl4pPr>
              <a:defRPr sz="747"/>
            </a:lvl4pPr>
            <a:lvl5pPr>
              <a:defRPr sz="747"/>
            </a:lvl5pPr>
          </a:lstStyle>
          <a:p>
            <a:pPr lvl="0"/>
            <a:r>
              <a:rPr lang="en-US" dirty="0"/>
              <a:t>Sub title Example here</a:t>
            </a:r>
          </a:p>
        </p:txBody>
      </p:sp>
      <p:sp>
        <p:nvSpPr>
          <p:cNvPr id="35" name="Content Placeholder 5">
            <a:extLst>
              <a:ext uri="{FF2B5EF4-FFF2-40B4-BE49-F238E27FC236}">
                <a16:creationId xmlns:a16="http://schemas.microsoft.com/office/drawing/2014/main" id="{2424F5F2-A1E4-D448-82DB-2A9A88F5A8CE}"/>
              </a:ext>
            </a:extLst>
          </p:cNvPr>
          <p:cNvSpPr>
            <a:spLocks noGrp="1"/>
          </p:cNvSpPr>
          <p:nvPr>
            <p:ph sz="quarter" idx="19" hasCustomPrompt="1"/>
          </p:nvPr>
        </p:nvSpPr>
        <p:spPr>
          <a:xfrm>
            <a:off x="1475894" y="5131434"/>
            <a:ext cx="2048729" cy="347133"/>
          </a:xfrm>
          <a:prstGeom prst="rect">
            <a:avLst/>
          </a:prstGeom>
        </p:spPr>
        <p:txBody>
          <a:bodyPr/>
          <a:lstStyle>
            <a:lvl1pPr marL="0" indent="0">
              <a:buNone/>
              <a:defRPr sz="675"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
        <p:nvSpPr>
          <p:cNvPr id="44" name="Content Placeholder 43">
            <a:extLst>
              <a:ext uri="{FF2B5EF4-FFF2-40B4-BE49-F238E27FC236}">
                <a16:creationId xmlns:a16="http://schemas.microsoft.com/office/drawing/2014/main" id="{2D92B52D-60FD-C44C-A4AB-99149E97F034}"/>
              </a:ext>
            </a:extLst>
          </p:cNvPr>
          <p:cNvSpPr>
            <a:spLocks noGrp="1"/>
          </p:cNvSpPr>
          <p:nvPr>
            <p:ph sz="quarter" idx="20" hasCustomPrompt="1"/>
          </p:nvPr>
        </p:nvSpPr>
        <p:spPr>
          <a:xfrm>
            <a:off x="5538789" y="2540728"/>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3" name="Content Placeholder 43">
            <a:extLst>
              <a:ext uri="{FF2B5EF4-FFF2-40B4-BE49-F238E27FC236}">
                <a16:creationId xmlns:a16="http://schemas.microsoft.com/office/drawing/2014/main" id="{B184FE40-BEBE-D144-AC3D-877B48DCE456}"/>
              </a:ext>
            </a:extLst>
          </p:cNvPr>
          <p:cNvSpPr>
            <a:spLocks noGrp="1"/>
          </p:cNvSpPr>
          <p:nvPr>
            <p:ph sz="quarter" idx="21" hasCustomPrompt="1"/>
          </p:nvPr>
        </p:nvSpPr>
        <p:spPr>
          <a:xfrm>
            <a:off x="5538789" y="2927589"/>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54" name="Content Placeholder 43">
            <a:extLst>
              <a:ext uri="{FF2B5EF4-FFF2-40B4-BE49-F238E27FC236}">
                <a16:creationId xmlns:a16="http://schemas.microsoft.com/office/drawing/2014/main" id="{C07AAE33-A8BC-E243-909E-ADEC0BDF61BC}"/>
              </a:ext>
            </a:extLst>
          </p:cNvPr>
          <p:cNvSpPr>
            <a:spLocks noGrp="1"/>
          </p:cNvSpPr>
          <p:nvPr>
            <p:ph sz="quarter" idx="22" hasCustomPrompt="1"/>
          </p:nvPr>
        </p:nvSpPr>
        <p:spPr>
          <a:xfrm>
            <a:off x="5538789" y="3947497"/>
            <a:ext cx="1846262" cy="533400"/>
          </a:xfrm>
          <a:prstGeom prst="rect">
            <a:avLst/>
          </a:prstGeom>
        </p:spPr>
        <p:txBody>
          <a:bodyPr/>
          <a:lstStyle>
            <a:lvl1pPr marL="0" indent="0" algn="l" defTabSz="683276" rtl="0" eaLnBrk="1" latinLnBrk="0" hangingPunct="1">
              <a:lnSpc>
                <a:spcPct val="90000"/>
              </a:lnSpc>
              <a:spcBef>
                <a:spcPts val="747"/>
              </a:spcBef>
              <a:buFont typeface="Arial" panose="020B0604020202020204" pitchFamily="34" charset="0"/>
              <a:buNone/>
              <a:defRPr lang="en-US" sz="900" kern="1200" baseline="0" dirty="0">
                <a:solidFill>
                  <a:srgbClr val="B51E6A"/>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lvl="0"/>
            <a:r>
              <a:rPr lang="en-US" dirty="0"/>
              <a:t>Sub title Example here</a:t>
            </a:r>
          </a:p>
        </p:txBody>
      </p:sp>
      <p:sp>
        <p:nvSpPr>
          <p:cNvPr id="55" name="Content Placeholder 43">
            <a:extLst>
              <a:ext uri="{FF2B5EF4-FFF2-40B4-BE49-F238E27FC236}">
                <a16:creationId xmlns:a16="http://schemas.microsoft.com/office/drawing/2014/main" id="{80E5D62C-933B-A74A-8CC2-93E9C431849A}"/>
              </a:ext>
            </a:extLst>
          </p:cNvPr>
          <p:cNvSpPr>
            <a:spLocks noGrp="1"/>
          </p:cNvSpPr>
          <p:nvPr>
            <p:ph sz="quarter" idx="23" hasCustomPrompt="1"/>
          </p:nvPr>
        </p:nvSpPr>
        <p:spPr>
          <a:xfrm>
            <a:off x="5538789" y="4334358"/>
            <a:ext cx="1846262" cy="533400"/>
          </a:xfrm>
          <a:prstGeom prst="rect">
            <a:avLst/>
          </a:prstGeom>
        </p:spPr>
        <p:txBody>
          <a:bodyPr/>
          <a:lstStyle>
            <a:lvl1pPr marL="0" marR="0" indent="0" algn="l" defTabSz="683276" rtl="0" eaLnBrk="1" fontAlgn="auto" latinLnBrk="0" hangingPunct="1">
              <a:lnSpc>
                <a:spcPct val="100000"/>
              </a:lnSpc>
              <a:spcBef>
                <a:spcPts val="747"/>
              </a:spcBef>
              <a:spcAft>
                <a:spcPts val="0"/>
              </a:spcAft>
              <a:buClrTx/>
              <a:buSzTx/>
              <a:buFont typeface="Arial" panose="020B0604020202020204" pitchFamily="34" charset="0"/>
              <a:buNone/>
              <a:tabLst/>
              <a:defRPr lang="en-US" sz="675" kern="1200" baseline="0" dirty="0">
                <a:solidFill>
                  <a:schemeClr val="bg1">
                    <a:lumMod val="50000"/>
                  </a:schemeClr>
                </a:solidFill>
                <a:latin typeface="Calibri" panose="020F0502020204030204" pitchFamily="34" charset="0"/>
                <a:ea typeface="+mn-ea"/>
                <a:cs typeface="Calibri" panose="020F0502020204030204" pitchFamily="34" charset="0"/>
              </a:defRPr>
            </a:lvl1pPr>
            <a:lvl2pPr>
              <a:defRPr sz="747"/>
            </a:lvl2pPr>
            <a:lvl3pPr>
              <a:defRPr sz="747"/>
            </a:lvl3pPr>
            <a:lvl4pPr>
              <a:defRPr sz="747"/>
            </a:lvl4pPr>
            <a:lvl5pPr>
              <a:defRPr sz="747"/>
            </a:lvl5pPr>
          </a:lstStyle>
          <a:p>
            <a:pPr marL="0" marR="0" lvl="0" indent="0" algn="l" defTabSz="683276" rtl="0" eaLnBrk="1" fontAlgn="auto" latinLnBrk="0" hangingPunct="1">
              <a:lnSpc>
                <a:spcPct val="90000"/>
              </a:lnSpc>
              <a:spcBef>
                <a:spcPts val="747"/>
              </a:spcBef>
              <a:spcAft>
                <a:spcPts val="0"/>
              </a:spcAft>
              <a:buClrTx/>
              <a:buSzTx/>
              <a:buFont typeface="Arial" panose="020B0604020202020204" pitchFamily="34" charset="0"/>
              <a:buNone/>
              <a:tabLst/>
              <a:defRPr/>
            </a:pPr>
            <a:r>
              <a:rPr lang="en-US" dirty="0"/>
              <a:t>Dummy copy Dummy copy Dummy copy Dummy copy </a:t>
            </a:r>
          </a:p>
        </p:txBody>
      </p:sp>
      <p:sp>
        <p:nvSpPr>
          <p:cNvPr id="2" name="Date Placeholder 1">
            <a:extLst>
              <a:ext uri="{FF2B5EF4-FFF2-40B4-BE49-F238E27FC236}">
                <a16:creationId xmlns:a16="http://schemas.microsoft.com/office/drawing/2014/main" id="{1692F812-6FF9-6B4F-B4B9-FA2E642D24EF}"/>
              </a:ext>
            </a:extLst>
          </p:cNvPr>
          <p:cNvSpPr>
            <a:spLocks noGrp="1"/>
          </p:cNvSpPr>
          <p:nvPr>
            <p:ph type="dt" sz="half" idx="2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7" name="Slide Number Placeholder 6">
            <a:extLst>
              <a:ext uri="{FF2B5EF4-FFF2-40B4-BE49-F238E27FC236}">
                <a16:creationId xmlns:a16="http://schemas.microsoft.com/office/drawing/2014/main" id="{42687A6F-A863-1847-8DFC-BABF85C70A7E}"/>
              </a:ext>
            </a:extLst>
          </p:cNvPr>
          <p:cNvSpPr>
            <a:spLocks noGrp="1"/>
          </p:cNvSpPr>
          <p:nvPr>
            <p:ph type="sldNum" sz="quarter" idx="25"/>
          </p:nvPr>
        </p:nvSpPr>
        <p:spPr/>
        <p:txBody>
          <a:bodyPr/>
          <a:lstStyle/>
          <a:p>
            <a:fld id="{1755F6D2-49A6-E64A-811B-3E9DE07970BF}" type="slidenum">
              <a:rPr lang="en-US" smtClean="0"/>
              <a:pPr/>
              <a:t>‹#›</a:t>
            </a:fld>
            <a:endParaRPr lang="en-US" dirty="0"/>
          </a:p>
        </p:txBody>
      </p:sp>
      <p:sp>
        <p:nvSpPr>
          <p:cNvPr id="36" name="Content Placeholder 5">
            <a:extLst>
              <a:ext uri="{FF2B5EF4-FFF2-40B4-BE49-F238E27FC236}">
                <a16:creationId xmlns:a16="http://schemas.microsoft.com/office/drawing/2014/main" id="{099EE972-B614-1049-BF33-2AF64E6400CA}"/>
              </a:ext>
            </a:extLst>
          </p:cNvPr>
          <p:cNvSpPr>
            <a:spLocks noGrp="1"/>
          </p:cNvSpPr>
          <p:nvPr>
            <p:ph sz="quarter" idx="26" hasCustomPrompt="1"/>
          </p:nvPr>
        </p:nvSpPr>
        <p:spPr>
          <a:xfrm>
            <a:off x="1135506" y="2361903"/>
            <a:ext cx="2389116" cy="750702"/>
          </a:xfrm>
          <a:prstGeom prst="rect">
            <a:avLst/>
          </a:prstGeom>
        </p:spPr>
        <p:txBody>
          <a:bodyPr/>
          <a:lstStyle>
            <a:lvl1pPr marL="0" indent="0">
              <a:buNone/>
              <a:defRPr sz="788" baseline="0">
                <a:solidFill>
                  <a:schemeClr val="bg1">
                    <a:lumMod val="50000"/>
                  </a:schemeClr>
                </a:solidFill>
              </a:defRPr>
            </a:lvl1pPr>
            <a:lvl2pPr>
              <a:defRPr sz="747"/>
            </a:lvl2pPr>
            <a:lvl3pPr>
              <a:defRPr sz="747"/>
            </a:lvl3pPr>
            <a:lvl4pPr>
              <a:defRPr sz="747"/>
            </a:lvl4pPr>
            <a:lvl5pPr>
              <a:defRPr sz="747"/>
            </a:lvl5pPr>
          </a:lstStyle>
          <a:p>
            <a:pPr algn="r"/>
            <a:r>
              <a:rPr lang="en-US" sz="747" dirty="0" err="1">
                <a:latin typeface="Calibri" panose="020F0502020204030204" pitchFamily="34" charset="0"/>
                <a:cs typeface="Calibri" panose="020F0502020204030204" pitchFamily="34" charset="0"/>
              </a:rPr>
              <a:t>Fusce</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diam</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tortor</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mattis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quis</a:t>
            </a:r>
            <a:r>
              <a:rPr lang="en-US" sz="747" dirty="0">
                <a:latin typeface="Calibri" panose="020F0502020204030204" pitchFamily="34" charset="0"/>
                <a:cs typeface="Calibri" panose="020F0502020204030204" pitchFamily="34" charset="0"/>
              </a:rPr>
              <a:t> </a:t>
            </a:r>
            <a:r>
              <a:rPr lang="en-US" sz="747" dirty="0" err="1">
                <a:latin typeface="Calibri" panose="020F0502020204030204" pitchFamily="34" charset="0"/>
                <a:cs typeface="Calibri" panose="020F0502020204030204" pitchFamily="34" charset="0"/>
              </a:rPr>
              <a:t>dapibus</a:t>
            </a:r>
            <a:r>
              <a:rPr lang="en-US" sz="747" dirty="0">
                <a:latin typeface="Calibri" panose="020F0502020204030204" pitchFamily="34" charset="0"/>
                <a:cs typeface="Calibri" panose="020F0502020204030204" pitchFamily="34" charset="0"/>
              </a:rPr>
              <a:t> vitae, </a:t>
            </a:r>
            <a:r>
              <a:rPr lang="en-US" sz="747" dirty="0" err="1">
                <a:latin typeface="Calibri" panose="020F0502020204030204" pitchFamily="34" charset="0"/>
                <a:cs typeface="Calibri" panose="020F0502020204030204" pitchFamily="34" charset="0"/>
              </a:rPr>
              <a:t>euismod</a:t>
            </a:r>
            <a:r>
              <a:rPr lang="en-US" sz="747" dirty="0">
                <a:latin typeface="Calibri" panose="020F0502020204030204" pitchFamily="34" charset="0"/>
                <a:cs typeface="Calibri" panose="020F0502020204030204" pitchFamily="34" charset="0"/>
              </a:rPr>
              <a:t> non </a:t>
            </a:r>
            <a:r>
              <a:rPr lang="en-US" sz="747" dirty="0" err="1">
                <a:latin typeface="Calibri" panose="020F0502020204030204" pitchFamily="34" charset="0"/>
                <a:cs typeface="Calibri" panose="020F0502020204030204" pitchFamily="34" charset="0"/>
              </a:rPr>
              <a:t>purus</a:t>
            </a:r>
            <a:r>
              <a:rPr lang="en-US" sz="747"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859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5"/>
                                        </p:tgtEl>
                                        <p:attrNameLst>
                                          <p:attrName>style.visibility</p:attrName>
                                        </p:attrNameLst>
                                      </p:cBhvr>
                                      <p:to>
                                        <p:strVal val="visible"/>
                                      </p:to>
                                    </p:set>
                                    <p:anim calcmode="lin" valueType="num">
                                      <p:cBhvr>
                                        <p:cTn id="7" dur="400" fill="hold"/>
                                        <p:tgtEl>
                                          <p:spTgt spid="15"/>
                                        </p:tgtEl>
                                        <p:attrNameLst>
                                          <p:attrName>ppt_w</p:attrName>
                                        </p:attrNameLst>
                                      </p:cBhvr>
                                      <p:tavLst>
                                        <p:tav tm="0">
                                          <p:val>
                                            <p:fltVal val="0"/>
                                          </p:val>
                                        </p:tav>
                                        <p:tav tm="100000">
                                          <p:val>
                                            <p:strVal val="#ppt_w"/>
                                          </p:val>
                                        </p:tav>
                                      </p:tavLst>
                                    </p:anim>
                                    <p:anim calcmode="lin" valueType="num">
                                      <p:cBhvr>
                                        <p:cTn id="8" dur="400" fill="hold"/>
                                        <p:tgtEl>
                                          <p:spTgt spid="15"/>
                                        </p:tgtEl>
                                        <p:attrNameLst>
                                          <p:attrName>ppt_h</p:attrName>
                                        </p:attrNameLst>
                                      </p:cBhvr>
                                      <p:tavLst>
                                        <p:tav tm="0">
                                          <p:val>
                                            <p:fltVal val="0"/>
                                          </p:val>
                                        </p:tav>
                                        <p:tav tm="100000">
                                          <p:val>
                                            <p:strVal val="#ppt_h"/>
                                          </p:val>
                                        </p:tav>
                                      </p:tavLst>
                                    </p:anim>
                                    <p:animEffect transition="in" filter="fade">
                                      <p:cBhvr>
                                        <p:cTn id="9" dur="400"/>
                                        <p:tgtEl>
                                          <p:spTgt spid="15"/>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400" fill="hold"/>
                                        <p:tgtEl>
                                          <p:spTgt spid="24"/>
                                        </p:tgtEl>
                                        <p:attrNameLst>
                                          <p:attrName>ppt_w</p:attrName>
                                        </p:attrNameLst>
                                      </p:cBhvr>
                                      <p:tavLst>
                                        <p:tav tm="0">
                                          <p:val>
                                            <p:fltVal val="0"/>
                                          </p:val>
                                        </p:tav>
                                        <p:tav tm="100000">
                                          <p:val>
                                            <p:strVal val="#ppt_w"/>
                                          </p:val>
                                        </p:tav>
                                      </p:tavLst>
                                    </p:anim>
                                    <p:anim calcmode="lin" valueType="num">
                                      <p:cBhvr>
                                        <p:cTn id="13" dur="400" fill="hold"/>
                                        <p:tgtEl>
                                          <p:spTgt spid="24"/>
                                        </p:tgtEl>
                                        <p:attrNameLst>
                                          <p:attrName>ppt_h</p:attrName>
                                        </p:attrNameLst>
                                      </p:cBhvr>
                                      <p:tavLst>
                                        <p:tav tm="0">
                                          <p:val>
                                            <p:fltVal val="0"/>
                                          </p:val>
                                        </p:tav>
                                        <p:tav tm="100000">
                                          <p:val>
                                            <p:strVal val="#ppt_h"/>
                                          </p:val>
                                        </p:tav>
                                      </p:tavLst>
                                    </p:anim>
                                    <p:animEffect transition="in" filter="fade">
                                      <p:cBhvr>
                                        <p:cTn id="14" dur="400"/>
                                        <p:tgtEl>
                                          <p:spTgt spid="24"/>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400" fill="hold"/>
                                        <p:tgtEl>
                                          <p:spTgt spid="25"/>
                                        </p:tgtEl>
                                        <p:attrNameLst>
                                          <p:attrName>ppt_w</p:attrName>
                                        </p:attrNameLst>
                                      </p:cBhvr>
                                      <p:tavLst>
                                        <p:tav tm="0">
                                          <p:val>
                                            <p:fltVal val="0"/>
                                          </p:val>
                                        </p:tav>
                                        <p:tav tm="100000">
                                          <p:val>
                                            <p:strVal val="#ppt_w"/>
                                          </p:val>
                                        </p:tav>
                                      </p:tavLst>
                                    </p:anim>
                                    <p:anim calcmode="lin" valueType="num">
                                      <p:cBhvr>
                                        <p:cTn id="18" dur="400" fill="hold"/>
                                        <p:tgtEl>
                                          <p:spTgt spid="25"/>
                                        </p:tgtEl>
                                        <p:attrNameLst>
                                          <p:attrName>ppt_h</p:attrName>
                                        </p:attrNameLst>
                                      </p:cBhvr>
                                      <p:tavLst>
                                        <p:tav tm="0">
                                          <p:val>
                                            <p:fltVal val="0"/>
                                          </p:val>
                                        </p:tav>
                                        <p:tav tm="100000">
                                          <p:val>
                                            <p:strVal val="#ppt_h"/>
                                          </p:val>
                                        </p:tav>
                                      </p:tavLst>
                                    </p:anim>
                                    <p:animEffect transition="in" filter="fade">
                                      <p:cBhvr>
                                        <p:cTn id="19" dur="400"/>
                                        <p:tgtEl>
                                          <p:spTgt spid="2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400" fill="hold"/>
                                        <p:tgtEl>
                                          <p:spTgt spid="26"/>
                                        </p:tgtEl>
                                        <p:attrNameLst>
                                          <p:attrName>ppt_w</p:attrName>
                                        </p:attrNameLst>
                                      </p:cBhvr>
                                      <p:tavLst>
                                        <p:tav tm="0">
                                          <p:val>
                                            <p:fltVal val="0"/>
                                          </p:val>
                                        </p:tav>
                                        <p:tav tm="100000">
                                          <p:val>
                                            <p:strVal val="#ppt_w"/>
                                          </p:val>
                                        </p:tav>
                                      </p:tavLst>
                                    </p:anim>
                                    <p:anim calcmode="lin" valueType="num">
                                      <p:cBhvr>
                                        <p:cTn id="23" dur="400" fill="hold"/>
                                        <p:tgtEl>
                                          <p:spTgt spid="26"/>
                                        </p:tgtEl>
                                        <p:attrNameLst>
                                          <p:attrName>ppt_h</p:attrName>
                                        </p:attrNameLst>
                                      </p:cBhvr>
                                      <p:tavLst>
                                        <p:tav tm="0">
                                          <p:val>
                                            <p:fltVal val="0"/>
                                          </p:val>
                                        </p:tav>
                                        <p:tav tm="100000">
                                          <p:val>
                                            <p:strVal val="#ppt_h"/>
                                          </p:val>
                                        </p:tav>
                                      </p:tavLst>
                                    </p:anim>
                                    <p:animEffect transition="in" filter="fade">
                                      <p:cBhvr>
                                        <p:cTn id="24" dur="400"/>
                                        <p:tgtEl>
                                          <p:spTgt spid="2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800" fill="hold"/>
                                        <p:tgtEl>
                                          <p:spTgt spid="10"/>
                                        </p:tgtEl>
                                        <p:attrNameLst>
                                          <p:attrName>ppt_w</p:attrName>
                                        </p:attrNameLst>
                                      </p:cBhvr>
                                      <p:tavLst>
                                        <p:tav tm="0">
                                          <p:val>
                                            <p:fltVal val="0"/>
                                          </p:val>
                                        </p:tav>
                                        <p:tav tm="100000">
                                          <p:val>
                                            <p:strVal val="#ppt_w"/>
                                          </p:val>
                                        </p:tav>
                                      </p:tavLst>
                                    </p:anim>
                                    <p:anim calcmode="lin" valueType="num">
                                      <p:cBhvr>
                                        <p:cTn id="33" dur="800" fill="hold"/>
                                        <p:tgtEl>
                                          <p:spTgt spid="10"/>
                                        </p:tgtEl>
                                        <p:attrNameLst>
                                          <p:attrName>ppt_h</p:attrName>
                                        </p:attrNameLst>
                                      </p:cBhvr>
                                      <p:tavLst>
                                        <p:tav tm="0">
                                          <p:val>
                                            <p:fltVal val="0"/>
                                          </p:val>
                                        </p:tav>
                                        <p:tav tm="100000">
                                          <p:val>
                                            <p:strVal val="#ppt_h"/>
                                          </p:val>
                                        </p:tav>
                                      </p:tavLst>
                                    </p:anim>
                                    <p:animEffect transition="in" filter="fade">
                                      <p:cBhvr>
                                        <p:cTn id="34" dur="800"/>
                                        <p:tgtEl>
                                          <p:spTgt spid="1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800" fill="hold"/>
                                        <p:tgtEl>
                                          <p:spTgt spid="11"/>
                                        </p:tgtEl>
                                        <p:attrNameLst>
                                          <p:attrName>ppt_w</p:attrName>
                                        </p:attrNameLst>
                                      </p:cBhvr>
                                      <p:tavLst>
                                        <p:tav tm="0">
                                          <p:val>
                                            <p:fltVal val="0"/>
                                          </p:val>
                                        </p:tav>
                                        <p:tav tm="100000">
                                          <p:val>
                                            <p:strVal val="#ppt_w"/>
                                          </p:val>
                                        </p:tav>
                                      </p:tavLst>
                                    </p:anim>
                                    <p:anim calcmode="lin" valueType="num">
                                      <p:cBhvr>
                                        <p:cTn id="38" dur="800" fill="hold"/>
                                        <p:tgtEl>
                                          <p:spTgt spid="11"/>
                                        </p:tgtEl>
                                        <p:attrNameLst>
                                          <p:attrName>ppt_h</p:attrName>
                                        </p:attrNameLst>
                                      </p:cBhvr>
                                      <p:tavLst>
                                        <p:tav tm="0">
                                          <p:val>
                                            <p:fltVal val="0"/>
                                          </p:val>
                                        </p:tav>
                                        <p:tav tm="100000">
                                          <p:val>
                                            <p:strVal val="#ppt_h"/>
                                          </p:val>
                                        </p:tav>
                                      </p:tavLst>
                                    </p:anim>
                                    <p:animEffect transition="in" filter="fade">
                                      <p:cBhvr>
                                        <p:cTn id="39" dur="800"/>
                                        <p:tgtEl>
                                          <p:spTgt spid="11"/>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800" fill="hold"/>
                                        <p:tgtEl>
                                          <p:spTgt spid="13"/>
                                        </p:tgtEl>
                                        <p:attrNameLst>
                                          <p:attrName>ppt_w</p:attrName>
                                        </p:attrNameLst>
                                      </p:cBhvr>
                                      <p:tavLst>
                                        <p:tav tm="0">
                                          <p:val>
                                            <p:fltVal val="0"/>
                                          </p:val>
                                        </p:tav>
                                        <p:tav tm="100000">
                                          <p:val>
                                            <p:strVal val="#ppt_w"/>
                                          </p:val>
                                        </p:tav>
                                      </p:tavLst>
                                    </p:anim>
                                    <p:anim calcmode="lin" valueType="num">
                                      <p:cBhvr>
                                        <p:cTn id="43" dur="800" fill="hold"/>
                                        <p:tgtEl>
                                          <p:spTgt spid="13"/>
                                        </p:tgtEl>
                                        <p:attrNameLst>
                                          <p:attrName>ppt_h</p:attrName>
                                        </p:attrNameLst>
                                      </p:cBhvr>
                                      <p:tavLst>
                                        <p:tav tm="0">
                                          <p:val>
                                            <p:fltVal val="0"/>
                                          </p:val>
                                        </p:tav>
                                        <p:tav tm="100000">
                                          <p:val>
                                            <p:strVal val="#ppt_h"/>
                                          </p:val>
                                        </p:tav>
                                      </p:tavLst>
                                    </p:anim>
                                    <p:animEffect transition="in" filter="fade">
                                      <p:cBhvr>
                                        <p:cTn id="44" dur="800"/>
                                        <p:tgtEl>
                                          <p:spTgt spid="13"/>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800" fill="hold"/>
                                        <p:tgtEl>
                                          <p:spTgt spid="14"/>
                                        </p:tgtEl>
                                        <p:attrNameLst>
                                          <p:attrName>ppt_w</p:attrName>
                                        </p:attrNameLst>
                                      </p:cBhvr>
                                      <p:tavLst>
                                        <p:tav tm="0">
                                          <p:val>
                                            <p:fltVal val="0"/>
                                          </p:val>
                                        </p:tav>
                                        <p:tav tm="100000">
                                          <p:val>
                                            <p:strVal val="#ppt_w"/>
                                          </p:val>
                                        </p:tav>
                                      </p:tavLst>
                                    </p:anim>
                                    <p:anim calcmode="lin" valueType="num">
                                      <p:cBhvr>
                                        <p:cTn id="48" dur="800" fill="hold"/>
                                        <p:tgtEl>
                                          <p:spTgt spid="14"/>
                                        </p:tgtEl>
                                        <p:attrNameLst>
                                          <p:attrName>ppt_h</p:attrName>
                                        </p:attrNameLst>
                                      </p:cBhvr>
                                      <p:tavLst>
                                        <p:tav tm="0">
                                          <p:val>
                                            <p:fltVal val="0"/>
                                          </p:val>
                                        </p:tav>
                                        <p:tav tm="100000">
                                          <p:val>
                                            <p:strVal val="#ppt_h"/>
                                          </p:val>
                                        </p:tav>
                                      </p:tavLst>
                                    </p:anim>
                                    <p:animEffect transition="in" filter="fade">
                                      <p:cBhvr>
                                        <p:cTn id="49" dur="800"/>
                                        <p:tgtEl>
                                          <p:spTgt spid="14"/>
                                        </p:tgtEl>
                                      </p:cBhvr>
                                    </p:animEffect>
                                  </p:childTnLst>
                                </p:cTn>
                              </p:par>
                              <p:par>
                                <p:cTn id="50" presetID="53" presetClass="entr" presetSubtype="16" fill="hold" grpId="0" nodeType="withEffect">
                                  <p:stCondLst>
                                    <p:cond delay="300"/>
                                  </p:stCondLst>
                                  <p:childTnLst>
                                    <p:set>
                                      <p:cBhvr>
                                        <p:cTn id="51" dur="1" fill="hold">
                                          <p:stCondLst>
                                            <p:cond delay="0"/>
                                          </p:stCondLst>
                                        </p:cTn>
                                        <p:tgtEl>
                                          <p:spTgt spid="12"/>
                                        </p:tgtEl>
                                        <p:attrNameLst>
                                          <p:attrName>style.visibility</p:attrName>
                                        </p:attrNameLst>
                                      </p:cBhvr>
                                      <p:to>
                                        <p:strVal val="visible"/>
                                      </p:to>
                                    </p:set>
                                    <p:anim calcmode="lin" valueType="num">
                                      <p:cBhvr>
                                        <p:cTn id="52" dur="800" fill="hold"/>
                                        <p:tgtEl>
                                          <p:spTgt spid="12"/>
                                        </p:tgtEl>
                                        <p:attrNameLst>
                                          <p:attrName>ppt_w</p:attrName>
                                        </p:attrNameLst>
                                      </p:cBhvr>
                                      <p:tavLst>
                                        <p:tav tm="0">
                                          <p:val>
                                            <p:fltVal val="0"/>
                                          </p:val>
                                        </p:tav>
                                        <p:tav tm="100000">
                                          <p:val>
                                            <p:strVal val="#ppt_w"/>
                                          </p:val>
                                        </p:tav>
                                      </p:tavLst>
                                    </p:anim>
                                    <p:anim calcmode="lin" valueType="num">
                                      <p:cBhvr>
                                        <p:cTn id="53" dur="800" fill="hold"/>
                                        <p:tgtEl>
                                          <p:spTgt spid="12"/>
                                        </p:tgtEl>
                                        <p:attrNameLst>
                                          <p:attrName>ppt_h</p:attrName>
                                        </p:attrNameLst>
                                      </p:cBhvr>
                                      <p:tavLst>
                                        <p:tav tm="0">
                                          <p:val>
                                            <p:fltVal val="0"/>
                                          </p:val>
                                        </p:tav>
                                        <p:tav tm="100000">
                                          <p:val>
                                            <p:strVal val="#ppt_h"/>
                                          </p:val>
                                        </p:tav>
                                      </p:tavLst>
                                    </p:anim>
                                    <p:animEffect transition="in" filter="fade">
                                      <p:cBhvr>
                                        <p:cTn id="54" dur="8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p:bldP spid="24" grpId="0"/>
      <p:bldP spid="25" grpId="0"/>
      <p:bldP spid="26" grpId="0"/>
      <p:bldP spid="27"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7"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3" y="5063086"/>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8" y="5063086"/>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9" y="3051385"/>
            <a:ext cx="1955536" cy="353913"/>
          </a:xfrm>
          <a:prstGeom prst="rect">
            <a:avLst/>
          </a:prstGeom>
        </p:spPr>
        <p:txBody>
          <a:bodyPr lIns="51241" tIns="25621" rIns="51241" bIns="2562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747"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6" y="420562"/>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9" y="1957969"/>
            <a:ext cx="1796595" cy="446617"/>
          </a:xfrm>
          <a:prstGeom prst="rect">
            <a:avLst/>
          </a:prstGeom>
        </p:spPr>
        <p:txBody>
          <a:bodyPr/>
          <a:lstStyle>
            <a:lvl1pPr marL="0" indent="0" algn="ctr">
              <a:buNone/>
              <a:defRPr sz="134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40" y="5107997"/>
            <a:ext cx="1355465" cy="446617"/>
          </a:xfrm>
          <a:prstGeom prst="rect">
            <a:avLst/>
          </a:prstGeom>
        </p:spPr>
        <p:txBody>
          <a:bodyPr/>
          <a:lstStyle>
            <a:lvl1pPr marL="0" indent="0">
              <a:buNone/>
              <a:defRPr sz="747">
                <a:solidFill>
                  <a:schemeClr val="bg1">
                    <a:lumMod val="50000"/>
                  </a:schemeClr>
                </a:solidFill>
                <a:latin typeface="+mn-lt"/>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5" y="4243969"/>
            <a:ext cx="2007965" cy="446617"/>
          </a:xfrm>
          <a:prstGeom prst="rect">
            <a:avLst/>
          </a:prstGeom>
        </p:spPr>
        <p:txBody>
          <a:bodyPr/>
          <a:lstStyle>
            <a:lvl1pPr marL="0" indent="0">
              <a:buNone/>
              <a:defRPr sz="675" baseline="0">
                <a:solidFill>
                  <a:schemeClr val="bg1">
                    <a:lumMod val="50000"/>
                  </a:schemeClr>
                </a:solidFill>
              </a:defRPr>
            </a:lvl1pPr>
            <a:lvl2pPr marL="341637" indent="0">
              <a:buNone/>
              <a:defRPr sz="747"/>
            </a:lvl2pPr>
            <a:lvl3pPr marL="683276" indent="0">
              <a:buNone/>
              <a:defRPr sz="747"/>
            </a:lvl3pPr>
            <a:lvl4pPr marL="1024913" indent="0">
              <a:buNone/>
              <a:defRPr sz="747"/>
            </a:lvl4pPr>
            <a:lvl5pPr marL="1366550" indent="0">
              <a:buNone/>
              <a:defRPr sz="747"/>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60"/>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
        <p:nvSpPr>
          <p:cNvPr id="28" name="Rounded Rectangle 27">
            <a:extLst>
              <a:ext uri="{FF2B5EF4-FFF2-40B4-BE49-F238E27FC236}">
                <a16:creationId xmlns:a16="http://schemas.microsoft.com/office/drawing/2014/main" id="{C100A5BD-B1D8-6F40-867C-2FCDED8191FE}"/>
              </a:ext>
            </a:extLst>
          </p:cNvPr>
          <p:cNvSpPr/>
          <p:nvPr userDrawn="1"/>
        </p:nvSpPr>
        <p:spPr>
          <a:xfrm>
            <a:off x="3601799" y="5063085"/>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3"/>
          </a:p>
        </p:txBody>
      </p:sp>
    </p:spTree>
    <p:extLst>
      <p:ext uri="{BB962C8B-B14F-4D97-AF65-F5344CB8AC3E}">
        <p14:creationId xmlns:p14="http://schemas.microsoft.com/office/powerpoint/2010/main" val="7694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4168297"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3142824"/>
            <a:ext cx="1955536" cy="214729"/>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latin typeface="+mn-lt"/>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4216939" y="5107995"/>
            <a:ext cx="1355465" cy="446617"/>
          </a:xfrm>
          <a:prstGeom prst="rect">
            <a:avLst/>
          </a:prstGeom>
        </p:spPr>
        <p:txBody>
          <a:bodyPr/>
          <a:lstStyle>
            <a:lvl1pPr marL="0" indent="0">
              <a:buNone/>
              <a:defRPr sz="996">
                <a:solidFill>
                  <a:schemeClr val="bg1">
                    <a:lumMod val="50000"/>
                  </a:schemeClr>
                </a:solidFill>
                <a:latin typeface="+mn-lt"/>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91 9999999999</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434360"/>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4211210"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4871608" y="3645085"/>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63341" y="3648796"/>
            <a:ext cx="322675"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400243" y="3650167"/>
            <a:ext cx="3048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17259" y="3525514"/>
            <a:ext cx="478532" cy="638043"/>
          </a:xfrm>
          <a:prstGeom prst="rect">
            <a:avLst/>
          </a:prstGeom>
        </p:spPr>
      </p:pic>
      <p:sp>
        <p:nvSpPr>
          <p:cNvPr id="28" name="Rounded Rectangle 27">
            <a:extLst>
              <a:ext uri="{FF2B5EF4-FFF2-40B4-BE49-F238E27FC236}">
                <a16:creationId xmlns:a16="http://schemas.microsoft.com/office/drawing/2014/main" id="{C100A5BD-B1D8-6F40-867C-2FCDED8191FE}"/>
              </a:ext>
            </a:extLst>
          </p:cNvPr>
          <p:cNvSpPr/>
          <p:nvPr userDrawn="1"/>
        </p:nvSpPr>
        <p:spPr>
          <a:xfrm>
            <a:off x="3601798" y="5063083"/>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373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5133" y="-9163"/>
            <a:ext cx="9144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3427416" y="2772175"/>
            <a:ext cx="2304299" cy="3024680"/>
          </a:xfrm>
          <a:prstGeom prst="roundRect">
            <a:avLst>
              <a:gd name="adj" fmla="val 3045"/>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4326162" y="5063084"/>
            <a:ext cx="506809"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3876255" y="5063084"/>
            <a:ext cx="1406621"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3601798" y="2999130"/>
            <a:ext cx="1955536" cy="384514"/>
          </a:xfrm>
          <a:prstGeom prst="rect">
            <a:avLst/>
          </a:prstGeom>
        </p:spPr>
        <p:txBody>
          <a:bodyPr lIns="68321" tIns="34161" rIns="68321" bIns="34161">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996" dirty="0">
                <a:solidFill>
                  <a:srgbClr val="B51E6A"/>
                </a:solidFill>
              </a:rPr>
              <a:t>FOLLOW US</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4233325" y="420560"/>
            <a:ext cx="692482"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3681268" y="1957967"/>
            <a:ext cx="1796595" cy="446617"/>
          </a:xfrm>
          <a:prstGeom prst="rect">
            <a:avLst/>
          </a:prstGeom>
        </p:spPr>
        <p:txBody>
          <a:bodyPr/>
          <a:lstStyle>
            <a:lvl1pPr marL="0" indent="0" algn="ctr">
              <a:buNone/>
              <a:defRPr sz="1793"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lvl="0"/>
            <a:r>
              <a:rPr lang="en-US" dirty="0"/>
              <a:t>CONTACT US</a:t>
            </a:r>
          </a:p>
        </p:txBody>
      </p:sp>
      <p:sp>
        <p:nvSpPr>
          <p:cNvPr id="23" name="Content Placeholder 21">
            <a:extLst>
              <a:ext uri="{FF2B5EF4-FFF2-40B4-BE49-F238E27FC236}">
                <a16:creationId xmlns:a16="http://schemas.microsoft.com/office/drawing/2014/main" id="{D933DF7A-99C5-3A40-B321-D72BD932333D}"/>
              </a:ext>
            </a:extLst>
          </p:cNvPr>
          <p:cNvSpPr>
            <a:spLocks noGrp="1"/>
          </p:cNvSpPr>
          <p:nvPr>
            <p:ph sz="quarter" idx="14" hasCustomPrompt="1"/>
          </p:nvPr>
        </p:nvSpPr>
        <p:spPr>
          <a:xfrm>
            <a:off x="3901834" y="5107995"/>
            <a:ext cx="1355465" cy="446617"/>
          </a:xfrm>
          <a:prstGeom prst="rect">
            <a:avLst/>
          </a:prstGeom>
        </p:spPr>
        <p:txBody>
          <a:bodyPr/>
          <a:lstStyle>
            <a:lvl1pPr marL="0" indent="0">
              <a:buNone/>
              <a:defRPr sz="996">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dirty="0">
                <a:solidFill>
                  <a:schemeClr val="bg1"/>
                </a:solidFill>
                <a:latin typeface="Lato Bold"/>
                <a:cs typeface="Lato Bold"/>
              </a:rPr>
              <a:t>Number</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3575584" y="4243967"/>
            <a:ext cx="2007965" cy="446617"/>
          </a:xfrm>
          <a:prstGeom prst="rect">
            <a:avLst/>
          </a:prstGeom>
        </p:spPr>
        <p:txBody>
          <a:bodyPr/>
          <a:lstStyle>
            <a:lvl1pPr marL="0" indent="0">
              <a:buNone/>
              <a:defRPr sz="900" baseline="0">
                <a:solidFill>
                  <a:schemeClr val="bg1">
                    <a:lumMod val="50000"/>
                  </a:schemeClr>
                </a:solidFill>
              </a:defRPr>
            </a:lvl1pPr>
            <a:lvl2pPr marL="455516" indent="0">
              <a:buNone/>
              <a:defRPr sz="996"/>
            </a:lvl2pPr>
            <a:lvl3pPr marL="911034" indent="0">
              <a:buNone/>
              <a:defRPr sz="996"/>
            </a:lvl3pPr>
            <a:lvl4pPr marL="1366551" indent="0">
              <a:buNone/>
              <a:defRPr sz="996"/>
            </a:lvl4pPr>
            <a:lvl5pPr marL="1822067" indent="0">
              <a:buNone/>
              <a:defRPr sz="996"/>
            </a:lvl5pPr>
          </a:lstStyle>
          <a:p>
            <a:pPr algn="ctr"/>
            <a:r>
              <a:rPr lang="en-US" b="1" dirty="0"/>
              <a:t>Address</a:t>
            </a:r>
            <a:endParaRPr lang="en-US" dirty="0"/>
          </a:p>
        </p:txBody>
      </p:sp>
      <p:grpSp>
        <p:nvGrpSpPr>
          <p:cNvPr id="15" name="Group 14">
            <a:extLst>
              <a:ext uri="{FF2B5EF4-FFF2-40B4-BE49-F238E27FC236}">
                <a16:creationId xmlns:a16="http://schemas.microsoft.com/office/drawing/2014/main" id="{29E10E36-B4FE-EE4F-ABBD-6B78144A7B17}"/>
              </a:ext>
            </a:extLst>
          </p:cNvPr>
          <p:cNvGrpSpPr/>
          <p:nvPr userDrawn="1"/>
        </p:nvGrpSpPr>
        <p:grpSpPr>
          <a:xfrm>
            <a:off x="3763340" y="3487258"/>
            <a:ext cx="1632450" cy="638043"/>
            <a:chOff x="5043597" y="3487257"/>
            <a:chExt cx="2176600" cy="638043"/>
          </a:xfrm>
        </p:grpSpPr>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40756"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521287" y="3606829"/>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a:hlinkClick r:id="rId4"/>
              <a:extLst>
                <a:ext uri="{FF2B5EF4-FFF2-40B4-BE49-F238E27FC236}">
                  <a16:creationId xmlns:a16="http://schemas.microsoft.com/office/drawing/2014/main" id="{92745C1D-07AF-984E-947B-3C14BD2C685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3597" y="3610539"/>
              <a:ext cx="430233" cy="430233"/>
            </a:xfrm>
            <a:prstGeom prst="rect">
              <a:avLst/>
            </a:prstGeom>
          </p:spPr>
        </p:pic>
        <p:pic>
          <p:nvPicPr>
            <p:cNvPr id="26" name="Picture 25">
              <a:hlinkClick r:id="rId6"/>
              <a:extLst>
                <a:ext uri="{FF2B5EF4-FFF2-40B4-BE49-F238E27FC236}">
                  <a16:creationId xmlns:a16="http://schemas.microsoft.com/office/drawing/2014/main" id="{F6AC0155-D17C-0F44-9228-A1007BEDB0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2800" y="3611911"/>
              <a:ext cx="406400" cy="406400"/>
            </a:xfrm>
            <a:prstGeom prst="rect">
              <a:avLst/>
            </a:prstGeom>
          </p:spPr>
        </p:pic>
        <p:pic>
          <p:nvPicPr>
            <p:cNvPr id="27" name="Picture 26">
              <a:hlinkClick r:id="rId8"/>
              <a:extLst>
                <a:ext uri="{FF2B5EF4-FFF2-40B4-BE49-F238E27FC236}">
                  <a16:creationId xmlns:a16="http://schemas.microsoft.com/office/drawing/2014/main" id="{E153DD54-C6D3-914D-BE61-72789B883B1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82154" y="3487257"/>
              <a:ext cx="638043" cy="638043"/>
            </a:xfrm>
            <a:prstGeom prst="rect">
              <a:avLst/>
            </a:prstGeom>
          </p:spPr>
        </p:pic>
      </p:grpSp>
    </p:spTree>
    <p:extLst>
      <p:ext uri="{BB962C8B-B14F-4D97-AF65-F5344CB8AC3E}">
        <p14:creationId xmlns:p14="http://schemas.microsoft.com/office/powerpoint/2010/main" val="11890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600"/>
                                        <p:tgtEl>
                                          <p:spTgt spid="20">
                                            <p:txEl>
                                              <p:pRg st="0" end="0"/>
                                            </p:txEl>
                                          </p:spTgt>
                                        </p:tgtEl>
                                      </p:cBhvr>
                                    </p:animEffect>
                                    <p:anim calcmode="lin" valueType="num">
                                      <p:cBhvr>
                                        <p:cTn id="8"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F0625F-F259-40A5-BD48-B4CB9B0AF9DE}"/>
              </a:ext>
            </a:extLst>
          </p:cNvPr>
          <p:cNvSpPr/>
          <p:nvPr userDrawn="1"/>
        </p:nvSpPr>
        <p:spPr>
          <a:xfrm>
            <a:off x="1" y="0"/>
            <a:ext cx="91463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Title Placeholder 1"/>
          <p:cNvSpPr txBox="1">
            <a:spLocks/>
          </p:cNvSpPr>
          <p:nvPr userDrawn="1"/>
        </p:nvSpPr>
        <p:spPr>
          <a:xfrm>
            <a:off x="628650" y="727976"/>
            <a:ext cx="7886700" cy="35870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2400" kern="1200">
                <a:solidFill>
                  <a:schemeClr val="tx1"/>
                </a:solidFill>
                <a:latin typeface="Corbel" panose="020B0503020204020204" pitchFamily="34" charset="0"/>
                <a:ea typeface="+mj-ea"/>
                <a:cs typeface="+mj-cs"/>
              </a:defRPr>
            </a:lvl1pPr>
          </a:lstStyle>
          <a:p>
            <a:endParaRPr lang="en-US" sz="1200" dirty="0">
              <a:solidFill>
                <a:schemeClr val="bg1"/>
              </a:solidFill>
            </a:endParaRPr>
          </a:p>
        </p:txBody>
      </p:sp>
      <p:pic>
        <p:nvPicPr>
          <p:cNvPr id="9" name="Picture 8">
            <a:extLst>
              <a:ext uri="{FF2B5EF4-FFF2-40B4-BE49-F238E27FC236}">
                <a16:creationId xmlns:a16="http://schemas.microsoft.com/office/drawing/2014/main" id="{E03A9E43-E59F-E241-85D0-F48AF25BDC82}"/>
              </a:ext>
            </a:extLst>
          </p:cNvPr>
          <p:cNvPicPr>
            <a:picLocks noChangeAspect="1"/>
          </p:cNvPicPr>
          <p:nvPr userDrawn="1"/>
        </p:nvPicPr>
        <p:blipFill>
          <a:blip r:embed="rId2"/>
          <a:stretch>
            <a:fillRect/>
          </a:stretch>
        </p:blipFill>
        <p:spPr>
          <a:xfrm>
            <a:off x="2" y="6311901"/>
            <a:ext cx="8515349" cy="546098"/>
          </a:xfrm>
          <a:prstGeom prst="rect">
            <a:avLst/>
          </a:prstGeom>
        </p:spPr>
      </p:pic>
      <p:pic>
        <p:nvPicPr>
          <p:cNvPr id="11" name="Picture 10">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3"/>
          <a:srcRect l="40266" t="17921" r="39881" b="19160"/>
          <a:stretch/>
        </p:blipFill>
        <p:spPr>
          <a:xfrm>
            <a:off x="8727998" y="6356352"/>
            <a:ext cx="215283" cy="435196"/>
          </a:xfrm>
          <a:prstGeom prst="rect">
            <a:avLst/>
          </a:prstGeom>
        </p:spPr>
      </p:pic>
      <p:sp>
        <p:nvSpPr>
          <p:cNvPr id="12"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pPr/>
              <a:t>07-05-2023</a:t>
            </a:fld>
            <a:r>
              <a:rPr lang="en-US" dirty="0"/>
              <a:t> </a:t>
            </a:r>
            <a:r>
              <a:rPr lang="en-US" altLang="en-US" dirty="0"/>
              <a:t>| </a:t>
            </a:r>
            <a:r>
              <a:rPr lang="en-IN" altLang="en-US" dirty="0"/>
              <a:t>© Mphasis 2021  Proprietary and confidential information</a:t>
            </a:r>
            <a:endParaRPr lang="en-US" dirty="0"/>
          </a:p>
        </p:txBody>
      </p:sp>
      <p:sp>
        <p:nvSpPr>
          <p:cNvPr id="13"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
        <p:nvSpPr>
          <p:cNvPr id="8" name="Text Placeholder 3">
            <a:extLst>
              <a:ext uri="{FF2B5EF4-FFF2-40B4-BE49-F238E27FC236}">
                <a16:creationId xmlns:a16="http://schemas.microsoft.com/office/drawing/2014/main" id="{F69003F4-E17E-3949-B560-6EDEEDA88835}"/>
              </a:ext>
            </a:extLst>
          </p:cNvPr>
          <p:cNvSpPr>
            <a:spLocks noGrp="1"/>
          </p:cNvSpPr>
          <p:nvPr>
            <p:ph type="body" sz="quarter" idx="15" hasCustomPrompt="1"/>
          </p:nvPr>
        </p:nvSpPr>
        <p:spPr>
          <a:xfrm>
            <a:off x="458392" y="204950"/>
            <a:ext cx="8219027" cy="353459"/>
          </a:xfrm>
          <a:prstGeom prst="rect">
            <a:avLst/>
          </a:prstGeom>
        </p:spPr>
        <p:txBody>
          <a:bodyPr/>
          <a:lstStyle>
            <a:lvl1pPr marL="0" indent="0" algn="ctr">
              <a:buNone/>
              <a:defRPr sz="1800" cap="none" baseline="0">
                <a:solidFill>
                  <a:srgbClr val="B51E6A"/>
                </a:solidFill>
                <a:latin typeface="Calibri" panose="020F0502020204030204" pitchFamily="34" charset="0"/>
                <a:cs typeface="Calibri" panose="020F0502020204030204" pitchFamily="34" charset="0"/>
              </a:defRPr>
            </a:lvl1pPr>
          </a:lstStyle>
          <a:p>
            <a:r>
              <a:rPr lang="en-US" dirty="0"/>
              <a:t>TITLE</a:t>
            </a:r>
          </a:p>
        </p:txBody>
      </p:sp>
      <p:cxnSp>
        <p:nvCxnSpPr>
          <p:cNvPr id="10" name="Straight Connector 9">
            <a:extLst>
              <a:ext uri="{FF2B5EF4-FFF2-40B4-BE49-F238E27FC236}">
                <a16:creationId xmlns:a16="http://schemas.microsoft.com/office/drawing/2014/main" id="{DFBE4022-A206-6443-8C6B-43FD88A928A0}"/>
              </a:ext>
            </a:extLst>
          </p:cNvPr>
          <p:cNvCxnSpPr>
            <a:cxnSpLocks/>
          </p:cNvCxnSpPr>
          <p:nvPr userDrawn="1"/>
        </p:nvCxnSpPr>
        <p:spPr>
          <a:xfrm>
            <a:off x="3411793" y="629379"/>
            <a:ext cx="2212259" cy="0"/>
          </a:xfrm>
          <a:prstGeom prst="line">
            <a:avLst/>
          </a:prstGeom>
          <a:ln>
            <a:solidFill>
              <a:srgbClr val="C826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5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628650" y="-13647"/>
            <a:ext cx="7886700" cy="595539"/>
          </a:xfrm>
          <a:prstGeom prst="rect">
            <a:avLst/>
          </a:prstGeom>
        </p:spPr>
        <p:txBody>
          <a:bodyPr anchor="ctr">
            <a:noAutofit/>
          </a:bodyPr>
          <a:lstStyle>
            <a:lvl1pPr algn="ctr">
              <a:defRPr sz="18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04397" y="6554766"/>
            <a:ext cx="2403668" cy="323165"/>
          </a:xfrm>
          <a:prstGeom prst="rect">
            <a:avLst/>
          </a:prstGeom>
          <a:noFill/>
        </p:spPr>
        <p:txBody>
          <a:bodyPr wrap="square" rtlCol="0">
            <a:spAutoFit/>
          </a:bodyPr>
          <a:lstStyle/>
          <a:p>
            <a:r>
              <a:rPr lang="en-US" sz="750" dirty="0">
                <a:solidFill>
                  <a:schemeClr val="bg1"/>
                </a:solidFill>
              </a:rPr>
              <a:t>© Mphasis 2020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8022432" y="6554766"/>
            <a:ext cx="347057" cy="207749"/>
          </a:xfrm>
          <a:prstGeom prst="rect">
            <a:avLst/>
          </a:prstGeom>
          <a:noFill/>
        </p:spPr>
        <p:txBody>
          <a:bodyPr wrap="square" rtlCol="0">
            <a:spAutoFit/>
          </a:bodyPr>
          <a:lstStyle/>
          <a:p>
            <a:pPr algn="r"/>
            <a:fld id="{82F70C56-9CC2-43FD-A22E-F0925CD76F70}" type="slidenum">
              <a:rPr lang="en-GB" sz="750" smtClean="0">
                <a:solidFill>
                  <a:schemeClr val="bg1"/>
                </a:solidFill>
              </a:rPr>
              <a:t>‹#›</a:t>
            </a:fld>
            <a:endParaRPr lang="en-US" sz="75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1756064" y="581891"/>
            <a:ext cx="5631873"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6924676" y="6554766"/>
            <a:ext cx="890588" cy="207749"/>
          </a:xfrm>
          <a:prstGeom prst="rect">
            <a:avLst/>
          </a:prstGeom>
          <a:noFill/>
        </p:spPr>
        <p:txBody>
          <a:bodyPr wrap="square" rtlCol="0">
            <a:spAutoFit/>
          </a:bodyPr>
          <a:lstStyle/>
          <a:p>
            <a:pPr algn="ctr"/>
            <a:fld id="{6962E89B-16E8-4920-AE09-7BF9868788C3}" type="datetime4">
              <a:rPr lang="en-GB" sz="750" smtClean="0">
                <a:solidFill>
                  <a:schemeClr val="bg1"/>
                </a:solidFill>
              </a:rPr>
              <a:t>07 May 2023</a:t>
            </a:fld>
            <a:endParaRPr lang="en-US" sz="750" dirty="0">
              <a:solidFill>
                <a:schemeClr val="bg1"/>
              </a:solidFill>
            </a:endParaRPr>
          </a:p>
        </p:txBody>
      </p:sp>
    </p:spTree>
    <p:extLst>
      <p:ext uri="{BB962C8B-B14F-4D97-AF65-F5344CB8AC3E}">
        <p14:creationId xmlns:p14="http://schemas.microsoft.com/office/powerpoint/2010/main" val="21417309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E1B-08D5-438E-9656-B354EAFFDE5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219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221D40-1326-5F47-9F7B-A14BCA76802A}"/>
              </a:ext>
            </a:extLst>
          </p:cNvPr>
          <p:cNvPicPr>
            <a:picLocks noChangeAspect="1"/>
          </p:cNvPicPr>
          <p:nvPr/>
        </p:nvPicPr>
        <p:blipFill>
          <a:blip r:embed="rId2"/>
          <a:stretch>
            <a:fillRect/>
          </a:stretch>
        </p:blipFill>
        <p:spPr>
          <a:xfrm>
            <a:off x="1" y="0"/>
            <a:ext cx="9144000" cy="6858000"/>
          </a:xfrm>
          <a:prstGeom prst="rect">
            <a:avLst/>
          </a:prstGeom>
        </p:spPr>
      </p:pic>
      <p:sp>
        <p:nvSpPr>
          <p:cNvPr id="7" name="Date Placeholder 6">
            <a:extLst>
              <a:ext uri="{FF2B5EF4-FFF2-40B4-BE49-F238E27FC236}">
                <a16:creationId xmlns:a16="http://schemas.microsoft.com/office/drawing/2014/main" id="{49643496-82AF-0448-9330-2CD7348FE54F}"/>
              </a:ext>
            </a:extLst>
          </p:cNvPr>
          <p:cNvSpPr>
            <a:spLocks noGrp="1"/>
          </p:cNvSpPr>
          <p:nvPr>
            <p:ph type="dt" sz="half" idx="14"/>
          </p:nvPr>
        </p:nvSpPr>
        <p:spPr/>
        <p:txBody>
          <a:bodyPr/>
          <a:lstStyle/>
          <a:p>
            <a:fld id="{D97C9332-06A4-8741-8892-83C10379AC79}" type="datetime1">
              <a:rPr lang="en-IN" smtClean="0"/>
              <a:t>07-05-2023</a:t>
            </a:fld>
            <a:r>
              <a:rPr lang="en-US"/>
              <a:t> </a:t>
            </a:r>
            <a:r>
              <a:rPr lang="en-US" altLang="en-US"/>
              <a:t>| </a:t>
            </a:r>
            <a:r>
              <a:rPr lang="en-IN" altLang="en-US"/>
              <a:t>© Mphasis 2018  Proprietary and confidential information</a:t>
            </a:r>
            <a:endParaRPr lang="en-US" dirty="0"/>
          </a:p>
        </p:txBody>
      </p:sp>
      <p:sp>
        <p:nvSpPr>
          <p:cNvPr id="8" name="Slide Number Placeholder 7">
            <a:extLst>
              <a:ext uri="{FF2B5EF4-FFF2-40B4-BE49-F238E27FC236}">
                <a16:creationId xmlns:a16="http://schemas.microsoft.com/office/drawing/2014/main" id="{4B9B7DAE-C69C-394A-9DAA-968B2477EC22}"/>
              </a:ext>
            </a:extLst>
          </p:cNvPr>
          <p:cNvSpPr>
            <a:spLocks noGrp="1"/>
          </p:cNvSpPr>
          <p:nvPr>
            <p:ph type="sldNum" sz="quarter" idx="15"/>
          </p:nvPr>
        </p:nvSpPr>
        <p:spPr/>
        <p:txBody>
          <a:bodyPr/>
          <a:lstStyle/>
          <a:p>
            <a:fld id="{1755F6D2-49A6-E64A-811B-3E9DE07970BF}" type="slidenum">
              <a:rPr lang="en-US" smtClean="0"/>
              <a:pPr/>
              <a:t>‹#›</a:t>
            </a:fld>
            <a:endParaRPr lang="en-US" dirty="0"/>
          </a:p>
        </p:txBody>
      </p:sp>
      <p:cxnSp>
        <p:nvCxnSpPr>
          <p:cNvPr id="21" name="Straight Connector 20">
            <a:extLst>
              <a:ext uri="{FF2B5EF4-FFF2-40B4-BE49-F238E27FC236}">
                <a16:creationId xmlns:a16="http://schemas.microsoft.com/office/drawing/2014/main" id="{68B944DE-DE06-4B49-B994-B75840615CC2}"/>
              </a:ext>
            </a:extLst>
          </p:cNvPr>
          <p:cNvCxnSpPr>
            <a:cxnSpLocks/>
          </p:cNvCxnSpPr>
          <p:nvPr/>
        </p:nvCxnSpPr>
        <p:spPr>
          <a:xfrm>
            <a:off x="2120901" y="2517996"/>
            <a:ext cx="2652268" cy="0"/>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A94CD73-9149-4641-8F68-3FA263C232E3}"/>
              </a:ext>
            </a:extLst>
          </p:cNvPr>
          <p:cNvCxnSpPr>
            <a:cxnSpLocks/>
          </p:cNvCxnSpPr>
          <p:nvPr/>
        </p:nvCxnSpPr>
        <p:spPr>
          <a:xfrm>
            <a:off x="2120900" y="2127938"/>
            <a:ext cx="0" cy="2822016"/>
          </a:xfrm>
          <a:prstGeom prst="line">
            <a:avLst/>
          </a:prstGeom>
          <a:ln w="9525"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3" name="Content Placeholder 4">
            <a:extLst>
              <a:ext uri="{FF2B5EF4-FFF2-40B4-BE49-F238E27FC236}">
                <a16:creationId xmlns:a16="http://schemas.microsoft.com/office/drawing/2014/main" id="{1FF231C8-CCB9-6446-A179-EB086D1CAE95}"/>
              </a:ext>
            </a:extLst>
          </p:cNvPr>
          <p:cNvSpPr>
            <a:spLocks noGrp="1"/>
          </p:cNvSpPr>
          <p:nvPr>
            <p:ph sz="quarter" idx="12" hasCustomPrompt="1"/>
          </p:nvPr>
        </p:nvSpPr>
        <p:spPr>
          <a:xfrm>
            <a:off x="2213770" y="2124136"/>
            <a:ext cx="2735263" cy="365500"/>
          </a:xfrm>
          <a:prstGeom prst="rect">
            <a:avLst/>
          </a:prstGeom>
        </p:spPr>
        <p:txBody>
          <a:bodyPr/>
          <a:lstStyle>
            <a:lvl1pPr marL="0" marR="0" indent="0" algn="l" defTabSz="911034" rtl="0" eaLnBrk="1" fontAlgn="auto" latinLnBrk="0" hangingPunct="1">
              <a:lnSpc>
                <a:spcPct val="100000"/>
              </a:lnSpc>
              <a:spcBef>
                <a:spcPts val="996"/>
              </a:spcBef>
              <a:spcAft>
                <a:spcPts val="0"/>
              </a:spcAft>
              <a:buClrTx/>
              <a:buSzTx/>
              <a:buFont typeface="Arial" panose="020B0604020202020204" pitchFamily="34" charset="0"/>
              <a:buNone/>
              <a:tabLst/>
              <a:defRPr sz="1575" b="1" cap="all" baseline="0">
                <a:solidFill>
                  <a:schemeClr val="bg1"/>
                </a:solidFill>
              </a:defRPr>
            </a:lvl1pPr>
            <a:lvl2pPr marL="455516" indent="0">
              <a:buNone/>
              <a:defRPr sz="897"/>
            </a:lvl2pPr>
            <a:lvl3pPr marL="911034" indent="0">
              <a:buNone/>
              <a:defRPr sz="897"/>
            </a:lvl3pPr>
            <a:lvl4pPr marL="1366551" indent="0">
              <a:buNone/>
              <a:defRPr sz="897"/>
            </a:lvl4pPr>
            <a:lvl5pPr marL="1822067" indent="0">
              <a:buNone/>
              <a:defRPr sz="897"/>
            </a:lvl5pPr>
          </a:lstStyle>
          <a:p>
            <a:pPr lvl="0"/>
            <a:r>
              <a:rPr lang="en-US" dirty="0"/>
              <a:t>SUBHEADLINE</a:t>
            </a:r>
          </a:p>
        </p:txBody>
      </p:sp>
      <p:sp>
        <p:nvSpPr>
          <p:cNvPr id="4" name="Content Placeholder 3">
            <a:extLst>
              <a:ext uri="{FF2B5EF4-FFF2-40B4-BE49-F238E27FC236}">
                <a16:creationId xmlns:a16="http://schemas.microsoft.com/office/drawing/2014/main" id="{E969B851-7E6C-224A-A414-944FC4E11DFD}"/>
              </a:ext>
            </a:extLst>
          </p:cNvPr>
          <p:cNvSpPr>
            <a:spLocks noGrp="1"/>
          </p:cNvSpPr>
          <p:nvPr>
            <p:ph sz="quarter" idx="16" hasCustomPrompt="1"/>
          </p:nvPr>
        </p:nvSpPr>
        <p:spPr>
          <a:xfrm>
            <a:off x="2213373" y="2671763"/>
            <a:ext cx="2736056" cy="2278062"/>
          </a:xfrm>
          <a:prstGeom prst="rect">
            <a:avLst/>
          </a:prstGeom>
        </p:spPr>
        <p:txBody>
          <a:bodyPr/>
          <a:lstStyle>
            <a:lvl1pPr marL="0" marR="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sz="1050" cap="all" baseline="0">
                <a:solidFill>
                  <a:schemeClr val="bg1"/>
                </a:solidFill>
              </a:defRPr>
            </a:lvl1pPr>
            <a:lvl2pPr marL="455516" indent="0">
              <a:buNone/>
              <a:defRPr sz="1050"/>
            </a:lvl2pPr>
            <a:lvl3pPr marL="911033" indent="0">
              <a:buNone/>
              <a:defRPr sz="1050"/>
            </a:lvl3pPr>
            <a:lvl4pPr marL="1366550" indent="0">
              <a:buNone/>
              <a:defRPr sz="1050"/>
            </a:lvl4pPr>
            <a:lvl5pPr marL="1822067" indent="0">
              <a:buNone/>
              <a:defRPr sz="1050"/>
            </a:lvl5pPr>
          </a:lstStyle>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 Dummy Copy Dummy Copy Dummy Copy Dummy Copy Dummy Copy Dummy Copy Dummy Copy 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r>
              <a:rPr lang="en-US" dirty="0"/>
              <a:t>Dummy Copy Dummy Copy Dummy Copy Dummy Copy Dummy Copy Dummy Copy Dummy Copy</a:t>
            </a:r>
          </a:p>
          <a:p>
            <a:pPr marL="0" marR="0" lvl="0" indent="0" algn="l" defTabSz="911034" rtl="0" eaLnBrk="1" fontAlgn="auto" latinLnBrk="0" hangingPunct="1">
              <a:lnSpc>
                <a:spcPct val="90000"/>
              </a:lnSpc>
              <a:spcBef>
                <a:spcPts val="996"/>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27609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3.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7.emf"/><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userDrawn="1"/>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07-05-2023</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userDrawn="1"/>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Tree>
    <p:extLst>
      <p:ext uri="{BB962C8B-B14F-4D97-AF65-F5344CB8AC3E}">
        <p14:creationId xmlns:p14="http://schemas.microsoft.com/office/powerpoint/2010/main" val="10073029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88"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p:nvPicPr>
        <p:blipFill>
          <a:blip r:embed="rId14"/>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p:nvPicPr>
        <p:blipFill rotWithShape="1">
          <a:blip r:embed="rId15"/>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1" y="6334128"/>
            <a:ext cx="4712785" cy="501649"/>
          </a:xfrm>
          <a:prstGeom prst="rect">
            <a:avLst/>
          </a:prstGeom>
        </p:spPr>
        <p:txBody>
          <a:bodyPr vert="horz" lIns="91440" tIns="45720" rIns="91440" bIns="45720" rtlCol="0" anchor="ctr"/>
          <a:lstStyle>
            <a:lvl1pPr algn="l">
              <a:defRPr sz="996">
                <a:solidFill>
                  <a:schemeClr val="bg1"/>
                </a:solidFill>
              </a:defRPr>
            </a:lvl1pPr>
          </a:lstStyle>
          <a:p>
            <a:fld id="{D97C9332-06A4-8741-8892-83C10379AC79}" type="datetime1">
              <a:rPr lang="en-IN" smtClean="0"/>
              <a:t>07-05-2023</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0" y="6401860"/>
            <a:ext cx="2057401" cy="366182"/>
          </a:xfrm>
          <a:prstGeom prst="rect">
            <a:avLst/>
          </a:prstGeom>
        </p:spPr>
        <p:txBody>
          <a:bodyPr vert="horz" lIns="91440" tIns="45720" rIns="91440" bIns="45720" rtlCol="0" anchor="ctr"/>
          <a:lstStyle>
            <a:lvl1pPr algn="r">
              <a:defRPr sz="996">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45203442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87" r:id="rId12"/>
  </p:sldLayoutIdLst>
  <p:hf hdr="0" ftr="0"/>
  <p:txStyles>
    <p:titleStyle>
      <a:lvl1pPr algn="l" defTabSz="911034" rtl="0" eaLnBrk="1" latinLnBrk="0" hangingPunct="1">
        <a:lnSpc>
          <a:spcPct val="90000"/>
        </a:lnSpc>
        <a:spcBef>
          <a:spcPct val="0"/>
        </a:spcBef>
        <a:buNone/>
        <a:defRPr sz="4384" kern="1200">
          <a:solidFill>
            <a:schemeClr val="tx1"/>
          </a:solidFill>
          <a:latin typeface="+mj-lt"/>
          <a:ea typeface="+mj-ea"/>
          <a:cs typeface="+mj-cs"/>
        </a:defRPr>
      </a:lvl1pPr>
    </p:titleStyle>
    <p:body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p:bodyStyle>
    <p:otherStyle>
      <a:defPPr>
        <a:defRPr lang="en-US"/>
      </a:defPPr>
      <a:lvl1pPr marL="0" algn="l" defTabSz="911034" rtl="0" eaLnBrk="1" latinLnBrk="0" hangingPunct="1">
        <a:defRPr sz="1793" kern="1200">
          <a:solidFill>
            <a:schemeClr val="tx1"/>
          </a:solidFill>
          <a:latin typeface="+mn-lt"/>
          <a:ea typeface="+mn-ea"/>
          <a:cs typeface="+mn-cs"/>
        </a:defRPr>
      </a:lvl1pPr>
      <a:lvl2pPr marL="455516" algn="l" defTabSz="911034" rtl="0" eaLnBrk="1" latinLnBrk="0" hangingPunct="1">
        <a:defRPr sz="1793" kern="1200">
          <a:solidFill>
            <a:schemeClr val="tx1"/>
          </a:solidFill>
          <a:latin typeface="+mn-lt"/>
          <a:ea typeface="+mn-ea"/>
          <a:cs typeface="+mn-cs"/>
        </a:defRPr>
      </a:lvl2pPr>
      <a:lvl3pPr marL="911034" algn="l" defTabSz="911034" rtl="0" eaLnBrk="1" latinLnBrk="0" hangingPunct="1">
        <a:defRPr sz="1793" kern="1200">
          <a:solidFill>
            <a:schemeClr val="tx1"/>
          </a:solidFill>
          <a:latin typeface="+mn-lt"/>
          <a:ea typeface="+mn-ea"/>
          <a:cs typeface="+mn-cs"/>
        </a:defRPr>
      </a:lvl3pPr>
      <a:lvl4pPr marL="1366551" algn="l" defTabSz="911034" rtl="0" eaLnBrk="1" latinLnBrk="0" hangingPunct="1">
        <a:defRPr sz="1793" kern="1200">
          <a:solidFill>
            <a:schemeClr val="tx1"/>
          </a:solidFill>
          <a:latin typeface="+mn-lt"/>
          <a:ea typeface="+mn-ea"/>
          <a:cs typeface="+mn-cs"/>
        </a:defRPr>
      </a:lvl4pPr>
      <a:lvl5pPr marL="1822067" algn="l" defTabSz="911034" rtl="0" eaLnBrk="1" latinLnBrk="0" hangingPunct="1">
        <a:defRPr sz="1793" kern="1200">
          <a:solidFill>
            <a:schemeClr val="tx1"/>
          </a:solidFill>
          <a:latin typeface="+mn-lt"/>
          <a:ea typeface="+mn-ea"/>
          <a:cs typeface="+mn-cs"/>
        </a:defRPr>
      </a:lvl5pPr>
      <a:lvl6pPr marL="2277584" algn="l" defTabSz="911034" rtl="0" eaLnBrk="1" latinLnBrk="0" hangingPunct="1">
        <a:defRPr sz="1793" kern="1200">
          <a:solidFill>
            <a:schemeClr val="tx1"/>
          </a:solidFill>
          <a:latin typeface="+mn-lt"/>
          <a:ea typeface="+mn-ea"/>
          <a:cs typeface="+mn-cs"/>
        </a:defRPr>
      </a:lvl6pPr>
      <a:lvl7pPr marL="2733102" algn="l" defTabSz="911034" rtl="0" eaLnBrk="1" latinLnBrk="0" hangingPunct="1">
        <a:defRPr sz="1793" kern="1200">
          <a:solidFill>
            <a:schemeClr val="tx1"/>
          </a:solidFill>
          <a:latin typeface="+mn-lt"/>
          <a:ea typeface="+mn-ea"/>
          <a:cs typeface="+mn-cs"/>
        </a:defRPr>
      </a:lvl7pPr>
      <a:lvl8pPr marL="3188618" algn="l" defTabSz="911034" rtl="0" eaLnBrk="1" latinLnBrk="0" hangingPunct="1">
        <a:defRPr sz="1793" kern="1200">
          <a:solidFill>
            <a:schemeClr val="tx1"/>
          </a:solidFill>
          <a:latin typeface="+mn-lt"/>
          <a:ea typeface="+mn-ea"/>
          <a:cs typeface="+mn-cs"/>
        </a:defRPr>
      </a:lvl8pPr>
      <a:lvl9pPr marL="3644135" algn="l" defTabSz="911034" rtl="0" eaLnBrk="1" latinLnBrk="0" hangingPunct="1">
        <a:defRPr sz="179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A2034-4B5A-224B-B65A-5C8D65C83AAC}"/>
              </a:ext>
            </a:extLst>
          </p:cNvPr>
          <p:cNvSpPr/>
          <p:nvPr/>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sp>
        <p:nvSpPr>
          <p:cNvPr id="7" name="Rectangle 6">
            <a:extLst>
              <a:ext uri="{FF2B5EF4-FFF2-40B4-BE49-F238E27FC236}">
                <a16:creationId xmlns:a16="http://schemas.microsoft.com/office/drawing/2014/main" id="{B5950C54-5C3F-E04E-B4E2-E463BC3E8ADC}"/>
              </a:ext>
            </a:extLst>
          </p:cNvPr>
          <p:cNvSpPr>
            <a:spLocks noChangeArrowheads="1"/>
          </p:cNvSpPr>
          <p:nvPr/>
        </p:nvSpPr>
        <p:spPr bwMode="auto">
          <a:xfrm>
            <a:off x="5211765" y="6388287"/>
            <a:ext cx="3718560" cy="32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D97C9332-06A4-8741-8892-83C10379AC79}" type="datetime1">
              <a:rPr lang="en-IN" sz="797" smtClean="0">
                <a:solidFill>
                  <a:schemeClr val="bg1"/>
                </a:solidFill>
              </a:rPr>
              <a:pPr/>
              <a:t>07-05-2023</a:t>
            </a:fld>
            <a:r>
              <a:rPr lang="en-US" sz="797" dirty="0">
                <a:solidFill>
                  <a:schemeClr val="bg1"/>
                </a:solidFill>
              </a:rPr>
              <a:t> </a:t>
            </a:r>
            <a:r>
              <a:rPr lang="en-US" altLang="en-US" sz="797" dirty="0">
                <a:solidFill>
                  <a:schemeClr val="bg1"/>
                </a:solidFill>
              </a:rPr>
              <a:t>| </a:t>
            </a:r>
            <a:r>
              <a:rPr lang="en-IN" altLang="en-US" sz="797" dirty="0">
                <a:solidFill>
                  <a:schemeClr val="bg1"/>
                </a:solidFill>
              </a:rPr>
              <a:t>© Mphasis 2018  Proprietary and confidential information</a:t>
            </a:r>
            <a:endParaRPr lang="en-US" sz="797" dirty="0">
              <a:solidFill>
                <a:schemeClr val="bg1"/>
              </a:solidFill>
            </a:endParaRPr>
          </a:p>
        </p:txBody>
      </p:sp>
      <p:sp>
        <p:nvSpPr>
          <p:cNvPr id="5" name="Rectangle 4">
            <a:extLst>
              <a:ext uri="{FF2B5EF4-FFF2-40B4-BE49-F238E27FC236}">
                <a16:creationId xmlns:a16="http://schemas.microsoft.com/office/drawing/2014/main" id="{45B15319-C92C-BF45-ACF9-9B20AF7F7F01}"/>
              </a:ext>
            </a:extLst>
          </p:cNvPr>
          <p:cNvSpPr/>
          <p:nvPr/>
        </p:nvSpPr>
        <p:spPr>
          <a:xfrm>
            <a:off x="0" y="0"/>
            <a:ext cx="9144000" cy="6858000"/>
          </a:xfrm>
          <a:prstGeom prst="rect">
            <a:avLst/>
          </a:prstGeom>
          <a:gradFill flip="none" rotWithShape="1">
            <a:gsLst>
              <a:gs pos="0">
                <a:srgbClr val="FF0000">
                  <a:alpha val="80000"/>
                </a:srgbClr>
              </a:gs>
              <a:gs pos="100000">
                <a:srgbClr val="0000FF">
                  <a:alpha val="30000"/>
                </a:srgbClr>
              </a:gs>
            </a:gsLst>
            <a:path path="rect">
              <a:fillToRect t="100000" r="100000"/>
            </a:path>
            <a:tileRect l="-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0"/>
          </a:p>
        </p:txBody>
      </p:sp>
      <p:pic>
        <p:nvPicPr>
          <p:cNvPr id="6" name="Picture 5">
            <a:extLst>
              <a:ext uri="{FF2B5EF4-FFF2-40B4-BE49-F238E27FC236}">
                <a16:creationId xmlns:a16="http://schemas.microsoft.com/office/drawing/2014/main" id="{202C732E-8698-4B28-83E1-18A44680EEC4}"/>
              </a:ext>
            </a:extLst>
          </p:cNvPr>
          <p:cNvPicPr>
            <a:picLocks noChangeAspect="1"/>
          </p:cNvPicPr>
          <p:nvPr userDrawn="1"/>
        </p:nvPicPr>
        <p:blipFill>
          <a:blip r:embed="rId8"/>
          <a:stretch>
            <a:fillRect/>
          </a:stretch>
        </p:blipFill>
        <p:spPr>
          <a:xfrm>
            <a:off x="2" y="6311901"/>
            <a:ext cx="8515349" cy="546098"/>
          </a:xfrm>
          <a:prstGeom prst="rect">
            <a:avLst/>
          </a:prstGeom>
        </p:spPr>
      </p:pic>
      <p:pic>
        <p:nvPicPr>
          <p:cNvPr id="8" name="Picture 7">
            <a:extLst>
              <a:ext uri="{FF2B5EF4-FFF2-40B4-BE49-F238E27FC236}">
                <a16:creationId xmlns:a16="http://schemas.microsoft.com/office/drawing/2014/main" id="{10BC5DCD-EDEA-4976-ACC3-95D5EF3DDA34}"/>
              </a:ext>
            </a:extLst>
          </p:cNvPr>
          <p:cNvPicPr>
            <a:picLocks noChangeAspect="1"/>
          </p:cNvPicPr>
          <p:nvPr userDrawn="1"/>
        </p:nvPicPr>
        <p:blipFill rotWithShape="1">
          <a:blip r:embed="rId9"/>
          <a:srcRect l="40266" t="17921" r="39881" b="19160"/>
          <a:stretch/>
        </p:blipFill>
        <p:spPr>
          <a:xfrm>
            <a:off x="8727998" y="6356352"/>
            <a:ext cx="215283" cy="435196"/>
          </a:xfrm>
          <a:prstGeom prst="rect">
            <a:avLst/>
          </a:prstGeom>
        </p:spPr>
      </p:pic>
    </p:spTree>
    <p:extLst>
      <p:ext uri="{BB962C8B-B14F-4D97-AF65-F5344CB8AC3E}">
        <p14:creationId xmlns:p14="http://schemas.microsoft.com/office/powerpoint/2010/main" val="10648202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txStyles>
    <p:titleStyle>
      <a:lvl1pPr algn="ctr" defTabSz="455516" rtl="0" eaLnBrk="1" latinLnBrk="0" hangingPunct="1">
        <a:spcBef>
          <a:spcPct val="0"/>
        </a:spcBef>
        <a:buNone/>
        <a:defRPr sz="4384" kern="1200">
          <a:solidFill>
            <a:schemeClr val="tx1"/>
          </a:solidFill>
          <a:latin typeface="+mj-lt"/>
          <a:ea typeface="+mj-ea"/>
          <a:cs typeface="+mj-cs"/>
        </a:defRPr>
      </a:lvl1pPr>
    </p:titleStyle>
    <p:bodyStyle>
      <a:lvl1pPr marL="341637" indent="-341637" algn="l" defTabSz="455516" rtl="0" eaLnBrk="1" latinLnBrk="0" hangingPunct="1">
        <a:spcBef>
          <a:spcPct val="20000"/>
        </a:spcBef>
        <a:buFont typeface="Arial"/>
        <a:buChar char="•"/>
        <a:defRPr sz="3189" kern="1200">
          <a:solidFill>
            <a:schemeClr val="tx1"/>
          </a:solidFill>
          <a:latin typeface="+mn-lt"/>
          <a:ea typeface="+mn-ea"/>
          <a:cs typeface="+mn-cs"/>
        </a:defRPr>
      </a:lvl1pPr>
      <a:lvl2pPr marL="740215" indent="-284698" algn="l" defTabSz="455516" rtl="0" eaLnBrk="1" latinLnBrk="0" hangingPunct="1">
        <a:spcBef>
          <a:spcPct val="20000"/>
        </a:spcBef>
        <a:buFont typeface="Arial"/>
        <a:buChar char="–"/>
        <a:defRPr sz="2791" kern="1200">
          <a:solidFill>
            <a:schemeClr val="tx1"/>
          </a:solidFill>
          <a:latin typeface="+mn-lt"/>
          <a:ea typeface="+mn-ea"/>
          <a:cs typeface="+mn-cs"/>
        </a:defRPr>
      </a:lvl2pPr>
      <a:lvl3pPr marL="1138793" indent="-227759" algn="l" defTabSz="455516" rtl="0" eaLnBrk="1" latinLnBrk="0" hangingPunct="1">
        <a:spcBef>
          <a:spcPct val="20000"/>
        </a:spcBef>
        <a:buFont typeface="Arial"/>
        <a:buChar char="•"/>
        <a:defRPr sz="2392" kern="1200">
          <a:solidFill>
            <a:schemeClr val="tx1"/>
          </a:solidFill>
          <a:latin typeface="+mn-lt"/>
          <a:ea typeface="+mn-ea"/>
          <a:cs typeface="+mn-cs"/>
        </a:defRPr>
      </a:lvl3pPr>
      <a:lvl4pPr marL="1594309" indent="-227759" algn="l" defTabSz="455516" rtl="0" eaLnBrk="1" latinLnBrk="0" hangingPunct="1">
        <a:spcBef>
          <a:spcPct val="20000"/>
        </a:spcBef>
        <a:buFont typeface="Arial"/>
        <a:buChar char="–"/>
        <a:defRPr sz="1993" kern="1200">
          <a:solidFill>
            <a:schemeClr val="tx1"/>
          </a:solidFill>
          <a:latin typeface="+mn-lt"/>
          <a:ea typeface="+mn-ea"/>
          <a:cs typeface="+mn-cs"/>
        </a:defRPr>
      </a:lvl4pPr>
      <a:lvl5pPr marL="2049826" indent="-227759" algn="l" defTabSz="455516" rtl="0" eaLnBrk="1" latinLnBrk="0" hangingPunct="1">
        <a:spcBef>
          <a:spcPct val="20000"/>
        </a:spcBef>
        <a:buFont typeface="Arial"/>
        <a:buChar char="»"/>
        <a:defRPr sz="1993" kern="1200">
          <a:solidFill>
            <a:schemeClr val="tx1"/>
          </a:solidFill>
          <a:latin typeface="+mn-lt"/>
          <a:ea typeface="+mn-ea"/>
          <a:cs typeface="+mn-cs"/>
        </a:defRPr>
      </a:lvl5pPr>
      <a:lvl6pPr marL="2505344" indent="-227759" algn="l" defTabSz="455516" rtl="0" eaLnBrk="1" latinLnBrk="0" hangingPunct="1">
        <a:spcBef>
          <a:spcPct val="20000"/>
        </a:spcBef>
        <a:buFont typeface="Arial"/>
        <a:buChar char="•"/>
        <a:defRPr sz="1993" kern="1200">
          <a:solidFill>
            <a:schemeClr val="tx1"/>
          </a:solidFill>
          <a:latin typeface="+mn-lt"/>
          <a:ea typeface="+mn-ea"/>
          <a:cs typeface="+mn-cs"/>
        </a:defRPr>
      </a:lvl6pPr>
      <a:lvl7pPr marL="2960860" indent="-227759" algn="l" defTabSz="455516" rtl="0" eaLnBrk="1" latinLnBrk="0" hangingPunct="1">
        <a:spcBef>
          <a:spcPct val="20000"/>
        </a:spcBef>
        <a:buFont typeface="Arial"/>
        <a:buChar char="•"/>
        <a:defRPr sz="1993" kern="1200">
          <a:solidFill>
            <a:schemeClr val="tx1"/>
          </a:solidFill>
          <a:latin typeface="+mn-lt"/>
          <a:ea typeface="+mn-ea"/>
          <a:cs typeface="+mn-cs"/>
        </a:defRPr>
      </a:lvl7pPr>
      <a:lvl8pPr marL="3416376" indent="-227759" algn="l" defTabSz="455516" rtl="0" eaLnBrk="1" latinLnBrk="0" hangingPunct="1">
        <a:spcBef>
          <a:spcPct val="20000"/>
        </a:spcBef>
        <a:buFont typeface="Arial"/>
        <a:buChar char="•"/>
        <a:defRPr sz="1993" kern="1200">
          <a:solidFill>
            <a:schemeClr val="tx1"/>
          </a:solidFill>
          <a:latin typeface="+mn-lt"/>
          <a:ea typeface="+mn-ea"/>
          <a:cs typeface="+mn-cs"/>
        </a:defRPr>
      </a:lvl8pPr>
      <a:lvl9pPr marL="3871893" indent="-227759" algn="l" defTabSz="455516" rtl="0" eaLnBrk="1" latinLnBrk="0" hangingPunct="1">
        <a:spcBef>
          <a:spcPct val="20000"/>
        </a:spcBef>
        <a:buFont typeface="Arial"/>
        <a:buChar char="•"/>
        <a:defRPr sz="1993" kern="1200">
          <a:solidFill>
            <a:schemeClr val="tx1"/>
          </a:solidFill>
          <a:latin typeface="+mn-lt"/>
          <a:ea typeface="+mn-ea"/>
          <a:cs typeface="+mn-cs"/>
        </a:defRPr>
      </a:lvl9pPr>
    </p:bodyStyle>
    <p:otherStyle>
      <a:defPPr>
        <a:defRPr lang="en-US"/>
      </a:defPPr>
      <a:lvl1pPr marL="0" algn="l" defTabSz="455516" rtl="0" eaLnBrk="1" latinLnBrk="0" hangingPunct="1">
        <a:defRPr sz="1793" kern="1200">
          <a:solidFill>
            <a:schemeClr val="tx1"/>
          </a:solidFill>
          <a:latin typeface="+mn-lt"/>
          <a:ea typeface="+mn-ea"/>
          <a:cs typeface="+mn-cs"/>
        </a:defRPr>
      </a:lvl1pPr>
      <a:lvl2pPr marL="455516" algn="l" defTabSz="455516" rtl="0" eaLnBrk="1" latinLnBrk="0" hangingPunct="1">
        <a:defRPr sz="1793" kern="1200">
          <a:solidFill>
            <a:schemeClr val="tx1"/>
          </a:solidFill>
          <a:latin typeface="+mn-lt"/>
          <a:ea typeface="+mn-ea"/>
          <a:cs typeface="+mn-cs"/>
        </a:defRPr>
      </a:lvl2pPr>
      <a:lvl3pPr marL="911034" algn="l" defTabSz="455516" rtl="0" eaLnBrk="1" latinLnBrk="0" hangingPunct="1">
        <a:defRPr sz="1793" kern="1200">
          <a:solidFill>
            <a:schemeClr val="tx1"/>
          </a:solidFill>
          <a:latin typeface="+mn-lt"/>
          <a:ea typeface="+mn-ea"/>
          <a:cs typeface="+mn-cs"/>
        </a:defRPr>
      </a:lvl3pPr>
      <a:lvl4pPr marL="1366551" algn="l" defTabSz="455516" rtl="0" eaLnBrk="1" latinLnBrk="0" hangingPunct="1">
        <a:defRPr sz="1793" kern="1200">
          <a:solidFill>
            <a:schemeClr val="tx1"/>
          </a:solidFill>
          <a:latin typeface="+mn-lt"/>
          <a:ea typeface="+mn-ea"/>
          <a:cs typeface="+mn-cs"/>
        </a:defRPr>
      </a:lvl4pPr>
      <a:lvl5pPr marL="1822067" algn="l" defTabSz="455516" rtl="0" eaLnBrk="1" latinLnBrk="0" hangingPunct="1">
        <a:defRPr sz="1793" kern="1200">
          <a:solidFill>
            <a:schemeClr val="tx1"/>
          </a:solidFill>
          <a:latin typeface="+mn-lt"/>
          <a:ea typeface="+mn-ea"/>
          <a:cs typeface="+mn-cs"/>
        </a:defRPr>
      </a:lvl5pPr>
      <a:lvl6pPr marL="2277584" algn="l" defTabSz="455516" rtl="0" eaLnBrk="1" latinLnBrk="0" hangingPunct="1">
        <a:defRPr sz="1793" kern="1200">
          <a:solidFill>
            <a:schemeClr val="tx1"/>
          </a:solidFill>
          <a:latin typeface="+mn-lt"/>
          <a:ea typeface="+mn-ea"/>
          <a:cs typeface="+mn-cs"/>
        </a:defRPr>
      </a:lvl6pPr>
      <a:lvl7pPr marL="2733102" algn="l" defTabSz="455516" rtl="0" eaLnBrk="1" latinLnBrk="0" hangingPunct="1">
        <a:defRPr sz="1793" kern="1200">
          <a:solidFill>
            <a:schemeClr val="tx1"/>
          </a:solidFill>
          <a:latin typeface="+mn-lt"/>
          <a:ea typeface="+mn-ea"/>
          <a:cs typeface="+mn-cs"/>
        </a:defRPr>
      </a:lvl7pPr>
      <a:lvl8pPr marL="3188618" algn="l" defTabSz="455516" rtl="0" eaLnBrk="1" latinLnBrk="0" hangingPunct="1">
        <a:defRPr sz="1793" kern="1200">
          <a:solidFill>
            <a:schemeClr val="tx1"/>
          </a:solidFill>
          <a:latin typeface="+mn-lt"/>
          <a:ea typeface="+mn-ea"/>
          <a:cs typeface="+mn-cs"/>
        </a:defRPr>
      </a:lvl8pPr>
      <a:lvl9pPr marL="3644135" algn="l" defTabSz="455516" rtl="0" eaLnBrk="1" latinLnBrk="0" hangingPunct="1">
        <a:defRPr sz="179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3A9E43-E59F-E241-85D0-F48AF25BDC82}"/>
              </a:ext>
            </a:extLst>
          </p:cNvPr>
          <p:cNvPicPr>
            <a:picLocks noChangeAspect="1"/>
          </p:cNvPicPr>
          <p:nvPr userDrawn="1"/>
        </p:nvPicPr>
        <p:blipFill>
          <a:blip r:embed="rId13"/>
          <a:stretch>
            <a:fillRect/>
          </a:stretch>
        </p:blipFill>
        <p:spPr>
          <a:xfrm>
            <a:off x="3" y="6311901"/>
            <a:ext cx="8515349" cy="546098"/>
          </a:xfrm>
          <a:prstGeom prst="rect">
            <a:avLst/>
          </a:prstGeom>
        </p:spPr>
      </p:pic>
      <p:pic>
        <p:nvPicPr>
          <p:cNvPr id="8" name="Picture 7">
            <a:extLst>
              <a:ext uri="{FF2B5EF4-FFF2-40B4-BE49-F238E27FC236}">
                <a16:creationId xmlns:a16="http://schemas.microsoft.com/office/drawing/2014/main" id="{533131F7-980B-C14E-94DE-D732D4082E1B}"/>
              </a:ext>
            </a:extLst>
          </p:cNvPr>
          <p:cNvPicPr>
            <a:picLocks noChangeAspect="1"/>
          </p:cNvPicPr>
          <p:nvPr userDrawn="1"/>
        </p:nvPicPr>
        <p:blipFill rotWithShape="1">
          <a:blip r:embed="rId14"/>
          <a:srcRect l="40266" t="17921" r="39881" b="19160"/>
          <a:stretch/>
        </p:blipFill>
        <p:spPr>
          <a:xfrm>
            <a:off x="8727998" y="6356352"/>
            <a:ext cx="215283" cy="435196"/>
          </a:xfrm>
          <a:prstGeom prst="rect">
            <a:avLst/>
          </a:prstGeom>
        </p:spPr>
      </p:pic>
      <p:sp>
        <p:nvSpPr>
          <p:cNvPr id="14" name="Date Placeholder 13">
            <a:extLst>
              <a:ext uri="{FF2B5EF4-FFF2-40B4-BE49-F238E27FC236}">
                <a16:creationId xmlns:a16="http://schemas.microsoft.com/office/drawing/2014/main" id="{B17FFFAD-ED39-7145-B093-9EAB639FF97F}"/>
              </a:ext>
            </a:extLst>
          </p:cNvPr>
          <p:cNvSpPr>
            <a:spLocks noGrp="1"/>
          </p:cNvSpPr>
          <p:nvPr>
            <p:ph type="dt" sz="half" idx="2"/>
          </p:nvPr>
        </p:nvSpPr>
        <p:spPr>
          <a:xfrm>
            <a:off x="628652" y="6334130"/>
            <a:ext cx="4712785" cy="501649"/>
          </a:xfrm>
          <a:prstGeom prst="rect">
            <a:avLst/>
          </a:prstGeom>
        </p:spPr>
        <p:txBody>
          <a:bodyPr vert="horz" lIns="91440" tIns="45720" rIns="91440" bIns="45720" rtlCol="0" anchor="ctr"/>
          <a:lstStyle>
            <a:lvl1pPr algn="l">
              <a:defRPr sz="747">
                <a:solidFill>
                  <a:schemeClr val="bg1"/>
                </a:solidFill>
              </a:defRPr>
            </a:lvl1pPr>
          </a:lstStyle>
          <a:p>
            <a:fld id="{D97C9332-06A4-8741-8892-83C10379AC79}" type="datetime1">
              <a:rPr lang="en-IN" smtClean="0"/>
              <a:t>07-05-2023</a:t>
            </a:fld>
            <a:r>
              <a:rPr lang="en-US" dirty="0"/>
              <a:t> </a:t>
            </a:r>
            <a:r>
              <a:rPr lang="en-US" altLang="en-US" dirty="0"/>
              <a:t>| </a:t>
            </a:r>
            <a:r>
              <a:rPr lang="en-IN" altLang="en-US" dirty="0"/>
              <a:t>© Mphasis 2018  Proprietary and confidential information</a:t>
            </a:r>
            <a:endParaRPr lang="en-US" dirty="0"/>
          </a:p>
        </p:txBody>
      </p:sp>
      <p:sp>
        <p:nvSpPr>
          <p:cNvPr id="15" name="Title Placeholder 14">
            <a:extLst>
              <a:ext uri="{FF2B5EF4-FFF2-40B4-BE49-F238E27FC236}">
                <a16:creationId xmlns:a16="http://schemas.microsoft.com/office/drawing/2014/main" id="{41D3EAA3-69B1-1B4B-AAAB-89AB17A2C327}"/>
              </a:ext>
            </a:extLst>
          </p:cNvPr>
          <p:cNvSpPr>
            <a:spLocks noGrp="1"/>
          </p:cNvSpPr>
          <p:nvPr>
            <p:ph type="title"/>
          </p:nvPr>
        </p:nvSpPr>
        <p:spPr>
          <a:xfrm>
            <a:off x="628650" y="366184"/>
            <a:ext cx="7886700" cy="1325034"/>
          </a:xfrm>
          <a:prstGeom prst="rect">
            <a:avLst/>
          </a:prstGeom>
        </p:spPr>
        <p:txBody>
          <a:bodyPr vert="horz" lIns="91440" tIns="45720" rIns="91440" bIns="45720" rtlCol="0" anchor="ctr">
            <a:normAutofit/>
          </a:bodyPr>
          <a:lstStyle/>
          <a:p>
            <a:r>
              <a:rPr lang="en-US" dirty="0"/>
              <a:t>Click to edit Master title style</a:t>
            </a:r>
          </a:p>
        </p:txBody>
      </p:sp>
      <p:sp>
        <p:nvSpPr>
          <p:cNvPr id="16" name="Slide Number Placeholder 15">
            <a:extLst>
              <a:ext uri="{FF2B5EF4-FFF2-40B4-BE49-F238E27FC236}">
                <a16:creationId xmlns:a16="http://schemas.microsoft.com/office/drawing/2014/main" id="{97BA16ED-B250-D444-8197-5CCDD1B7F1A4}"/>
              </a:ext>
            </a:extLst>
          </p:cNvPr>
          <p:cNvSpPr>
            <a:spLocks noGrp="1"/>
          </p:cNvSpPr>
          <p:nvPr>
            <p:ph type="sldNum" sz="quarter" idx="4"/>
          </p:nvPr>
        </p:nvSpPr>
        <p:spPr>
          <a:xfrm>
            <a:off x="6457951" y="6401860"/>
            <a:ext cx="2057401" cy="366182"/>
          </a:xfrm>
          <a:prstGeom prst="rect">
            <a:avLst/>
          </a:prstGeom>
        </p:spPr>
        <p:txBody>
          <a:bodyPr vert="horz" lIns="91440" tIns="45720" rIns="91440" bIns="45720" rtlCol="0" anchor="ctr"/>
          <a:lstStyle>
            <a:lvl1pPr algn="r">
              <a:defRPr sz="747">
                <a:solidFill>
                  <a:schemeClr val="bg1"/>
                </a:solidFill>
              </a:defRPr>
            </a:lvl1pPr>
          </a:lstStyle>
          <a:p>
            <a:fld id="{1755F6D2-49A6-E64A-811B-3E9DE07970BF}" type="slidenum">
              <a:rPr lang="en-US" smtClean="0"/>
              <a:pPr/>
              <a:t>‹#›</a:t>
            </a:fld>
            <a:endParaRPr lang="en-US" dirty="0"/>
          </a:p>
        </p:txBody>
      </p:sp>
    </p:spTree>
    <p:extLst>
      <p:ext uri="{BB962C8B-B14F-4D97-AF65-F5344CB8AC3E}">
        <p14:creationId xmlns:p14="http://schemas.microsoft.com/office/powerpoint/2010/main" val="30870234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p:txStyles>
    <p:titleStyle>
      <a:lvl1pPr algn="l" defTabSz="683276" rtl="0" eaLnBrk="1" latinLnBrk="0" hangingPunct="1">
        <a:lnSpc>
          <a:spcPct val="90000"/>
        </a:lnSpc>
        <a:spcBef>
          <a:spcPct val="0"/>
        </a:spcBef>
        <a:buNone/>
        <a:defRPr sz="3288" kern="1200">
          <a:solidFill>
            <a:schemeClr val="tx1"/>
          </a:solidFill>
          <a:latin typeface="+mj-lt"/>
          <a:ea typeface="+mj-ea"/>
          <a:cs typeface="+mj-cs"/>
        </a:defRPr>
      </a:lvl1pPr>
    </p:titleStyle>
    <p:bodyStyle>
      <a:lvl1pPr marL="170819" indent="-170819" algn="l" defTabSz="683276" rtl="0" eaLnBrk="1" latinLnBrk="0" hangingPunct="1">
        <a:lnSpc>
          <a:spcPct val="90000"/>
        </a:lnSpc>
        <a:spcBef>
          <a:spcPts val="747"/>
        </a:spcBef>
        <a:buFont typeface="Arial" panose="020B0604020202020204" pitchFamily="34" charset="0"/>
        <a:buChar char="•"/>
        <a:defRPr sz="2093" kern="1200">
          <a:solidFill>
            <a:schemeClr val="tx1"/>
          </a:solidFill>
          <a:latin typeface="+mn-lt"/>
          <a:ea typeface="+mn-ea"/>
          <a:cs typeface="+mn-cs"/>
        </a:defRPr>
      </a:lvl1pPr>
      <a:lvl2pPr marL="512457" indent="-170819" algn="l" defTabSz="683276" rtl="0" eaLnBrk="1" latinLnBrk="0" hangingPunct="1">
        <a:lnSpc>
          <a:spcPct val="90000"/>
        </a:lnSpc>
        <a:spcBef>
          <a:spcPts val="374"/>
        </a:spcBef>
        <a:buFont typeface="Arial" panose="020B0604020202020204" pitchFamily="34" charset="0"/>
        <a:buChar char="•"/>
        <a:defRPr sz="1794" kern="1200">
          <a:solidFill>
            <a:schemeClr val="tx1"/>
          </a:solidFill>
          <a:latin typeface="+mn-lt"/>
          <a:ea typeface="+mn-ea"/>
          <a:cs typeface="+mn-cs"/>
        </a:defRPr>
      </a:lvl2pPr>
      <a:lvl3pPr marL="854095" indent="-170819" algn="l" defTabSz="683276" rtl="0" eaLnBrk="1" latinLnBrk="0" hangingPunct="1">
        <a:lnSpc>
          <a:spcPct val="90000"/>
        </a:lnSpc>
        <a:spcBef>
          <a:spcPts val="374"/>
        </a:spcBef>
        <a:buFont typeface="Arial" panose="020B0604020202020204" pitchFamily="34" charset="0"/>
        <a:buChar char="•"/>
        <a:defRPr sz="1495" kern="1200">
          <a:solidFill>
            <a:schemeClr val="tx1"/>
          </a:solidFill>
          <a:latin typeface="+mn-lt"/>
          <a:ea typeface="+mn-ea"/>
          <a:cs typeface="+mn-cs"/>
        </a:defRPr>
      </a:lvl3pPr>
      <a:lvl4pPr marL="119573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4pPr>
      <a:lvl5pPr marL="153737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5pPr>
      <a:lvl6pPr marL="1879008"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6pPr>
      <a:lvl7pPr marL="2220645"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7pPr>
      <a:lvl8pPr marL="2562282"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8pPr>
      <a:lvl9pPr marL="2903920" indent="-170819" algn="l" defTabSz="683276" rtl="0" eaLnBrk="1" latinLnBrk="0" hangingPunct="1">
        <a:lnSpc>
          <a:spcPct val="90000"/>
        </a:lnSpc>
        <a:spcBef>
          <a:spcPts val="374"/>
        </a:spcBef>
        <a:buFont typeface="Arial" panose="020B0604020202020204" pitchFamily="34" charset="0"/>
        <a:buChar char="•"/>
        <a:defRPr sz="1345" kern="1200">
          <a:solidFill>
            <a:schemeClr val="tx1"/>
          </a:solidFill>
          <a:latin typeface="+mn-lt"/>
          <a:ea typeface="+mn-ea"/>
          <a:cs typeface="+mn-cs"/>
        </a:defRPr>
      </a:lvl9pPr>
    </p:bodyStyle>
    <p:otherStyle>
      <a:defPPr>
        <a:defRPr lang="en-US"/>
      </a:defPPr>
      <a:lvl1pPr marL="0" algn="l" defTabSz="683276" rtl="0" eaLnBrk="1" latinLnBrk="0" hangingPunct="1">
        <a:defRPr sz="1345" kern="1200">
          <a:solidFill>
            <a:schemeClr val="tx1"/>
          </a:solidFill>
          <a:latin typeface="+mn-lt"/>
          <a:ea typeface="+mn-ea"/>
          <a:cs typeface="+mn-cs"/>
        </a:defRPr>
      </a:lvl1pPr>
      <a:lvl2pPr marL="341637" algn="l" defTabSz="683276" rtl="0" eaLnBrk="1" latinLnBrk="0" hangingPunct="1">
        <a:defRPr sz="1345" kern="1200">
          <a:solidFill>
            <a:schemeClr val="tx1"/>
          </a:solidFill>
          <a:latin typeface="+mn-lt"/>
          <a:ea typeface="+mn-ea"/>
          <a:cs typeface="+mn-cs"/>
        </a:defRPr>
      </a:lvl2pPr>
      <a:lvl3pPr marL="683276" algn="l" defTabSz="683276" rtl="0" eaLnBrk="1" latinLnBrk="0" hangingPunct="1">
        <a:defRPr sz="1345" kern="1200">
          <a:solidFill>
            <a:schemeClr val="tx1"/>
          </a:solidFill>
          <a:latin typeface="+mn-lt"/>
          <a:ea typeface="+mn-ea"/>
          <a:cs typeface="+mn-cs"/>
        </a:defRPr>
      </a:lvl3pPr>
      <a:lvl4pPr marL="1024913" algn="l" defTabSz="683276" rtl="0" eaLnBrk="1" latinLnBrk="0" hangingPunct="1">
        <a:defRPr sz="1345" kern="1200">
          <a:solidFill>
            <a:schemeClr val="tx1"/>
          </a:solidFill>
          <a:latin typeface="+mn-lt"/>
          <a:ea typeface="+mn-ea"/>
          <a:cs typeface="+mn-cs"/>
        </a:defRPr>
      </a:lvl4pPr>
      <a:lvl5pPr marL="1366550" algn="l" defTabSz="683276" rtl="0" eaLnBrk="1" latinLnBrk="0" hangingPunct="1">
        <a:defRPr sz="1345" kern="1200">
          <a:solidFill>
            <a:schemeClr val="tx1"/>
          </a:solidFill>
          <a:latin typeface="+mn-lt"/>
          <a:ea typeface="+mn-ea"/>
          <a:cs typeface="+mn-cs"/>
        </a:defRPr>
      </a:lvl5pPr>
      <a:lvl6pPr marL="1708188" algn="l" defTabSz="683276" rtl="0" eaLnBrk="1" latinLnBrk="0" hangingPunct="1">
        <a:defRPr sz="1345" kern="1200">
          <a:solidFill>
            <a:schemeClr val="tx1"/>
          </a:solidFill>
          <a:latin typeface="+mn-lt"/>
          <a:ea typeface="+mn-ea"/>
          <a:cs typeface="+mn-cs"/>
        </a:defRPr>
      </a:lvl6pPr>
      <a:lvl7pPr marL="2049827" algn="l" defTabSz="683276" rtl="0" eaLnBrk="1" latinLnBrk="0" hangingPunct="1">
        <a:defRPr sz="1345" kern="1200">
          <a:solidFill>
            <a:schemeClr val="tx1"/>
          </a:solidFill>
          <a:latin typeface="+mn-lt"/>
          <a:ea typeface="+mn-ea"/>
          <a:cs typeface="+mn-cs"/>
        </a:defRPr>
      </a:lvl7pPr>
      <a:lvl8pPr marL="2391464" algn="l" defTabSz="683276" rtl="0" eaLnBrk="1" latinLnBrk="0" hangingPunct="1">
        <a:defRPr sz="1345" kern="1200">
          <a:solidFill>
            <a:schemeClr val="tx1"/>
          </a:solidFill>
          <a:latin typeface="+mn-lt"/>
          <a:ea typeface="+mn-ea"/>
          <a:cs typeface="+mn-cs"/>
        </a:defRPr>
      </a:lvl8pPr>
      <a:lvl9pPr marL="2733101" algn="l" defTabSz="683276"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7905-B324-DC45-9A36-521E919CCC6B}"/>
              </a:ext>
            </a:extLst>
          </p:cNvPr>
          <p:cNvPicPr>
            <a:picLocks noChangeAspect="1"/>
          </p:cNvPicPr>
          <p:nvPr/>
        </p:nvPicPr>
        <p:blipFill rotWithShape="1">
          <a:blip r:embed="rId2"/>
          <a:srcRect l="19132" t="26563" r="18876" b="28529"/>
          <a:stretch/>
        </p:blipFill>
        <p:spPr>
          <a:xfrm>
            <a:off x="2926202" y="2834755"/>
            <a:ext cx="2779808" cy="963305"/>
          </a:xfrm>
          <a:prstGeom prst="rect">
            <a:avLst/>
          </a:prstGeom>
        </p:spPr>
      </p:pic>
    </p:spTree>
    <p:extLst>
      <p:ext uri="{BB962C8B-B14F-4D97-AF65-F5344CB8AC3E}">
        <p14:creationId xmlns:p14="http://schemas.microsoft.com/office/powerpoint/2010/main" val="54030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07AE1EF9-8631-4197-996E-81A7C26140F1}"/>
              </a:ext>
            </a:extLst>
          </p:cNvPr>
          <p:cNvSpPr>
            <a:spLocks noGrp="1" noChangeArrowheads="1"/>
          </p:cNvSpPr>
          <p:nvPr>
            <p:ph idx="1"/>
          </p:nvPr>
        </p:nvSpPr>
        <p:spPr bwMode="auto">
          <a:xfrm>
            <a:off x="762000" y="1219200"/>
            <a:ext cx="7467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r>
              <a:rPr lang="en-US" sz="2000" dirty="0"/>
              <a:t>First Operand is replaced by the second operand.</a:t>
            </a:r>
          </a:p>
          <a:p>
            <a:r>
              <a:rPr lang="en-US" sz="2000" dirty="0"/>
              <a:t>Rightmost 4 bits of the first operand remain unchanged.</a:t>
            </a:r>
          </a:p>
          <a:p>
            <a:r>
              <a:rPr lang="en-US" sz="2000" dirty="0"/>
              <a:t>If first operand is longer the instruction pads the result on the left with zeros, else if first operand is short, the result is truncated on the left without warning.</a:t>
            </a:r>
          </a:p>
          <a:p>
            <a:r>
              <a:rPr lang="en-US" sz="2000" dirty="0"/>
              <a:t>MVO	D1(L1,B1),D2(L2,B2)</a:t>
            </a:r>
          </a:p>
          <a:p>
            <a:pPr indent="0">
              <a:buNone/>
            </a:pPr>
            <a:endParaRPr lang="en-US" sz="2000" dirty="0"/>
          </a:p>
          <a:p>
            <a:endParaRPr lang="en-US" sz="2000" dirty="0"/>
          </a:p>
          <a:p>
            <a:r>
              <a:rPr lang="en-US" sz="2000" dirty="0"/>
              <a:t>Format – SS</a:t>
            </a:r>
          </a:p>
          <a:p>
            <a:r>
              <a:rPr lang="en-US" sz="2000" dirty="0"/>
              <a:t>Condition Code – Not Changed</a:t>
            </a:r>
          </a:p>
          <a:p>
            <a:r>
              <a:rPr lang="en-US" sz="2000" dirty="0"/>
              <a:t>Exceptions – Access - Fetch 2</a:t>
            </a:r>
            <a:r>
              <a:rPr lang="en-US" sz="2000" baseline="30000" dirty="0"/>
              <a:t>nd</a:t>
            </a:r>
            <a:r>
              <a:rPr lang="en-US" sz="2000" dirty="0"/>
              <a:t>, Store 1</a:t>
            </a:r>
            <a:r>
              <a:rPr lang="en-US" sz="2000" baseline="30000" dirty="0"/>
              <a:t>st</a:t>
            </a:r>
            <a:r>
              <a:rPr lang="en-US" sz="2000" dirty="0"/>
              <a:t> </a:t>
            </a:r>
          </a:p>
          <a:p>
            <a:pPr indent="-176213">
              <a:spcBef>
                <a:spcPct val="0"/>
              </a:spcBef>
              <a:buNone/>
            </a:pPr>
            <a:endParaRPr lang="en-US" altLang="en-US" dirty="0"/>
          </a:p>
        </p:txBody>
      </p:sp>
      <p:sp>
        <p:nvSpPr>
          <p:cNvPr id="119810" name="Rectangle 2">
            <a:extLst>
              <a:ext uri="{FF2B5EF4-FFF2-40B4-BE49-F238E27FC236}">
                <a16:creationId xmlns:a16="http://schemas.microsoft.com/office/drawing/2014/main" id="{F2256C7A-5CC6-4A96-95D9-C2EC9B053682}"/>
              </a:ext>
            </a:extLst>
          </p:cNvPr>
          <p:cNvSpPr>
            <a:spLocks noGrp="1" noChangeArrowheads="1"/>
          </p:cNvSpPr>
          <p:nvPr>
            <p:ph type="title"/>
          </p:nvPr>
        </p:nvSpPr>
        <p:spPr>
          <a:xfrm>
            <a:off x="608013" y="115888"/>
            <a:ext cx="6392862" cy="949325"/>
          </a:xfrm>
        </p:spPr>
        <p:txBody>
          <a:bodyPr/>
          <a:lstStyle/>
          <a:p>
            <a:pPr indent="0" eaLnBrk="1" hangingPunct="1">
              <a:defRPr/>
            </a:pPr>
            <a:r>
              <a:rPr lang="en-US" dirty="0"/>
              <a:t>Move with Offset</a:t>
            </a:r>
            <a:endParaRPr lang="en-US" sz="1800" dirty="0"/>
          </a:p>
        </p:txBody>
      </p:sp>
      <p:graphicFrame>
        <p:nvGraphicFramePr>
          <p:cNvPr id="2" name="Table 2">
            <a:extLst>
              <a:ext uri="{FF2B5EF4-FFF2-40B4-BE49-F238E27FC236}">
                <a16:creationId xmlns:a16="http://schemas.microsoft.com/office/drawing/2014/main" id="{32AA5F21-DCAA-4460-A098-5F3CBC341669}"/>
              </a:ext>
            </a:extLst>
          </p:cNvPr>
          <p:cNvGraphicFramePr>
            <a:graphicFrameLocks noGrp="1"/>
          </p:cNvGraphicFramePr>
          <p:nvPr>
            <p:extLst>
              <p:ext uri="{D42A27DB-BD31-4B8C-83A1-F6EECF244321}">
                <p14:modId xmlns:p14="http://schemas.microsoft.com/office/powerpoint/2010/main" val="3295911416"/>
              </p:ext>
            </p:extLst>
          </p:nvPr>
        </p:nvGraphicFramePr>
        <p:xfrm>
          <a:off x="1447800" y="3733800"/>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4099111748"/>
                    </a:ext>
                  </a:extLst>
                </a:gridCol>
                <a:gridCol w="870857">
                  <a:extLst>
                    <a:ext uri="{9D8B030D-6E8A-4147-A177-3AD203B41FA5}">
                      <a16:colId xmlns:a16="http://schemas.microsoft.com/office/drawing/2014/main" val="506814796"/>
                    </a:ext>
                  </a:extLst>
                </a:gridCol>
                <a:gridCol w="870857">
                  <a:extLst>
                    <a:ext uri="{9D8B030D-6E8A-4147-A177-3AD203B41FA5}">
                      <a16:colId xmlns:a16="http://schemas.microsoft.com/office/drawing/2014/main" val="943583065"/>
                    </a:ext>
                  </a:extLst>
                </a:gridCol>
                <a:gridCol w="870857">
                  <a:extLst>
                    <a:ext uri="{9D8B030D-6E8A-4147-A177-3AD203B41FA5}">
                      <a16:colId xmlns:a16="http://schemas.microsoft.com/office/drawing/2014/main" val="1245414649"/>
                    </a:ext>
                  </a:extLst>
                </a:gridCol>
                <a:gridCol w="870857">
                  <a:extLst>
                    <a:ext uri="{9D8B030D-6E8A-4147-A177-3AD203B41FA5}">
                      <a16:colId xmlns:a16="http://schemas.microsoft.com/office/drawing/2014/main" val="3314685958"/>
                    </a:ext>
                  </a:extLst>
                </a:gridCol>
                <a:gridCol w="870857">
                  <a:extLst>
                    <a:ext uri="{9D8B030D-6E8A-4147-A177-3AD203B41FA5}">
                      <a16:colId xmlns:a16="http://schemas.microsoft.com/office/drawing/2014/main" val="598108107"/>
                    </a:ext>
                  </a:extLst>
                </a:gridCol>
                <a:gridCol w="870857">
                  <a:extLst>
                    <a:ext uri="{9D8B030D-6E8A-4147-A177-3AD203B41FA5}">
                      <a16:colId xmlns:a16="http://schemas.microsoft.com/office/drawing/2014/main" val="1778146188"/>
                    </a:ext>
                  </a:extLst>
                </a:gridCol>
              </a:tblGrid>
              <a:tr h="370840">
                <a:tc>
                  <a:txBody>
                    <a:bodyPr/>
                    <a:lstStyle/>
                    <a:p>
                      <a:pPr algn="ctr"/>
                      <a:r>
                        <a:rPr lang="en-US" dirty="0"/>
                        <a:t>F1</a:t>
                      </a:r>
                    </a:p>
                  </a:txBody>
                  <a:tcPr/>
                </a:tc>
                <a:tc>
                  <a:txBody>
                    <a:bodyPr/>
                    <a:lstStyle/>
                    <a:p>
                      <a:pPr algn="ctr"/>
                      <a:r>
                        <a:rPr lang="en-US" dirty="0"/>
                        <a:t>L1</a:t>
                      </a:r>
                    </a:p>
                  </a:txBody>
                  <a:tcPr/>
                </a:tc>
                <a:tc>
                  <a:txBody>
                    <a:bodyPr/>
                    <a:lstStyle/>
                    <a:p>
                      <a:pPr algn="ctr"/>
                      <a:r>
                        <a:rPr lang="en-US" dirty="0"/>
                        <a:t>L2</a:t>
                      </a:r>
                    </a:p>
                  </a:txBody>
                  <a:tcPr/>
                </a:tc>
                <a:tc>
                  <a:txBody>
                    <a:bodyPr/>
                    <a:lstStyle/>
                    <a:p>
                      <a:pPr algn="ctr"/>
                      <a:r>
                        <a:rPr lang="en-US" dirty="0"/>
                        <a:t>B1</a:t>
                      </a:r>
                    </a:p>
                  </a:txBody>
                  <a:tcPr/>
                </a:tc>
                <a:tc>
                  <a:txBody>
                    <a:bodyPr/>
                    <a:lstStyle/>
                    <a:p>
                      <a:pPr algn="ctr"/>
                      <a:r>
                        <a:rPr lang="en-US" dirty="0"/>
                        <a:t>D1</a:t>
                      </a:r>
                    </a:p>
                  </a:txBody>
                  <a:tcPr/>
                </a:tc>
                <a:tc>
                  <a:txBody>
                    <a:bodyPr/>
                    <a:lstStyle/>
                    <a:p>
                      <a:pPr algn="ctr"/>
                      <a:r>
                        <a:rPr lang="en-US" dirty="0"/>
                        <a:t>B2</a:t>
                      </a:r>
                    </a:p>
                  </a:txBody>
                  <a:tcPr/>
                </a:tc>
                <a:tc>
                  <a:txBody>
                    <a:bodyPr/>
                    <a:lstStyle/>
                    <a:p>
                      <a:pPr algn="ctr"/>
                      <a:r>
                        <a:rPr lang="en-US" dirty="0"/>
                        <a:t>D2</a:t>
                      </a:r>
                    </a:p>
                  </a:txBody>
                  <a:tcPr/>
                </a:tc>
                <a:extLst>
                  <a:ext uri="{0D108BD9-81ED-4DB2-BD59-A6C34878D82A}">
                    <a16:rowId xmlns:a16="http://schemas.microsoft.com/office/drawing/2014/main" val="1847304920"/>
                  </a:ext>
                </a:extLst>
              </a:tr>
            </a:tbl>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07AE1EF9-8631-4197-996E-81A7C26140F1}"/>
              </a:ext>
            </a:extLst>
          </p:cNvPr>
          <p:cNvSpPr>
            <a:spLocks noGrp="1" noChangeArrowheads="1"/>
          </p:cNvSpPr>
          <p:nvPr>
            <p:ph idx="1"/>
          </p:nvPr>
        </p:nvSpPr>
        <p:spPr bwMode="auto">
          <a:xfrm>
            <a:off x="762000" y="1065213"/>
            <a:ext cx="7467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err="1"/>
              <a:t>Eg.</a:t>
            </a:r>
            <a:r>
              <a:rPr lang="en-US" dirty="0"/>
              <a:t>,   MVO     0(4,R1),10(3,R1)</a:t>
            </a:r>
          </a:p>
          <a:p>
            <a:r>
              <a:rPr lang="en-US" dirty="0"/>
              <a:t>Op code – F1 32 10 00 10 0A</a:t>
            </a:r>
          </a:p>
          <a:p>
            <a:endParaRPr lang="en-US" dirty="0"/>
          </a:p>
          <a:p>
            <a:endParaRPr lang="en-US" dirty="0"/>
          </a:p>
          <a:p>
            <a:r>
              <a:rPr lang="en-US" dirty="0" err="1"/>
              <a:t>Eg.</a:t>
            </a:r>
            <a:r>
              <a:rPr lang="en-US" dirty="0"/>
              <a:t>, MVO		0(4,R1),1(3,R1)</a:t>
            </a:r>
          </a:p>
          <a:p>
            <a:r>
              <a:rPr lang="en-US" dirty="0"/>
              <a:t>Op code – F1 32 10 00 10 01</a:t>
            </a:r>
          </a:p>
          <a:p>
            <a:endParaRPr lang="en-US" dirty="0"/>
          </a:p>
          <a:p>
            <a:pPr indent="-176213">
              <a:spcBef>
                <a:spcPct val="0"/>
              </a:spcBef>
              <a:buNone/>
            </a:pPr>
            <a:endParaRPr lang="en-US" altLang="en-US" dirty="0"/>
          </a:p>
        </p:txBody>
      </p:sp>
      <p:sp>
        <p:nvSpPr>
          <p:cNvPr id="119810" name="Rectangle 2">
            <a:extLst>
              <a:ext uri="{FF2B5EF4-FFF2-40B4-BE49-F238E27FC236}">
                <a16:creationId xmlns:a16="http://schemas.microsoft.com/office/drawing/2014/main" id="{F2256C7A-5CC6-4A96-95D9-C2EC9B053682}"/>
              </a:ext>
            </a:extLst>
          </p:cNvPr>
          <p:cNvSpPr>
            <a:spLocks noGrp="1" noChangeArrowheads="1"/>
          </p:cNvSpPr>
          <p:nvPr>
            <p:ph type="title"/>
          </p:nvPr>
        </p:nvSpPr>
        <p:spPr>
          <a:xfrm>
            <a:off x="608013" y="115888"/>
            <a:ext cx="6392862" cy="949325"/>
          </a:xfrm>
        </p:spPr>
        <p:txBody>
          <a:bodyPr/>
          <a:lstStyle/>
          <a:p>
            <a:pPr indent="0" eaLnBrk="1" hangingPunct="1">
              <a:defRPr/>
            </a:pPr>
            <a:r>
              <a:rPr lang="en-US" dirty="0"/>
              <a:t>Move with Offset</a:t>
            </a:r>
            <a:endParaRPr lang="en-US" sz="1800" dirty="0"/>
          </a:p>
        </p:txBody>
      </p:sp>
      <p:pic>
        <p:nvPicPr>
          <p:cNvPr id="8" name="Picture 7">
            <a:extLst>
              <a:ext uri="{FF2B5EF4-FFF2-40B4-BE49-F238E27FC236}">
                <a16:creationId xmlns:a16="http://schemas.microsoft.com/office/drawing/2014/main" id="{C7301561-5B5C-49B6-88D1-9436A068AEA1}"/>
              </a:ext>
            </a:extLst>
          </p:cNvPr>
          <p:cNvPicPr>
            <a:picLocks noChangeAspect="1"/>
          </p:cNvPicPr>
          <p:nvPr/>
        </p:nvPicPr>
        <p:blipFill>
          <a:blip r:embed="rId3"/>
          <a:stretch>
            <a:fillRect/>
          </a:stretch>
        </p:blipFill>
        <p:spPr>
          <a:xfrm>
            <a:off x="1054670" y="2151832"/>
            <a:ext cx="6230652" cy="1469263"/>
          </a:xfrm>
          <a:prstGeom prst="rect">
            <a:avLst/>
          </a:prstGeom>
        </p:spPr>
      </p:pic>
      <p:pic>
        <p:nvPicPr>
          <p:cNvPr id="10" name="Picture 9">
            <a:extLst>
              <a:ext uri="{FF2B5EF4-FFF2-40B4-BE49-F238E27FC236}">
                <a16:creationId xmlns:a16="http://schemas.microsoft.com/office/drawing/2014/main" id="{5CFDDC6B-E1E0-418C-8D28-83013D77C904}"/>
              </a:ext>
            </a:extLst>
          </p:cNvPr>
          <p:cNvPicPr>
            <a:picLocks noChangeAspect="1"/>
          </p:cNvPicPr>
          <p:nvPr/>
        </p:nvPicPr>
        <p:blipFill>
          <a:blip r:embed="rId4"/>
          <a:stretch>
            <a:fillRect/>
          </a:stretch>
        </p:blipFill>
        <p:spPr>
          <a:xfrm>
            <a:off x="1058860" y="4630401"/>
            <a:ext cx="6392862" cy="1072989"/>
          </a:xfrm>
          <a:prstGeom prst="rect">
            <a:avLst/>
          </a:prstGeom>
        </p:spPr>
      </p:pic>
    </p:spTree>
    <p:extLst>
      <p:ext uri="{BB962C8B-B14F-4D97-AF65-F5344CB8AC3E}">
        <p14:creationId xmlns:p14="http://schemas.microsoft.com/office/powerpoint/2010/main" val="148227275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p:txBody>
          <a:bodyPr>
            <a:normAutofit lnSpcReduction="10000"/>
          </a:bodyPr>
          <a:lstStyle/>
          <a:p>
            <a:r>
              <a:rPr lang="en-US" dirty="0"/>
              <a:t>First Operand is replaced by the second operand.</a:t>
            </a:r>
          </a:p>
          <a:p>
            <a:r>
              <a:rPr lang="en-US" dirty="0"/>
              <a:t>Only Rightmost 4 bits of every byte of the first operand is replaced by the rightmost 4 bits of every byte of the second operand. </a:t>
            </a:r>
          </a:p>
          <a:p>
            <a:r>
              <a:rPr lang="en-US" dirty="0"/>
              <a:t>MVN		D1(L,B1),D2(B2)</a:t>
            </a:r>
          </a:p>
          <a:p>
            <a:endParaRPr lang="en-US" dirty="0"/>
          </a:p>
          <a:p>
            <a:r>
              <a:rPr lang="en-US" dirty="0"/>
              <a:t>Format – SS</a:t>
            </a:r>
          </a:p>
          <a:p>
            <a:r>
              <a:rPr lang="en-US" dirty="0"/>
              <a:t>Condition Code – Not Changed</a:t>
            </a:r>
          </a:p>
          <a:p>
            <a:r>
              <a:rPr lang="en-US" dirty="0"/>
              <a:t>Exceptions – Access - Fetch 2</a:t>
            </a:r>
            <a:r>
              <a:rPr lang="en-US" baseline="30000" dirty="0"/>
              <a:t>nd</a:t>
            </a:r>
            <a:r>
              <a:rPr lang="en-US" dirty="0"/>
              <a:t>, Store 1</a:t>
            </a:r>
            <a:r>
              <a:rPr lang="en-US" baseline="30000" dirty="0"/>
              <a:t>st</a:t>
            </a:r>
            <a:r>
              <a:rPr lang="en-US" dirty="0"/>
              <a:t> </a:t>
            </a:r>
          </a:p>
          <a:p>
            <a:endParaRPr lang="en-US" dirty="0"/>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dirty="0"/>
              <a:t>Move Numerics</a:t>
            </a:r>
          </a:p>
        </p:txBody>
      </p:sp>
      <p:graphicFrame>
        <p:nvGraphicFramePr>
          <p:cNvPr id="4" name="Table 4">
            <a:extLst>
              <a:ext uri="{FF2B5EF4-FFF2-40B4-BE49-F238E27FC236}">
                <a16:creationId xmlns:a16="http://schemas.microsoft.com/office/drawing/2014/main" id="{8B3280F0-C5B5-479B-86D6-5E952CBFBB96}"/>
              </a:ext>
            </a:extLst>
          </p:cNvPr>
          <p:cNvGraphicFramePr>
            <a:graphicFrameLocks noGrp="1"/>
          </p:cNvGraphicFramePr>
          <p:nvPr>
            <p:extLst>
              <p:ext uri="{D42A27DB-BD31-4B8C-83A1-F6EECF244321}">
                <p14:modId xmlns:p14="http://schemas.microsoft.com/office/powerpoint/2010/main" val="2592699953"/>
              </p:ext>
            </p:extLst>
          </p:nvPr>
        </p:nvGraphicFramePr>
        <p:xfrm>
          <a:off x="1524000" y="370601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58927061"/>
                    </a:ext>
                  </a:extLst>
                </a:gridCol>
                <a:gridCol w="1016000">
                  <a:extLst>
                    <a:ext uri="{9D8B030D-6E8A-4147-A177-3AD203B41FA5}">
                      <a16:colId xmlns:a16="http://schemas.microsoft.com/office/drawing/2014/main" val="4207263685"/>
                    </a:ext>
                  </a:extLst>
                </a:gridCol>
                <a:gridCol w="1016000">
                  <a:extLst>
                    <a:ext uri="{9D8B030D-6E8A-4147-A177-3AD203B41FA5}">
                      <a16:colId xmlns:a16="http://schemas.microsoft.com/office/drawing/2014/main" val="1985523510"/>
                    </a:ext>
                  </a:extLst>
                </a:gridCol>
                <a:gridCol w="1016000">
                  <a:extLst>
                    <a:ext uri="{9D8B030D-6E8A-4147-A177-3AD203B41FA5}">
                      <a16:colId xmlns:a16="http://schemas.microsoft.com/office/drawing/2014/main" val="61505866"/>
                    </a:ext>
                  </a:extLst>
                </a:gridCol>
                <a:gridCol w="1016000">
                  <a:extLst>
                    <a:ext uri="{9D8B030D-6E8A-4147-A177-3AD203B41FA5}">
                      <a16:colId xmlns:a16="http://schemas.microsoft.com/office/drawing/2014/main" val="3896788011"/>
                    </a:ext>
                  </a:extLst>
                </a:gridCol>
                <a:gridCol w="1016000">
                  <a:extLst>
                    <a:ext uri="{9D8B030D-6E8A-4147-A177-3AD203B41FA5}">
                      <a16:colId xmlns:a16="http://schemas.microsoft.com/office/drawing/2014/main" val="3421043169"/>
                    </a:ext>
                  </a:extLst>
                </a:gridCol>
              </a:tblGrid>
              <a:tr h="370840">
                <a:tc>
                  <a:txBody>
                    <a:bodyPr/>
                    <a:lstStyle/>
                    <a:p>
                      <a:pPr algn="ctr"/>
                      <a:r>
                        <a:rPr lang="en-US" dirty="0"/>
                        <a:t>D1</a:t>
                      </a:r>
                    </a:p>
                  </a:txBody>
                  <a:tcPr/>
                </a:tc>
                <a:tc>
                  <a:txBody>
                    <a:bodyPr/>
                    <a:lstStyle/>
                    <a:p>
                      <a:pPr algn="ctr"/>
                      <a:r>
                        <a:rPr lang="en-US" dirty="0"/>
                        <a:t>L</a:t>
                      </a:r>
                    </a:p>
                  </a:txBody>
                  <a:tcPr/>
                </a:tc>
                <a:tc>
                  <a:txBody>
                    <a:bodyPr/>
                    <a:lstStyle/>
                    <a:p>
                      <a:pPr algn="ctr"/>
                      <a:r>
                        <a:rPr lang="en-US" dirty="0"/>
                        <a:t>B1</a:t>
                      </a:r>
                    </a:p>
                  </a:txBody>
                  <a:tcPr/>
                </a:tc>
                <a:tc>
                  <a:txBody>
                    <a:bodyPr/>
                    <a:lstStyle/>
                    <a:p>
                      <a:pPr algn="ctr"/>
                      <a:r>
                        <a:rPr lang="en-US" dirty="0"/>
                        <a:t>D1</a:t>
                      </a:r>
                    </a:p>
                  </a:txBody>
                  <a:tcPr/>
                </a:tc>
                <a:tc>
                  <a:txBody>
                    <a:bodyPr/>
                    <a:lstStyle/>
                    <a:p>
                      <a:pPr algn="ctr"/>
                      <a:r>
                        <a:rPr lang="en-US" dirty="0"/>
                        <a:t>B2</a:t>
                      </a:r>
                    </a:p>
                  </a:txBody>
                  <a:tcPr/>
                </a:tc>
                <a:tc>
                  <a:txBody>
                    <a:bodyPr/>
                    <a:lstStyle/>
                    <a:p>
                      <a:pPr algn="ctr"/>
                      <a:r>
                        <a:rPr lang="en-US" dirty="0"/>
                        <a:t>D2</a:t>
                      </a:r>
                    </a:p>
                  </a:txBody>
                  <a:tcPr/>
                </a:tc>
                <a:extLst>
                  <a:ext uri="{0D108BD9-81ED-4DB2-BD59-A6C34878D82A}">
                    <a16:rowId xmlns:a16="http://schemas.microsoft.com/office/drawing/2014/main" val="2246806160"/>
                  </a:ext>
                </a:extLst>
              </a:tr>
            </a:tbl>
          </a:graphicData>
        </a:graphic>
      </p:graphicFrame>
    </p:spTree>
    <p:extLst>
      <p:ext uri="{BB962C8B-B14F-4D97-AF65-F5344CB8AC3E}">
        <p14:creationId xmlns:p14="http://schemas.microsoft.com/office/powerpoint/2010/main" val="204109322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p:txBody>
          <a:bodyPr>
            <a:normAutofit/>
          </a:bodyPr>
          <a:lstStyle/>
          <a:p>
            <a:r>
              <a:rPr lang="en-US" dirty="0" err="1"/>
              <a:t>Eg.</a:t>
            </a:r>
            <a:r>
              <a:rPr lang="en-US" dirty="0"/>
              <a:t>, MVN		0(3,R1),10(R1)</a:t>
            </a:r>
          </a:p>
          <a:p>
            <a:r>
              <a:rPr lang="en-US" dirty="0"/>
              <a:t>Op code – D1 02 10 00 10 0A</a:t>
            </a:r>
          </a:p>
          <a:p>
            <a:endParaRPr lang="en-US" dirty="0"/>
          </a:p>
          <a:p>
            <a:endParaRPr lang="en-US" dirty="0"/>
          </a:p>
          <a:p>
            <a:r>
              <a:rPr lang="en-US" dirty="0" err="1"/>
              <a:t>Eg.</a:t>
            </a:r>
            <a:r>
              <a:rPr lang="en-US" dirty="0"/>
              <a:t>, MVN		2(1,R1),10(R1)</a:t>
            </a:r>
          </a:p>
          <a:p>
            <a:r>
              <a:rPr lang="en-US" dirty="0"/>
              <a:t>Op code – D1 00 10 02 10 0A</a:t>
            </a:r>
          </a:p>
          <a:p>
            <a:endParaRPr lang="en-US" dirty="0"/>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dirty="0"/>
              <a:t>Move Numerics</a:t>
            </a:r>
          </a:p>
        </p:txBody>
      </p:sp>
      <p:pic>
        <p:nvPicPr>
          <p:cNvPr id="7" name="Picture 6">
            <a:extLst>
              <a:ext uri="{FF2B5EF4-FFF2-40B4-BE49-F238E27FC236}">
                <a16:creationId xmlns:a16="http://schemas.microsoft.com/office/drawing/2014/main" id="{058A8660-A8B7-4309-88FC-3091A23C9526}"/>
              </a:ext>
            </a:extLst>
          </p:cNvPr>
          <p:cNvPicPr>
            <a:picLocks noChangeAspect="1"/>
          </p:cNvPicPr>
          <p:nvPr/>
        </p:nvPicPr>
        <p:blipFill>
          <a:blip r:embed="rId2"/>
          <a:stretch>
            <a:fillRect/>
          </a:stretch>
        </p:blipFill>
        <p:spPr>
          <a:xfrm>
            <a:off x="982652" y="2338763"/>
            <a:ext cx="6230652" cy="1469263"/>
          </a:xfrm>
          <a:prstGeom prst="rect">
            <a:avLst/>
          </a:prstGeom>
        </p:spPr>
      </p:pic>
      <p:pic>
        <p:nvPicPr>
          <p:cNvPr id="9" name="Picture 8">
            <a:extLst>
              <a:ext uri="{FF2B5EF4-FFF2-40B4-BE49-F238E27FC236}">
                <a16:creationId xmlns:a16="http://schemas.microsoft.com/office/drawing/2014/main" id="{7C28D455-DBA1-4BBB-A4BC-22FCBE6BE23F}"/>
              </a:ext>
            </a:extLst>
          </p:cNvPr>
          <p:cNvPicPr>
            <a:picLocks noChangeAspect="1"/>
          </p:cNvPicPr>
          <p:nvPr/>
        </p:nvPicPr>
        <p:blipFill>
          <a:blip r:embed="rId3"/>
          <a:stretch>
            <a:fillRect/>
          </a:stretch>
        </p:blipFill>
        <p:spPr>
          <a:xfrm>
            <a:off x="1069467" y="4877548"/>
            <a:ext cx="6230652" cy="1469263"/>
          </a:xfrm>
          <a:prstGeom prst="rect">
            <a:avLst/>
          </a:prstGeom>
        </p:spPr>
      </p:pic>
    </p:spTree>
    <p:extLst>
      <p:ext uri="{BB962C8B-B14F-4D97-AF65-F5344CB8AC3E}">
        <p14:creationId xmlns:p14="http://schemas.microsoft.com/office/powerpoint/2010/main" val="294314501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299885"/>
            <a:ext cx="8229600" cy="4840303"/>
          </a:xfrm>
        </p:spPr>
        <p:txBody>
          <a:bodyPr>
            <a:normAutofit lnSpcReduction="10000"/>
          </a:bodyPr>
          <a:lstStyle/>
          <a:p>
            <a:r>
              <a:rPr lang="en-US" dirty="0"/>
              <a:t>First Operand is replaced by the second operand.</a:t>
            </a:r>
          </a:p>
          <a:p>
            <a:r>
              <a:rPr lang="en-US" dirty="0"/>
              <a:t>Only Leftmost 4 bits of every byte of the first operand is replaced by the leftmost 4 bits of every byte of the second operand. </a:t>
            </a:r>
          </a:p>
          <a:p>
            <a:r>
              <a:rPr lang="en-US" dirty="0"/>
              <a:t>MVZ		D1(L1,B1),D2(B2)</a:t>
            </a:r>
          </a:p>
          <a:p>
            <a:endParaRPr lang="en-US" dirty="0"/>
          </a:p>
          <a:p>
            <a:r>
              <a:rPr lang="en-US" dirty="0"/>
              <a:t>Format – SS</a:t>
            </a:r>
          </a:p>
          <a:p>
            <a:r>
              <a:rPr lang="en-US" dirty="0"/>
              <a:t>Condition Code – Not Changed</a:t>
            </a:r>
          </a:p>
          <a:p>
            <a:r>
              <a:rPr lang="en-US" dirty="0"/>
              <a:t>Exceptions – Access - Fetch 2</a:t>
            </a:r>
            <a:r>
              <a:rPr lang="en-US" baseline="30000" dirty="0"/>
              <a:t>nd</a:t>
            </a:r>
            <a:r>
              <a:rPr lang="en-US" dirty="0"/>
              <a:t>, Store 1</a:t>
            </a:r>
            <a:r>
              <a:rPr lang="en-US" baseline="30000" dirty="0"/>
              <a:t>st</a:t>
            </a:r>
            <a:r>
              <a:rPr lang="en-US" dirty="0"/>
              <a:t> </a:t>
            </a:r>
          </a:p>
          <a:p>
            <a:endParaRPr lang="en-US" dirty="0"/>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dirty="0"/>
              <a:t>Move Zones</a:t>
            </a:r>
          </a:p>
        </p:txBody>
      </p:sp>
      <p:graphicFrame>
        <p:nvGraphicFramePr>
          <p:cNvPr id="4" name="Table 4">
            <a:extLst>
              <a:ext uri="{FF2B5EF4-FFF2-40B4-BE49-F238E27FC236}">
                <a16:creationId xmlns:a16="http://schemas.microsoft.com/office/drawing/2014/main" id="{8B3280F0-C5B5-479B-86D6-5E952CBFBB96}"/>
              </a:ext>
            </a:extLst>
          </p:cNvPr>
          <p:cNvGraphicFramePr>
            <a:graphicFrameLocks noGrp="1"/>
          </p:cNvGraphicFramePr>
          <p:nvPr>
            <p:extLst>
              <p:ext uri="{D42A27DB-BD31-4B8C-83A1-F6EECF244321}">
                <p14:modId xmlns:p14="http://schemas.microsoft.com/office/powerpoint/2010/main" val="3194336844"/>
              </p:ext>
            </p:extLst>
          </p:nvPr>
        </p:nvGraphicFramePr>
        <p:xfrm>
          <a:off x="1524000" y="370601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858927061"/>
                    </a:ext>
                  </a:extLst>
                </a:gridCol>
                <a:gridCol w="1016000">
                  <a:extLst>
                    <a:ext uri="{9D8B030D-6E8A-4147-A177-3AD203B41FA5}">
                      <a16:colId xmlns:a16="http://schemas.microsoft.com/office/drawing/2014/main" val="4207263685"/>
                    </a:ext>
                  </a:extLst>
                </a:gridCol>
                <a:gridCol w="1016000">
                  <a:extLst>
                    <a:ext uri="{9D8B030D-6E8A-4147-A177-3AD203B41FA5}">
                      <a16:colId xmlns:a16="http://schemas.microsoft.com/office/drawing/2014/main" val="1985523510"/>
                    </a:ext>
                  </a:extLst>
                </a:gridCol>
                <a:gridCol w="1016000">
                  <a:extLst>
                    <a:ext uri="{9D8B030D-6E8A-4147-A177-3AD203B41FA5}">
                      <a16:colId xmlns:a16="http://schemas.microsoft.com/office/drawing/2014/main" val="61505866"/>
                    </a:ext>
                  </a:extLst>
                </a:gridCol>
                <a:gridCol w="1016000">
                  <a:extLst>
                    <a:ext uri="{9D8B030D-6E8A-4147-A177-3AD203B41FA5}">
                      <a16:colId xmlns:a16="http://schemas.microsoft.com/office/drawing/2014/main" val="3896788011"/>
                    </a:ext>
                  </a:extLst>
                </a:gridCol>
                <a:gridCol w="1016000">
                  <a:extLst>
                    <a:ext uri="{9D8B030D-6E8A-4147-A177-3AD203B41FA5}">
                      <a16:colId xmlns:a16="http://schemas.microsoft.com/office/drawing/2014/main" val="3421043169"/>
                    </a:ext>
                  </a:extLst>
                </a:gridCol>
              </a:tblGrid>
              <a:tr h="370840">
                <a:tc>
                  <a:txBody>
                    <a:bodyPr/>
                    <a:lstStyle/>
                    <a:p>
                      <a:pPr algn="ctr"/>
                      <a:r>
                        <a:rPr lang="en-US" dirty="0"/>
                        <a:t>D3</a:t>
                      </a:r>
                    </a:p>
                  </a:txBody>
                  <a:tcPr/>
                </a:tc>
                <a:tc>
                  <a:txBody>
                    <a:bodyPr/>
                    <a:lstStyle/>
                    <a:p>
                      <a:pPr algn="ctr"/>
                      <a:r>
                        <a:rPr lang="en-US" dirty="0"/>
                        <a:t>L</a:t>
                      </a:r>
                    </a:p>
                  </a:txBody>
                  <a:tcPr/>
                </a:tc>
                <a:tc>
                  <a:txBody>
                    <a:bodyPr/>
                    <a:lstStyle/>
                    <a:p>
                      <a:pPr algn="ctr"/>
                      <a:r>
                        <a:rPr lang="en-US" dirty="0"/>
                        <a:t>B1</a:t>
                      </a:r>
                    </a:p>
                  </a:txBody>
                  <a:tcPr/>
                </a:tc>
                <a:tc>
                  <a:txBody>
                    <a:bodyPr/>
                    <a:lstStyle/>
                    <a:p>
                      <a:pPr algn="ctr"/>
                      <a:r>
                        <a:rPr lang="en-US" dirty="0"/>
                        <a:t>D1</a:t>
                      </a:r>
                    </a:p>
                  </a:txBody>
                  <a:tcPr/>
                </a:tc>
                <a:tc>
                  <a:txBody>
                    <a:bodyPr/>
                    <a:lstStyle/>
                    <a:p>
                      <a:pPr algn="ctr"/>
                      <a:r>
                        <a:rPr lang="en-US" dirty="0"/>
                        <a:t>B2</a:t>
                      </a:r>
                    </a:p>
                  </a:txBody>
                  <a:tcPr/>
                </a:tc>
                <a:tc>
                  <a:txBody>
                    <a:bodyPr/>
                    <a:lstStyle/>
                    <a:p>
                      <a:pPr algn="ctr"/>
                      <a:r>
                        <a:rPr lang="en-US" dirty="0"/>
                        <a:t>D2</a:t>
                      </a:r>
                    </a:p>
                  </a:txBody>
                  <a:tcPr/>
                </a:tc>
                <a:extLst>
                  <a:ext uri="{0D108BD9-81ED-4DB2-BD59-A6C34878D82A}">
                    <a16:rowId xmlns:a16="http://schemas.microsoft.com/office/drawing/2014/main" val="2246806160"/>
                  </a:ext>
                </a:extLst>
              </a:tr>
            </a:tbl>
          </a:graphicData>
        </a:graphic>
      </p:graphicFrame>
    </p:spTree>
    <p:extLst>
      <p:ext uri="{BB962C8B-B14F-4D97-AF65-F5344CB8AC3E}">
        <p14:creationId xmlns:p14="http://schemas.microsoft.com/office/powerpoint/2010/main" val="2200780397"/>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DED9F-93E7-4F71-BED8-A12D3FEF83E2}"/>
              </a:ext>
            </a:extLst>
          </p:cNvPr>
          <p:cNvSpPr>
            <a:spLocks noGrp="1"/>
          </p:cNvSpPr>
          <p:nvPr>
            <p:ph idx="1"/>
          </p:nvPr>
        </p:nvSpPr>
        <p:spPr>
          <a:xfrm>
            <a:off x="608400" y="1097296"/>
            <a:ext cx="8229600" cy="4840303"/>
          </a:xfrm>
        </p:spPr>
        <p:txBody>
          <a:bodyPr>
            <a:normAutofit/>
          </a:bodyPr>
          <a:lstStyle/>
          <a:p>
            <a:r>
              <a:rPr lang="en-US" dirty="0" err="1"/>
              <a:t>Eg.</a:t>
            </a:r>
            <a:r>
              <a:rPr lang="en-US" dirty="0"/>
              <a:t>, MVZ		0(3,R1),10(R1)</a:t>
            </a:r>
          </a:p>
          <a:p>
            <a:r>
              <a:rPr lang="en-US" dirty="0"/>
              <a:t>Op code – D3 02 10 00 10 0A</a:t>
            </a:r>
          </a:p>
          <a:p>
            <a:endParaRPr lang="en-US" dirty="0"/>
          </a:p>
          <a:p>
            <a:endParaRPr lang="en-US" dirty="0"/>
          </a:p>
          <a:p>
            <a:r>
              <a:rPr lang="en-US" dirty="0" err="1"/>
              <a:t>Eg.</a:t>
            </a:r>
            <a:r>
              <a:rPr lang="en-US" dirty="0"/>
              <a:t>, MVZ		2(1,R1),10(R1)</a:t>
            </a:r>
          </a:p>
          <a:p>
            <a:r>
              <a:rPr lang="en-US" dirty="0"/>
              <a:t>Op code – D3 00 10 02 10 0A</a:t>
            </a:r>
          </a:p>
          <a:p>
            <a:endParaRPr lang="en-US" dirty="0"/>
          </a:p>
        </p:txBody>
      </p:sp>
      <p:sp>
        <p:nvSpPr>
          <p:cNvPr id="3" name="Title 2">
            <a:extLst>
              <a:ext uri="{FF2B5EF4-FFF2-40B4-BE49-F238E27FC236}">
                <a16:creationId xmlns:a16="http://schemas.microsoft.com/office/drawing/2014/main" id="{33F7A27E-0F9A-4240-9BD7-07185BA87547}"/>
              </a:ext>
            </a:extLst>
          </p:cNvPr>
          <p:cNvSpPr>
            <a:spLocks noGrp="1"/>
          </p:cNvSpPr>
          <p:nvPr>
            <p:ph type="title"/>
          </p:nvPr>
        </p:nvSpPr>
        <p:spPr/>
        <p:txBody>
          <a:bodyPr/>
          <a:lstStyle/>
          <a:p>
            <a:r>
              <a:rPr lang="en-US" dirty="0"/>
              <a:t>Move Zones</a:t>
            </a:r>
          </a:p>
        </p:txBody>
      </p:sp>
      <p:pic>
        <p:nvPicPr>
          <p:cNvPr id="5" name="Picture 4">
            <a:extLst>
              <a:ext uri="{FF2B5EF4-FFF2-40B4-BE49-F238E27FC236}">
                <a16:creationId xmlns:a16="http://schemas.microsoft.com/office/drawing/2014/main" id="{3E1CE6CC-5248-4187-9C94-714B3EDC6203}"/>
              </a:ext>
            </a:extLst>
          </p:cNvPr>
          <p:cNvPicPr>
            <a:picLocks noChangeAspect="1"/>
          </p:cNvPicPr>
          <p:nvPr/>
        </p:nvPicPr>
        <p:blipFill>
          <a:blip r:embed="rId2"/>
          <a:stretch>
            <a:fillRect/>
          </a:stretch>
        </p:blipFill>
        <p:spPr>
          <a:xfrm>
            <a:off x="1066800" y="2224717"/>
            <a:ext cx="6230652" cy="1469263"/>
          </a:xfrm>
          <a:prstGeom prst="rect">
            <a:avLst/>
          </a:prstGeom>
        </p:spPr>
      </p:pic>
      <p:pic>
        <p:nvPicPr>
          <p:cNvPr id="8" name="Picture 7">
            <a:extLst>
              <a:ext uri="{FF2B5EF4-FFF2-40B4-BE49-F238E27FC236}">
                <a16:creationId xmlns:a16="http://schemas.microsoft.com/office/drawing/2014/main" id="{70BD416C-044C-4546-B875-BC2DFA0617BB}"/>
              </a:ext>
            </a:extLst>
          </p:cNvPr>
          <p:cNvPicPr>
            <a:picLocks noChangeAspect="1"/>
          </p:cNvPicPr>
          <p:nvPr/>
        </p:nvPicPr>
        <p:blipFill>
          <a:blip r:embed="rId3"/>
          <a:stretch>
            <a:fillRect/>
          </a:stretch>
        </p:blipFill>
        <p:spPr>
          <a:xfrm>
            <a:off x="1058779" y="4821401"/>
            <a:ext cx="6230652" cy="1469263"/>
          </a:xfrm>
          <a:prstGeom prst="rect">
            <a:avLst/>
          </a:prstGeom>
        </p:spPr>
      </p:pic>
    </p:spTree>
    <p:extLst>
      <p:ext uri="{BB962C8B-B14F-4D97-AF65-F5344CB8AC3E}">
        <p14:creationId xmlns:p14="http://schemas.microsoft.com/office/powerpoint/2010/main" val="150001897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895600"/>
            <a:ext cx="3242404" cy="782809"/>
          </a:xfrm>
        </p:spPr>
        <p:txBody>
          <a:bodyPr>
            <a:normAutofit/>
          </a:bodyPr>
          <a:lstStyle/>
          <a:p>
            <a:r>
              <a:rPr lang="en-US" sz="2400" b="1" dirty="0">
                <a:solidFill>
                  <a:schemeClr val="bg2"/>
                </a:solidFill>
              </a:rPr>
              <a:t>Questions!!?</a:t>
            </a:r>
            <a:endParaRPr lang="en-US" b="1" dirty="0">
              <a:solidFill>
                <a:schemeClr val="bg2"/>
              </a:solidFill>
            </a:endParaRPr>
          </a:p>
        </p:txBody>
      </p:sp>
    </p:spTree>
    <p:extLst>
      <p:ext uri="{BB962C8B-B14F-4D97-AF65-F5344CB8AC3E}">
        <p14:creationId xmlns:p14="http://schemas.microsoft.com/office/powerpoint/2010/main" val="407132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953000" y="2743200"/>
            <a:ext cx="3471004" cy="859009"/>
          </a:xfrm>
        </p:spPr>
        <p:txBody>
          <a:bodyPr>
            <a:normAutofit/>
          </a:bodyPr>
          <a:lstStyle/>
          <a:p>
            <a:r>
              <a:rPr lang="en-US" altLang="en-US" sz="2400" b="1" dirty="0">
                <a:solidFill>
                  <a:schemeClr val="bg2"/>
                </a:solidFill>
              </a:rPr>
              <a:t>Assembler</a:t>
            </a:r>
            <a:endParaRPr lang="en-US" b="1" dirty="0">
              <a:solidFill>
                <a:schemeClr val="bg2"/>
              </a:solidFill>
            </a:endParaRPr>
          </a:p>
        </p:txBody>
      </p:sp>
    </p:spTree>
    <p:extLst>
      <p:ext uri="{BB962C8B-B14F-4D97-AF65-F5344CB8AC3E}">
        <p14:creationId xmlns:p14="http://schemas.microsoft.com/office/powerpoint/2010/main" val="189463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1566-68D5-7E45-AA7D-5BB83752FD5C}"/>
              </a:ext>
            </a:extLst>
          </p:cNvPr>
          <p:cNvSpPr>
            <a:spLocks noGrp="1"/>
          </p:cNvSpPr>
          <p:nvPr>
            <p:ph type="ctrTitle"/>
          </p:nvPr>
        </p:nvSpPr>
        <p:spPr>
          <a:xfrm>
            <a:off x="4800600" y="2590800"/>
            <a:ext cx="3242404" cy="1087609"/>
          </a:xfrm>
        </p:spPr>
        <p:txBody>
          <a:bodyPr>
            <a:normAutofit fontScale="90000"/>
          </a:bodyPr>
          <a:lstStyle/>
          <a:p>
            <a:r>
              <a:rPr lang="en-US" altLang="en-US" sz="2400" b="1" dirty="0">
                <a:solidFill>
                  <a:schemeClr val="bg2"/>
                </a:solidFill>
              </a:rPr>
              <a:t>Session 5 </a:t>
            </a:r>
            <a:br>
              <a:rPr lang="en-US" altLang="en-US" sz="2400" b="1" dirty="0">
                <a:solidFill>
                  <a:schemeClr val="bg2"/>
                </a:solidFill>
              </a:rPr>
            </a:br>
            <a:r>
              <a:rPr lang="en-US" altLang="en-US" sz="2400" b="1" dirty="0">
                <a:solidFill>
                  <a:schemeClr val="bg2"/>
                </a:solidFill>
              </a:rPr>
              <a:t>ADVANCED instructions</a:t>
            </a:r>
            <a:endParaRPr lang="en-US" b="1" dirty="0">
              <a:solidFill>
                <a:schemeClr val="bg2"/>
              </a:solidFill>
            </a:endParaRPr>
          </a:p>
        </p:txBody>
      </p:sp>
    </p:spTree>
    <p:extLst>
      <p:ext uri="{BB962C8B-B14F-4D97-AF65-F5344CB8AC3E}">
        <p14:creationId xmlns:p14="http://schemas.microsoft.com/office/powerpoint/2010/main" val="341398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ADVANCED </a:t>
            </a:r>
            <a:r>
              <a:rPr lang="en-US" dirty="0" err="1"/>
              <a:t>instructionS</a:t>
            </a:r>
            <a:endParaRPr lang="en-US" dirty="0"/>
          </a:p>
        </p:txBody>
      </p:sp>
      <p:sp>
        <p:nvSpPr>
          <p:cNvPr id="6" name="Content Placeholder 2">
            <a:extLst>
              <a:ext uri="{FF2B5EF4-FFF2-40B4-BE49-F238E27FC236}">
                <a16:creationId xmlns:a16="http://schemas.microsoft.com/office/drawing/2014/main" id="{044CB9EB-70E2-4740-9A3B-FB9051D78D5F}"/>
              </a:ext>
            </a:extLst>
          </p:cNvPr>
          <p:cNvSpPr txBox="1">
            <a:spLocks/>
          </p:cNvSpPr>
          <p:nvPr/>
        </p:nvSpPr>
        <p:spPr>
          <a:xfrm>
            <a:off x="914400" y="1166019"/>
            <a:ext cx="7010400" cy="4472782"/>
          </a:xfrm>
          <a:prstGeom prst="rect">
            <a:avLst/>
          </a:prstGeom>
        </p:spPr>
        <p:txBody>
          <a:bodyPr>
            <a:normAutofit/>
          </a:bodyPr>
          <a:lstStyle>
            <a:lvl1pPr marL="227759" indent="-227759" algn="l" defTabSz="911034" rtl="0" eaLnBrk="1" latinLnBrk="0" hangingPunct="1">
              <a:lnSpc>
                <a:spcPct val="90000"/>
              </a:lnSpc>
              <a:spcBef>
                <a:spcPts val="996"/>
              </a:spcBef>
              <a:buFont typeface="Arial" panose="020B0604020202020204" pitchFamily="34" charset="0"/>
              <a:buChar char="•"/>
              <a:defRPr sz="2791" kern="1200">
                <a:solidFill>
                  <a:schemeClr val="tx1"/>
                </a:solidFill>
                <a:latin typeface="+mn-lt"/>
                <a:ea typeface="+mn-ea"/>
                <a:cs typeface="+mn-cs"/>
              </a:defRPr>
            </a:lvl1pPr>
            <a:lvl2pPr marL="683276" indent="-227759" algn="l" defTabSz="911034" rtl="0" eaLnBrk="1" latinLnBrk="0" hangingPunct="1">
              <a:lnSpc>
                <a:spcPct val="90000"/>
              </a:lnSpc>
              <a:spcBef>
                <a:spcPts val="499"/>
              </a:spcBef>
              <a:buFont typeface="Arial" panose="020B0604020202020204" pitchFamily="34" charset="0"/>
              <a:buChar char="•"/>
              <a:defRPr sz="2392" kern="1200">
                <a:solidFill>
                  <a:schemeClr val="tx1"/>
                </a:solidFill>
                <a:latin typeface="+mn-lt"/>
                <a:ea typeface="+mn-ea"/>
                <a:cs typeface="+mn-cs"/>
              </a:defRPr>
            </a:lvl2pPr>
            <a:lvl3pPr marL="1138793" indent="-227759" algn="l" defTabSz="911034" rtl="0" eaLnBrk="1" latinLnBrk="0" hangingPunct="1">
              <a:lnSpc>
                <a:spcPct val="90000"/>
              </a:lnSpc>
              <a:spcBef>
                <a:spcPts val="499"/>
              </a:spcBef>
              <a:buFont typeface="Arial" panose="020B0604020202020204" pitchFamily="34" charset="0"/>
              <a:buChar char="•"/>
              <a:defRPr sz="1993" kern="1200">
                <a:solidFill>
                  <a:schemeClr val="tx1"/>
                </a:solidFill>
                <a:latin typeface="+mn-lt"/>
                <a:ea typeface="+mn-ea"/>
                <a:cs typeface="+mn-cs"/>
              </a:defRPr>
            </a:lvl3pPr>
            <a:lvl4pPr marL="1594309"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4pPr>
            <a:lvl5pPr marL="204982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5pPr>
            <a:lvl6pPr marL="2505344"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6pPr>
            <a:lvl7pPr marL="2960860"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7pPr>
            <a:lvl8pPr marL="3416376"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8pPr>
            <a:lvl9pPr marL="3871893" indent="-227759" algn="l" defTabSz="911034" rtl="0" eaLnBrk="1" latinLnBrk="0" hangingPunct="1">
              <a:lnSpc>
                <a:spcPct val="90000"/>
              </a:lnSpc>
              <a:spcBef>
                <a:spcPts val="499"/>
              </a:spcBef>
              <a:buFont typeface="Arial" panose="020B0604020202020204" pitchFamily="34" charset="0"/>
              <a:buChar char="•"/>
              <a:defRPr sz="1793" kern="1200">
                <a:solidFill>
                  <a:schemeClr val="tx1"/>
                </a:solidFill>
                <a:latin typeface="+mn-lt"/>
                <a:ea typeface="+mn-ea"/>
                <a:cs typeface="+mn-cs"/>
              </a:defRPr>
            </a:lvl9pPr>
          </a:lstStyle>
          <a:p>
            <a:pPr fontAlgn="auto">
              <a:spcAft>
                <a:spcPts val="0"/>
              </a:spcAft>
              <a:buFont typeface="Wingdings" panose="05000000000000000000" pitchFamily="2" charset="2"/>
              <a:buChar char="v"/>
            </a:pPr>
            <a:r>
              <a:rPr lang="en-US" dirty="0"/>
              <a:t>Translate TR</a:t>
            </a:r>
          </a:p>
          <a:p>
            <a:pPr fontAlgn="auto">
              <a:spcAft>
                <a:spcPts val="0"/>
              </a:spcAft>
              <a:buFont typeface="Wingdings" panose="05000000000000000000" pitchFamily="2" charset="2"/>
              <a:buChar char="v"/>
            </a:pPr>
            <a:r>
              <a:rPr lang="en-US" dirty="0"/>
              <a:t>Translate and Test TRT</a:t>
            </a:r>
          </a:p>
          <a:p>
            <a:pPr fontAlgn="auto">
              <a:spcAft>
                <a:spcPts val="0"/>
              </a:spcAft>
              <a:buFont typeface="Wingdings" panose="05000000000000000000" pitchFamily="2" charset="2"/>
              <a:buChar char="v"/>
            </a:pPr>
            <a:r>
              <a:rPr lang="en-US" dirty="0"/>
              <a:t>Move with Offset MVO</a:t>
            </a:r>
          </a:p>
          <a:p>
            <a:pPr fontAlgn="auto">
              <a:spcAft>
                <a:spcPts val="0"/>
              </a:spcAft>
              <a:buFont typeface="Wingdings" panose="05000000000000000000" pitchFamily="2" charset="2"/>
              <a:buChar char="v"/>
            </a:pPr>
            <a:r>
              <a:rPr lang="en-US" dirty="0"/>
              <a:t>Move Numerics MVN</a:t>
            </a:r>
          </a:p>
          <a:p>
            <a:pPr fontAlgn="auto">
              <a:spcAft>
                <a:spcPts val="0"/>
              </a:spcAft>
              <a:buFont typeface="Wingdings" panose="05000000000000000000" pitchFamily="2" charset="2"/>
              <a:buChar char="v"/>
            </a:pPr>
            <a:r>
              <a:rPr lang="en-US" dirty="0"/>
              <a:t>Move Zones MVZ</a:t>
            </a:r>
          </a:p>
          <a:p>
            <a:pPr marL="0" indent="0" fontAlgn="auto">
              <a:spcAft>
                <a:spcPts val="0"/>
              </a:spcAft>
              <a:buNone/>
            </a:pPr>
            <a:endParaRPr lang="en-US" dirty="0"/>
          </a:p>
        </p:txBody>
      </p:sp>
      <p:sp>
        <p:nvSpPr>
          <p:cNvPr id="7" name="TextBox 6">
            <a:extLst>
              <a:ext uri="{FF2B5EF4-FFF2-40B4-BE49-F238E27FC236}">
                <a16:creationId xmlns:a16="http://schemas.microsoft.com/office/drawing/2014/main" id="{F67056BE-6D59-4797-BB1F-9A4E857E9690}"/>
              </a:ext>
            </a:extLst>
          </p:cNvPr>
          <p:cNvSpPr txBox="1"/>
          <p:nvPr/>
        </p:nvSpPr>
        <p:spPr>
          <a:xfrm>
            <a:off x="2236763" y="3102318"/>
            <a:ext cx="4670474" cy="646331"/>
          </a:xfrm>
          <a:prstGeom prst="rect">
            <a:avLst/>
          </a:prstGeom>
          <a:noFill/>
        </p:spPr>
        <p:txBody>
          <a:bodyPr wrap="square">
            <a:spAutoFit/>
          </a:bodyPr>
          <a:lstStyle/>
          <a:p>
            <a:r>
              <a:rPr lang="en-US" dirty="0"/>
              <a:t> </a:t>
            </a:r>
          </a:p>
        </p:txBody>
      </p:sp>
    </p:spTree>
    <p:extLst>
      <p:ext uri="{BB962C8B-B14F-4D97-AF65-F5344CB8AC3E}">
        <p14:creationId xmlns:p14="http://schemas.microsoft.com/office/powerpoint/2010/main" val="179608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600379" y="1065212"/>
            <a:ext cx="8229600" cy="4840303"/>
          </a:xfrm>
        </p:spPr>
        <p:txBody>
          <a:bodyPr>
            <a:normAutofit fontScale="85000" lnSpcReduction="20000"/>
          </a:bodyPr>
          <a:lstStyle/>
          <a:p>
            <a:r>
              <a:rPr lang="en-US" sz="2000" dirty="0"/>
              <a:t>Replaces 8 bit quantities with other 8 bit quantities that are determined according to a translation table.</a:t>
            </a:r>
          </a:p>
          <a:p>
            <a:r>
              <a:rPr lang="en-US" sz="2000" dirty="0"/>
              <a:t>Each byte in the first operand is used as an 8 bit index into the translation table addressed by the second operand.</a:t>
            </a:r>
          </a:p>
          <a:p>
            <a:r>
              <a:rPr lang="en-US" sz="2000" dirty="0"/>
              <a:t>TR		D1(L,B1),D2(B2)</a:t>
            </a:r>
          </a:p>
          <a:p>
            <a:pPr indent="0">
              <a:buNone/>
            </a:pPr>
            <a:endParaRPr lang="en-US" sz="2000" dirty="0"/>
          </a:p>
          <a:p>
            <a:pPr indent="0">
              <a:buNone/>
            </a:pPr>
            <a:endParaRPr lang="en-US" sz="2000" dirty="0"/>
          </a:p>
          <a:p>
            <a:r>
              <a:rPr lang="en-US" sz="2000" dirty="0"/>
              <a:t>Format – SS</a:t>
            </a:r>
          </a:p>
          <a:p>
            <a:r>
              <a:rPr lang="en-US" sz="2000" dirty="0"/>
              <a:t>Condition Code – Not Changed</a:t>
            </a:r>
          </a:p>
          <a:p>
            <a:r>
              <a:rPr lang="en-US" sz="2000" dirty="0"/>
              <a:t>Exceptions – Access - Fetch 2</a:t>
            </a:r>
            <a:r>
              <a:rPr lang="en-US" sz="2000" baseline="30000" dirty="0"/>
              <a:t>nd</a:t>
            </a:r>
            <a:r>
              <a:rPr lang="en-US" sz="2000" dirty="0"/>
              <a:t>, Store 1</a:t>
            </a:r>
            <a:r>
              <a:rPr lang="en-US" sz="2000" baseline="30000" dirty="0"/>
              <a:t>st</a:t>
            </a:r>
            <a:r>
              <a:rPr lang="en-US" sz="2000" dirty="0"/>
              <a:t> </a:t>
            </a:r>
          </a:p>
          <a:p>
            <a:endParaRPr lang="en-US" dirty="0"/>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dirty="0"/>
              <a:t>Translate</a:t>
            </a:r>
          </a:p>
        </p:txBody>
      </p:sp>
      <p:graphicFrame>
        <p:nvGraphicFramePr>
          <p:cNvPr id="6" name="Table 5">
            <a:extLst>
              <a:ext uri="{FF2B5EF4-FFF2-40B4-BE49-F238E27FC236}">
                <a16:creationId xmlns:a16="http://schemas.microsoft.com/office/drawing/2014/main" id="{E1E7552D-1BF6-4C7F-9C7C-B666BE7F8AA5}"/>
              </a:ext>
            </a:extLst>
          </p:cNvPr>
          <p:cNvGraphicFramePr>
            <a:graphicFrameLocks noGrp="1"/>
          </p:cNvGraphicFramePr>
          <p:nvPr>
            <p:extLst>
              <p:ext uri="{D42A27DB-BD31-4B8C-83A1-F6EECF244321}">
                <p14:modId xmlns:p14="http://schemas.microsoft.com/office/powerpoint/2010/main" val="429767846"/>
              </p:ext>
            </p:extLst>
          </p:nvPr>
        </p:nvGraphicFramePr>
        <p:xfrm>
          <a:off x="1371600"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610838614"/>
                    </a:ext>
                  </a:extLst>
                </a:gridCol>
                <a:gridCol w="1016000">
                  <a:extLst>
                    <a:ext uri="{9D8B030D-6E8A-4147-A177-3AD203B41FA5}">
                      <a16:colId xmlns:a16="http://schemas.microsoft.com/office/drawing/2014/main" val="1618101500"/>
                    </a:ext>
                  </a:extLst>
                </a:gridCol>
                <a:gridCol w="1016000">
                  <a:extLst>
                    <a:ext uri="{9D8B030D-6E8A-4147-A177-3AD203B41FA5}">
                      <a16:colId xmlns:a16="http://schemas.microsoft.com/office/drawing/2014/main" val="88760720"/>
                    </a:ext>
                  </a:extLst>
                </a:gridCol>
                <a:gridCol w="1016000">
                  <a:extLst>
                    <a:ext uri="{9D8B030D-6E8A-4147-A177-3AD203B41FA5}">
                      <a16:colId xmlns:a16="http://schemas.microsoft.com/office/drawing/2014/main" val="3122714444"/>
                    </a:ext>
                  </a:extLst>
                </a:gridCol>
                <a:gridCol w="1016000">
                  <a:extLst>
                    <a:ext uri="{9D8B030D-6E8A-4147-A177-3AD203B41FA5}">
                      <a16:colId xmlns:a16="http://schemas.microsoft.com/office/drawing/2014/main" val="102270353"/>
                    </a:ext>
                  </a:extLst>
                </a:gridCol>
                <a:gridCol w="1016000">
                  <a:extLst>
                    <a:ext uri="{9D8B030D-6E8A-4147-A177-3AD203B41FA5}">
                      <a16:colId xmlns:a16="http://schemas.microsoft.com/office/drawing/2014/main" val="360397850"/>
                    </a:ext>
                  </a:extLst>
                </a:gridCol>
              </a:tblGrid>
              <a:tr h="370840">
                <a:tc>
                  <a:txBody>
                    <a:bodyPr/>
                    <a:lstStyle/>
                    <a:p>
                      <a:pPr algn="ctr"/>
                      <a:r>
                        <a:rPr lang="en-US" dirty="0"/>
                        <a:t>DC</a:t>
                      </a:r>
                    </a:p>
                  </a:txBody>
                  <a:tcPr/>
                </a:tc>
                <a:tc>
                  <a:txBody>
                    <a:bodyPr/>
                    <a:lstStyle/>
                    <a:p>
                      <a:pPr algn="ctr"/>
                      <a:r>
                        <a:rPr lang="en-US" dirty="0"/>
                        <a:t>L</a:t>
                      </a:r>
                    </a:p>
                  </a:txBody>
                  <a:tcPr/>
                </a:tc>
                <a:tc>
                  <a:txBody>
                    <a:bodyPr/>
                    <a:lstStyle/>
                    <a:p>
                      <a:pPr algn="ctr"/>
                      <a:r>
                        <a:rPr lang="en-US" dirty="0"/>
                        <a:t>B1</a:t>
                      </a:r>
                    </a:p>
                  </a:txBody>
                  <a:tcPr/>
                </a:tc>
                <a:tc>
                  <a:txBody>
                    <a:bodyPr/>
                    <a:lstStyle/>
                    <a:p>
                      <a:pPr algn="ctr"/>
                      <a:r>
                        <a:rPr lang="en-US" dirty="0"/>
                        <a:t>D1</a:t>
                      </a:r>
                    </a:p>
                  </a:txBody>
                  <a:tcPr/>
                </a:tc>
                <a:tc>
                  <a:txBody>
                    <a:bodyPr/>
                    <a:lstStyle/>
                    <a:p>
                      <a:pPr algn="ctr"/>
                      <a:r>
                        <a:rPr lang="en-US" dirty="0"/>
                        <a:t>B2</a:t>
                      </a:r>
                    </a:p>
                  </a:txBody>
                  <a:tcPr/>
                </a:tc>
                <a:tc>
                  <a:txBody>
                    <a:bodyPr/>
                    <a:lstStyle/>
                    <a:p>
                      <a:pPr algn="ctr"/>
                      <a:r>
                        <a:rPr lang="en-US" dirty="0"/>
                        <a:t>D2</a:t>
                      </a:r>
                    </a:p>
                  </a:txBody>
                  <a:tcPr/>
                </a:tc>
                <a:extLst>
                  <a:ext uri="{0D108BD9-81ED-4DB2-BD59-A6C34878D82A}">
                    <a16:rowId xmlns:a16="http://schemas.microsoft.com/office/drawing/2014/main" val="2207642682"/>
                  </a:ext>
                </a:extLst>
              </a:tr>
            </a:tbl>
          </a:graphicData>
        </a:graphic>
      </p:graphicFrame>
    </p:spTree>
    <p:extLst>
      <p:ext uri="{BB962C8B-B14F-4D97-AF65-F5344CB8AC3E}">
        <p14:creationId xmlns:p14="http://schemas.microsoft.com/office/powerpoint/2010/main" val="390358265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600379" y="1065212"/>
            <a:ext cx="8229600" cy="4840303"/>
          </a:xfrm>
        </p:spPr>
        <p:txBody>
          <a:bodyPr>
            <a:normAutofit/>
          </a:bodyPr>
          <a:lstStyle/>
          <a:p>
            <a:r>
              <a:rPr lang="en-US" dirty="0" err="1"/>
              <a:t>Eg.</a:t>
            </a:r>
            <a:r>
              <a:rPr lang="en-US" dirty="0"/>
              <a:t>, TR	0(5,R1),10(R1)</a:t>
            </a:r>
          </a:p>
          <a:p>
            <a:r>
              <a:rPr lang="en-US" dirty="0"/>
              <a:t>Op code – DC 04 10 00 10 0A</a:t>
            </a:r>
          </a:p>
          <a:p>
            <a:endParaRPr lang="en-US" dirty="0"/>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dirty="0"/>
              <a:t>Translate</a:t>
            </a:r>
          </a:p>
        </p:txBody>
      </p:sp>
      <p:pic>
        <p:nvPicPr>
          <p:cNvPr id="4" name="Picture 3">
            <a:extLst>
              <a:ext uri="{FF2B5EF4-FFF2-40B4-BE49-F238E27FC236}">
                <a16:creationId xmlns:a16="http://schemas.microsoft.com/office/drawing/2014/main" id="{F8751411-DBA6-4EA4-8278-E79276E5ADB0}"/>
              </a:ext>
            </a:extLst>
          </p:cNvPr>
          <p:cNvPicPr>
            <a:picLocks noChangeAspect="1"/>
          </p:cNvPicPr>
          <p:nvPr/>
        </p:nvPicPr>
        <p:blipFill>
          <a:blip r:embed="rId2"/>
          <a:stretch>
            <a:fillRect/>
          </a:stretch>
        </p:blipFill>
        <p:spPr>
          <a:xfrm>
            <a:off x="1456674" y="2541955"/>
            <a:ext cx="6239526" cy="1774090"/>
          </a:xfrm>
          <a:prstGeom prst="rect">
            <a:avLst/>
          </a:prstGeom>
        </p:spPr>
      </p:pic>
    </p:spTree>
    <p:extLst>
      <p:ext uri="{BB962C8B-B14F-4D97-AF65-F5344CB8AC3E}">
        <p14:creationId xmlns:p14="http://schemas.microsoft.com/office/powerpoint/2010/main" val="1760063101"/>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584337" y="990600"/>
            <a:ext cx="8229600" cy="4687903"/>
          </a:xfrm>
        </p:spPr>
        <p:txBody>
          <a:bodyPr>
            <a:normAutofit fontScale="85000" lnSpcReduction="10000"/>
          </a:bodyPr>
          <a:lstStyle/>
          <a:p>
            <a:r>
              <a:rPr lang="en-US" sz="2000" dirty="0"/>
              <a:t>Uses each byte in the first operand as an 8-bit index into a translation table.</a:t>
            </a:r>
          </a:p>
          <a:p>
            <a:r>
              <a:rPr lang="en-US" sz="2000" dirty="0"/>
              <a:t>If the corresponding byte in the table pointed by the second operand is zero, the next byte in the first operand is processed.</a:t>
            </a:r>
          </a:p>
          <a:p>
            <a:r>
              <a:rPr lang="en-US" sz="2000" dirty="0"/>
              <a:t>If all the corresponding bytes in the table are zeros, the condition code is set to 0 and the instruction is complete.</a:t>
            </a:r>
          </a:p>
          <a:p>
            <a:r>
              <a:rPr lang="en-US" sz="2000" dirty="0"/>
              <a:t>If the byte in the table is non zero, the instruction loads R1 with the address of the byte in the first operand which is mapped to the non zero value, and the non zero value from the table will be inserted in the low order byte of R2.</a:t>
            </a:r>
          </a:p>
          <a:p>
            <a:r>
              <a:rPr lang="en-US" sz="2000" dirty="0"/>
              <a:t>TRT		D1(L,B1),D2(B2)</a:t>
            </a:r>
            <a:endParaRPr lang="en-US" dirty="0"/>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dirty="0"/>
              <a:t>Translate and Test</a:t>
            </a:r>
          </a:p>
        </p:txBody>
      </p:sp>
      <p:graphicFrame>
        <p:nvGraphicFramePr>
          <p:cNvPr id="6" name="Table 5">
            <a:extLst>
              <a:ext uri="{FF2B5EF4-FFF2-40B4-BE49-F238E27FC236}">
                <a16:creationId xmlns:a16="http://schemas.microsoft.com/office/drawing/2014/main" id="{E1E7552D-1BF6-4C7F-9C7C-B666BE7F8AA5}"/>
              </a:ext>
            </a:extLst>
          </p:cNvPr>
          <p:cNvGraphicFramePr>
            <a:graphicFrameLocks noGrp="1"/>
          </p:cNvGraphicFramePr>
          <p:nvPr>
            <p:extLst>
              <p:ext uri="{D42A27DB-BD31-4B8C-83A1-F6EECF244321}">
                <p14:modId xmlns:p14="http://schemas.microsoft.com/office/powerpoint/2010/main" val="509549912"/>
              </p:ext>
            </p:extLst>
          </p:nvPr>
        </p:nvGraphicFramePr>
        <p:xfrm>
          <a:off x="1219200" y="5662461"/>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610838614"/>
                    </a:ext>
                  </a:extLst>
                </a:gridCol>
                <a:gridCol w="1016000">
                  <a:extLst>
                    <a:ext uri="{9D8B030D-6E8A-4147-A177-3AD203B41FA5}">
                      <a16:colId xmlns:a16="http://schemas.microsoft.com/office/drawing/2014/main" val="1618101500"/>
                    </a:ext>
                  </a:extLst>
                </a:gridCol>
                <a:gridCol w="1016000">
                  <a:extLst>
                    <a:ext uri="{9D8B030D-6E8A-4147-A177-3AD203B41FA5}">
                      <a16:colId xmlns:a16="http://schemas.microsoft.com/office/drawing/2014/main" val="88760720"/>
                    </a:ext>
                  </a:extLst>
                </a:gridCol>
                <a:gridCol w="1016000">
                  <a:extLst>
                    <a:ext uri="{9D8B030D-6E8A-4147-A177-3AD203B41FA5}">
                      <a16:colId xmlns:a16="http://schemas.microsoft.com/office/drawing/2014/main" val="3122714444"/>
                    </a:ext>
                  </a:extLst>
                </a:gridCol>
                <a:gridCol w="1016000">
                  <a:extLst>
                    <a:ext uri="{9D8B030D-6E8A-4147-A177-3AD203B41FA5}">
                      <a16:colId xmlns:a16="http://schemas.microsoft.com/office/drawing/2014/main" val="102270353"/>
                    </a:ext>
                  </a:extLst>
                </a:gridCol>
                <a:gridCol w="1016000">
                  <a:extLst>
                    <a:ext uri="{9D8B030D-6E8A-4147-A177-3AD203B41FA5}">
                      <a16:colId xmlns:a16="http://schemas.microsoft.com/office/drawing/2014/main" val="360397850"/>
                    </a:ext>
                  </a:extLst>
                </a:gridCol>
              </a:tblGrid>
              <a:tr h="370840">
                <a:tc>
                  <a:txBody>
                    <a:bodyPr/>
                    <a:lstStyle/>
                    <a:p>
                      <a:pPr algn="ctr"/>
                      <a:r>
                        <a:rPr lang="en-US" dirty="0"/>
                        <a:t>DD</a:t>
                      </a:r>
                    </a:p>
                  </a:txBody>
                  <a:tcPr/>
                </a:tc>
                <a:tc>
                  <a:txBody>
                    <a:bodyPr/>
                    <a:lstStyle/>
                    <a:p>
                      <a:pPr algn="ctr"/>
                      <a:r>
                        <a:rPr lang="en-US" dirty="0"/>
                        <a:t>L</a:t>
                      </a:r>
                    </a:p>
                  </a:txBody>
                  <a:tcPr/>
                </a:tc>
                <a:tc>
                  <a:txBody>
                    <a:bodyPr/>
                    <a:lstStyle/>
                    <a:p>
                      <a:pPr algn="ctr"/>
                      <a:r>
                        <a:rPr lang="en-US" dirty="0"/>
                        <a:t>B1</a:t>
                      </a:r>
                    </a:p>
                  </a:txBody>
                  <a:tcPr/>
                </a:tc>
                <a:tc>
                  <a:txBody>
                    <a:bodyPr/>
                    <a:lstStyle/>
                    <a:p>
                      <a:pPr algn="ctr"/>
                      <a:r>
                        <a:rPr lang="en-US" dirty="0"/>
                        <a:t>D1</a:t>
                      </a:r>
                    </a:p>
                  </a:txBody>
                  <a:tcPr/>
                </a:tc>
                <a:tc>
                  <a:txBody>
                    <a:bodyPr/>
                    <a:lstStyle/>
                    <a:p>
                      <a:pPr algn="ctr"/>
                      <a:r>
                        <a:rPr lang="en-US" dirty="0"/>
                        <a:t>B2</a:t>
                      </a:r>
                    </a:p>
                  </a:txBody>
                  <a:tcPr/>
                </a:tc>
                <a:tc>
                  <a:txBody>
                    <a:bodyPr/>
                    <a:lstStyle/>
                    <a:p>
                      <a:pPr algn="ctr"/>
                      <a:r>
                        <a:rPr lang="en-US" dirty="0"/>
                        <a:t>D2</a:t>
                      </a:r>
                    </a:p>
                  </a:txBody>
                  <a:tcPr/>
                </a:tc>
                <a:extLst>
                  <a:ext uri="{0D108BD9-81ED-4DB2-BD59-A6C34878D82A}">
                    <a16:rowId xmlns:a16="http://schemas.microsoft.com/office/drawing/2014/main" val="2207642682"/>
                  </a:ext>
                </a:extLst>
              </a:tr>
            </a:tbl>
          </a:graphicData>
        </a:graphic>
      </p:graphicFrame>
    </p:spTree>
    <p:extLst>
      <p:ext uri="{BB962C8B-B14F-4D97-AF65-F5344CB8AC3E}">
        <p14:creationId xmlns:p14="http://schemas.microsoft.com/office/powerpoint/2010/main" val="17613964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584337" y="990600"/>
            <a:ext cx="8229600" cy="4687903"/>
          </a:xfrm>
        </p:spPr>
        <p:txBody>
          <a:bodyPr>
            <a:normAutofit/>
          </a:bodyPr>
          <a:lstStyle/>
          <a:p>
            <a:r>
              <a:rPr lang="en-US" sz="2000" dirty="0"/>
              <a:t>Format – SS</a:t>
            </a:r>
          </a:p>
          <a:p>
            <a:r>
              <a:rPr lang="en-US" sz="2000" dirty="0"/>
              <a:t>Condition Code –</a:t>
            </a:r>
          </a:p>
          <a:p>
            <a:pPr lvl="1"/>
            <a:r>
              <a:rPr lang="en-US" sz="2000" dirty="0"/>
              <a:t>0 = All the corresponding bytes in the tables were zeros</a:t>
            </a:r>
          </a:p>
          <a:p>
            <a:pPr lvl="1"/>
            <a:r>
              <a:rPr lang="en-US" sz="2000" dirty="0"/>
              <a:t>1 = corresponding byte non-zero not for the last byte in the first operand</a:t>
            </a:r>
          </a:p>
          <a:p>
            <a:pPr lvl="1"/>
            <a:r>
              <a:rPr lang="en-US" sz="2000" dirty="0"/>
              <a:t>2 = corresponding byte non-zero for the last byte in the first operand.</a:t>
            </a:r>
          </a:p>
          <a:p>
            <a:r>
              <a:rPr lang="en-US" sz="2000" dirty="0"/>
              <a:t>Exceptions – Access - Fetch 2</a:t>
            </a:r>
            <a:r>
              <a:rPr lang="en-US" sz="2000" baseline="30000" dirty="0"/>
              <a:t>nd</a:t>
            </a:r>
            <a:r>
              <a:rPr lang="en-US" sz="2000" dirty="0"/>
              <a:t>, Store 1</a:t>
            </a:r>
            <a:r>
              <a:rPr lang="en-US" sz="2000" baseline="30000" dirty="0"/>
              <a:t>st</a:t>
            </a:r>
            <a:r>
              <a:rPr lang="en-US" sz="2000" dirty="0"/>
              <a:t> </a:t>
            </a:r>
          </a:p>
          <a:p>
            <a:r>
              <a:rPr lang="en-US" sz="2000" dirty="0"/>
              <a:t>Corrupts R1 and R2 register contents.</a:t>
            </a:r>
          </a:p>
          <a:p>
            <a:endParaRPr lang="en-US" dirty="0"/>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dirty="0"/>
              <a:t>Translate and Test</a:t>
            </a:r>
          </a:p>
        </p:txBody>
      </p:sp>
    </p:spTree>
    <p:extLst>
      <p:ext uri="{BB962C8B-B14F-4D97-AF65-F5344CB8AC3E}">
        <p14:creationId xmlns:p14="http://schemas.microsoft.com/office/powerpoint/2010/main" val="1994011363"/>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7F486F-9142-4173-BE98-7870D87F73F2}"/>
              </a:ext>
            </a:extLst>
          </p:cNvPr>
          <p:cNvSpPr>
            <a:spLocks noGrp="1"/>
          </p:cNvSpPr>
          <p:nvPr>
            <p:ph idx="1"/>
          </p:nvPr>
        </p:nvSpPr>
        <p:spPr>
          <a:xfrm>
            <a:off x="584337" y="990600"/>
            <a:ext cx="8229600" cy="4687903"/>
          </a:xfrm>
        </p:spPr>
        <p:txBody>
          <a:bodyPr>
            <a:normAutofit/>
          </a:bodyPr>
          <a:lstStyle/>
          <a:p>
            <a:r>
              <a:rPr lang="en-US" sz="2000" dirty="0"/>
              <a:t>Following code validates 10 bytes from R3 to be numeric:</a:t>
            </a:r>
          </a:p>
          <a:p>
            <a:pPr lvl="1">
              <a:buFontTx/>
              <a:buNone/>
            </a:pPr>
            <a:r>
              <a:rPr lang="en-US" sz="2000" dirty="0"/>
              <a:t>TRT	0(10,R3),TABLE</a:t>
            </a:r>
          </a:p>
          <a:p>
            <a:pPr lvl="1">
              <a:buFontTx/>
              <a:buNone/>
            </a:pPr>
            <a:r>
              <a:rPr lang="en-US" sz="2000" dirty="0"/>
              <a:t>BNZ	NOTVALID</a:t>
            </a:r>
          </a:p>
          <a:p>
            <a:pPr lvl="1">
              <a:buFontTx/>
              <a:buNone/>
            </a:pPr>
            <a:r>
              <a:rPr lang="en-US" sz="2000" dirty="0"/>
              <a:t>.</a:t>
            </a:r>
          </a:p>
          <a:p>
            <a:pPr lvl="1">
              <a:buFontTx/>
              <a:buNone/>
            </a:pPr>
            <a:r>
              <a:rPr lang="en-US" sz="2000" dirty="0"/>
              <a:t>.</a:t>
            </a:r>
          </a:p>
          <a:p>
            <a:pPr lvl="1">
              <a:buFontTx/>
              <a:buNone/>
            </a:pPr>
            <a:r>
              <a:rPr lang="en-US" sz="2000" dirty="0"/>
              <a:t>.</a:t>
            </a:r>
          </a:p>
          <a:p>
            <a:pPr lvl="1">
              <a:buFontTx/>
              <a:buNone/>
            </a:pPr>
            <a:r>
              <a:rPr lang="en-US" sz="2000" dirty="0"/>
              <a:t>TABLE	DC	256X’FF’</a:t>
            </a:r>
          </a:p>
          <a:p>
            <a:pPr lvl="1">
              <a:buFontTx/>
              <a:buNone/>
            </a:pPr>
            <a:r>
              <a:rPr lang="en-US" sz="2000" dirty="0"/>
              <a:t>			ORG	TABLE+C’0’</a:t>
            </a:r>
          </a:p>
          <a:p>
            <a:pPr lvl="1">
              <a:buFontTx/>
              <a:buNone/>
            </a:pPr>
            <a:r>
              <a:rPr lang="en-US" sz="2000" dirty="0"/>
              <a:t>			DC	10X’00’</a:t>
            </a:r>
          </a:p>
          <a:p>
            <a:pPr lvl="1">
              <a:buFontTx/>
              <a:buNone/>
            </a:pPr>
            <a:r>
              <a:rPr lang="en-US" sz="2000" dirty="0"/>
              <a:t>			ORG</a:t>
            </a:r>
          </a:p>
          <a:p>
            <a:pPr lvl="1">
              <a:buFontTx/>
              <a:buNone/>
            </a:pPr>
            <a:r>
              <a:rPr lang="en-US" sz="2000" dirty="0"/>
              <a:t>	</a:t>
            </a:r>
          </a:p>
          <a:p>
            <a:endParaRPr lang="en-US" dirty="0"/>
          </a:p>
        </p:txBody>
      </p:sp>
      <p:sp>
        <p:nvSpPr>
          <p:cNvPr id="3" name="Title 2">
            <a:extLst>
              <a:ext uri="{FF2B5EF4-FFF2-40B4-BE49-F238E27FC236}">
                <a16:creationId xmlns:a16="http://schemas.microsoft.com/office/drawing/2014/main" id="{40501267-51FD-46CD-88CD-FF6661F6F0C8}"/>
              </a:ext>
            </a:extLst>
          </p:cNvPr>
          <p:cNvSpPr>
            <a:spLocks noGrp="1"/>
          </p:cNvSpPr>
          <p:nvPr>
            <p:ph type="title"/>
          </p:nvPr>
        </p:nvSpPr>
        <p:spPr/>
        <p:txBody>
          <a:bodyPr/>
          <a:lstStyle/>
          <a:p>
            <a:r>
              <a:rPr lang="en-US" dirty="0"/>
              <a:t>Translate and Test</a:t>
            </a:r>
          </a:p>
        </p:txBody>
      </p:sp>
    </p:spTree>
    <p:extLst>
      <p:ext uri="{BB962C8B-B14F-4D97-AF65-F5344CB8AC3E}">
        <p14:creationId xmlns:p14="http://schemas.microsoft.com/office/powerpoint/2010/main" val="1345910311"/>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2.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3.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4.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ags/tag5.xml><?xml version="1.0" encoding="utf-8"?>
<p:tagLst xmlns:a="http://schemas.openxmlformats.org/drawingml/2006/main" xmlns:r="http://schemas.openxmlformats.org/officeDocument/2006/relationships" xmlns:p="http://schemas.openxmlformats.org/presentationml/2006/main">
  <p:tag name="TBGORIGWIDTH" val="936"/>
  <p:tag name="TBGORIGHEIGHT" val="0"/>
  <p:tag name="TBGORIGTOP" val="312.674"/>
  <p:tag name="TBGORIGLEFT" val="12.63772"/>
</p:tagLst>
</file>

<file path=ppt/tags/tag6.xml><?xml version="1.0" encoding="utf-8"?>
<p:tagLst xmlns:a="http://schemas.openxmlformats.org/drawingml/2006/main" xmlns:r="http://schemas.openxmlformats.org/officeDocument/2006/relationships" xmlns:p="http://schemas.openxmlformats.org/presentationml/2006/main">
  <p:tag name="TBGORIGWIDTH" val="0"/>
  <p:tag name="TBGORIGHEIGHT" val="460.8"/>
  <p:tag name="TBGORIGTOP" val="66.95126"/>
  <p:tag name="TBGORIGLEFT" val="480"/>
</p:tagLst>
</file>

<file path=ppt/theme/theme1.xml><?xml version="1.0" encoding="utf-8"?>
<a:theme xmlns:a="http://schemas.openxmlformats.org/drawingml/2006/main" name="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roduction Slide">
  <a:themeElements>
    <a:clrScheme name="Vair">
      <a:dk1>
        <a:sysClr val="windowText" lastClr="000000"/>
      </a:dk1>
      <a:lt1>
        <a:sysClr val="window" lastClr="FFFFFF"/>
      </a:lt1>
      <a:dk2>
        <a:srgbClr val="202125"/>
      </a:dk2>
      <a:lt2>
        <a:srgbClr val="FFFCFF"/>
      </a:lt2>
      <a:accent1>
        <a:srgbClr val="5CC2BF"/>
      </a:accent1>
      <a:accent2>
        <a:srgbClr val="87C755"/>
      </a:accent2>
      <a:accent3>
        <a:srgbClr val="81725B"/>
      </a:accent3>
      <a:accent4>
        <a:srgbClr val="B0ACA5"/>
      </a:accent4>
      <a:accent5>
        <a:srgbClr val="EE4A4E"/>
      </a:accent5>
      <a:accent6>
        <a:srgbClr val="7E007E"/>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12332</TotalTime>
  <Pages>29</Pages>
  <Words>810</Words>
  <Application>Microsoft Office PowerPoint</Application>
  <PresentationFormat>On-screen Show (4:3)</PresentationFormat>
  <Paragraphs>136</Paragraphs>
  <Slides>16</Slides>
  <Notes>2</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Introduction Slide</vt:lpstr>
      <vt:lpstr>Custom Design</vt:lpstr>
      <vt:lpstr>1_Introduction Slide</vt:lpstr>
      <vt:lpstr>1_Custom Design</vt:lpstr>
      <vt:lpstr>PowerPoint Presentation</vt:lpstr>
      <vt:lpstr>Assembler</vt:lpstr>
      <vt:lpstr>Session 5  ADVANCED instructions</vt:lpstr>
      <vt:lpstr>PowerPoint Presentation</vt:lpstr>
      <vt:lpstr>Translate</vt:lpstr>
      <vt:lpstr>Translate</vt:lpstr>
      <vt:lpstr>Translate and Test</vt:lpstr>
      <vt:lpstr>Translate and Test</vt:lpstr>
      <vt:lpstr>Translate and Test</vt:lpstr>
      <vt:lpstr>Move with Offset</vt:lpstr>
      <vt:lpstr>Move with Offset</vt:lpstr>
      <vt:lpstr>Move Numerics</vt:lpstr>
      <vt:lpstr>Move Numerics</vt:lpstr>
      <vt:lpstr>Move Zones</vt:lpstr>
      <vt:lpstr>Move Zones</vt:lpstr>
      <vt:lpstr>Questions!!?</vt:lpstr>
    </vt:vector>
  </TitlesOfParts>
  <Company>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Carol A. Broome</dc:creator>
  <cp:lastModifiedBy>Sekar, Kasthuri</cp:lastModifiedBy>
  <cp:revision>633</cp:revision>
  <cp:lastPrinted>2002-01-29T00:11:56Z</cp:lastPrinted>
  <dcterms:created xsi:type="dcterms:W3CDTF">1998-08-12T17:33:44Z</dcterms:created>
  <dcterms:modified xsi:type="dcterms:W3CDTF">2023-05-07T17:31:35Z</dcterms:modified>
</cp:coreProperties>
</file>