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entation.xml" ContentType="application/vnd.openxmlformats-officedocument.presentationml.presentation.main+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25.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6.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Override1.xml" ContentType="application/vnd.openxmlformats-officedocument.themeOverrid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29" r:id="rId1"/>
    <p:sldMasterId id="2147483837" r:id="rId2"/>
    <p:sldMasterId id="2147483851" r:id="rId3"/>
    <p:sldMasterId id="2147483875" r:id="rId4"/>
  </p:sldMasterIdLst>
  <p:notesMasterIdLst>
    <p:notesMasterId r:id="rId35"/>
  </p:notesMasterIdLst>
  <p:handoutMasterIdLst>
    <p:handoutMasterId r:id="rId36"/>
  </p:handoutMasterIdLst>
  <p:sldIdLst>
    <p:sldId id="570" r:id="rId5"/>
    <p:sldId id="571" r:id="rId6"/>
    <p:sldId id="596" r:id="rId7"/>
    <p:sldId id="572" r:id="rId8"/>
    <p:sldId id="861" r:id="rId9"/>
    <p:sldId id="833" r:id="rId10"/>
    <p:sldId id="854" r:id="rId11"/>
    <p:sldId id="502" r:id="rId12"/>
    <p:sldId id="503" r:id="rId13"/>
    <p:sldId id="510" r:id="rId14"/>
    <p:sldId id="511" r:id="rId15"/>
    <p:sldId id="855" r:id="rId16"/>
    <p:sldId id="856" r:id="rId17"/>
    <p:sldId id="504" r:id="rId18"/>
    <p:sldId id="505" r:id="rId19"/>
    <p:sldId id="512" r:id="rId20"/>
    <p:sldId id="513" r:id="rId21"/>
    <p:sldId id="857" r:id="rId22"/>
    <p:sldId id="858" r:id="rId23"/>
    <p:sldId id="506" r:id="rId24"/>
    <p:sldId id="507" r:id="rId25"/>
    <p:sldId id="514" r:id="rId26"/>
    <p:sldId id="515" r:id="rId27"/>
    <p:sldId id="859" r:id="rId28"/>
    <p:sldId id="860" r:id="rId29"/>
    <p:sldId id="508" r:id="rId30"/>
    <p:sldId id="509" r:id="rId31"/>
    <p:sldId id="516" r:id="rId32"/>
    <p:sldId id="517" r:id="rId33"/>
    <p:sldId id="853" r:id="rId34"/>
  </p:sldIdLst>
  <p:sldSz cx="9144000" cy="6858000" type="screen4x3"/>
  <p:notesSz cx="6997700" cy="9282113"/>
  <p:defaultTextStyle>
    <a:defPPr>
      <a:defRPr lang="en-US"/>
    </a:defPPr>
    <a:lvl1pPr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5pPr>
    <a:lvl6pPr marL="2286000" algn="l" defTabSz="914400" rtl="0" eaLnBrk="1" latinLnBrk="0" hangingPunct="1">
      <a:defRPr sz="3600" kern="1200">
        <a:solidFill>
          <a:schemeClr val="tx1"/>
        </a:solidFill>
        <a:latin typeface="Times New Roman" panose="02020603050405020304" pitchFamily="18" charset="0"/>
        <a:ea typeface="+mn-ea"/>
        <a:cs typeface="+mn-cs"/>
      </a:defRPr>
    </a:lvl6pPr>
    <a:lvl7pPr marL="2743200" algn="l" defTabSz="914400" rtl="0" eaLnBrk="1" latinLnBrk="0" hangingPunct="1">
      <a:defRPr sz="3600" kern="1200">
        <a:solidFill>
          <a:schemeClr val="tx1"/>
        </a:solidFill>
        <a:latin typeface="Times New Roman" panose="02020603050405020304" pitchFamily="18" charset="0"/>
        <a:ea typeface="+mn-ea"/>
        <a:cs typeface="+mn-cs"/>
      </a:defRPr>
    </a:lvl7pPr>
    <a:lvl8pPr marL="3200400" algn="l" defTabSz="914400" rtl="0" eaLnBrk="1" latinLnBrk="0" hangingPunct="1">
      <a:defRPr sz="3600" kern="1200">
        <a:solidFill>
          <a:schemeClr val="tx1"/>
        </a:solidFill>
        <a:latin typeface="Times New Roman" panose="02020603050405020304" pitchFamily="18" charset="0"/>
        <a:ea typeface="+mn-ea"/>
        <a:cs typeface="+mn-cs"/>
      </a:defRPr>
    </a:lvl8pPr>
    <a:lvl9pPr marL="3657600" algn="l" defTabSz="914400" rtl="0" eaLnBrk="1" latinLnBrk="0" hangingPunct="1">
      <a:defRPr sz="36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7C8DD"/>
    <a:srgbClr val="FEDDDA"/>
    <a:srgbClr val="BEDFDE"/>
    <a:srgbClr val="FCA4A2"/>
    <a:srgbClr val="FB674E"/>
    <a:srgbClr val="FCCEB1"/>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2" autoAdjust="0"/>
    <p:restoredTop sz="94599" autoAdjust="0"/>
  </p:normalViewPr>
  <p:slideViewPr>
    <p:cSldViewPr>
      <p:cViewPr>
        <p:scale>
          <a:sx n="80" d="100"/>
          <a:sy n="80" d="100"/>
        </p:scale>
        <p:origin x="100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9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ustomXml" Target="../customXml/item2.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customXml" Target="../customXml/item3.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28575"/>
            <a:ext cx="3032125" cy="466725"/>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defTabSz="927100">
              <a:defRPr sz="1000" i="1"/>
            </a:lvl1pPr>
          </a:lstStyle>
          <a:p>
            <a:pPr>
              <a:defRPr/>
            </a:pPr>
            <a:endParaRPr lang="en-US"/>
          </a:p>
        </p:txBody>
      </p:sp>
      <p:sp>
        <p:nvSpPr>
          <p:cNvPr id="4099" name="Rectangle 3"/>
          <p:cNvSpPr>
            <a:spLocks noGrp="1" noChangeArrowheads="1"/>
          </p:cNvSpPr>
          <p:nvPr>
            <p:ph type="dt" sz="quarter" idx="1"/>
          </p:nvPr>
        </p:nvSpPr>
        <p:spPr bwMode="auto">
          <a:xfrm>
            <a:off x="3965575" y="-28575"/>
            <a:ext cx="3032125" cy="466725"/>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algn="r" defTabSz="927100">
              <a:defRPr sz="1000" i="1"/>
            </a:lvl1pPr>
          </a:lstStyle>
          <a:p>
            <a:pPr>
              <a:defRPr/>
            </a:pPr>
            <a:endParaRPr lang="en-US"/>
          </a:p>
        </p:txBody>
      </p:sp>
      <p:sp>
        <p:nvSpPr>
          <p:cNvPr id="4100" name="Rectangle 4"/>
          <p:cNvSpPr>
            <a:spLocks noGrp="1" noChangeArrowheads="1"/>
          </p:cNvSpPr>
          <p:nvPr>
            <p:ph type="ftr" sz="quarter" idx="2"/>
          </p:nvPr>
        </p:nvSpPr>
        <p:spPr bwMode="auto">
          <a:xfrm>
            <a:off x="0" y="8842375"/>
            <a:ext cx="3032125" cy="466725"/>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defTabSz="927100">
              <a:defRPr sz="1000" i="1"/>
            </a:lvl1pPr>
          </a:lstStyle>
          <a:p>
            <a:pPr>
              <a:defRPr/>
            </a:pPr>
            <a:endParaRPr lang="en-US"/>
          </a:p>
        </p:txBody>
      </p:sp>
      <p:sp>
        <p:nvSpPr>
          <p:cNvPr id="4101" name="Rectangle 5"/>
          <p:cNvSpPr>
            <a:spLocks noGrp="1" noChangeArrowheads="1"/>
          </p:cNvSpPr>
          <p:nvPr>
            <p:ph type="sldNum" sz="quarter" idx="3"/>
          </p:nvPr>
        </p:nvSpPr>
        <p:spPr bwMode="auto">
          <a:xfrm>
            <a:off x="3965575" y="8842375"/>
            <a:ext cx="3032125" cy="466725"/>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algn="r" defTabSz="927100">
              <a:defRPr sz="1000" i="1" smtClean="0"/>
            </a:lvl1pPr>
          </a:lstStyle>
          <a:p>
            <a:pPr>
              <a:defRPr/>
            </a:pPr>
            <a:fld id="{028FAA43-F4B2-4483-BB8B-8E11923A4014}" type="slidenum">
              <a:rPr lang="en-US"/>
              <a:pPr>
                <a:defRPr/>
              </a:pPr>
              <a:t>‹#›</a:t>
            </a:fld>
            <a:endParaRPr lang="en-US"/>
          </a:p>
        </p:txBody>
      </p:sp>
    </p:spTree>
    <p:extLst>
      <p:ext uri="{BB962C8B-B14F-4D97-AF65-F5344CB8AC3E}">
        <p14:creationId xmlns:p14="http://schemas.microsoft.com/office/powerpoint/2010/main" val="5962333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30163"/>
            <a:ext cx="3032125" cy="468313"/>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defTabSz="927100">
              <a:defRPr sz="1000" i="1"/>
            </a:lvl1pPr>
          </a:lstStyle>
          <a:p>
            <a:pPr>
              <a:defRPr/>
            </a:pPr>
            <a:endParaRPr lang="en-US"/>
          </a:p>
        </p:txBody>
      </p:sp>
      <p:sp>
        <p:nvSpPr>
          <p:cNvPr id="2051" name="Rectangle 3"/>
          <p:cNvSpPr>
            <a:spLocks noGrp="1" noChangeArrowheads="1"/>
          </p:cNvSpPr>
          <p:nvPr>
            <p:ph type="dt" idx="1"/>
          </p:nvPr>
        </p:nvSpPr>
        <p:spPr bwMode="auto">
          <a:xfrm>
            <a:off x="3965575" y="-30163"/>
            <a:ext cx="3032125" cy="468313"/>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algn="r" defTabSz="927100">
              <a:defRPr sz="1000" i="1"/>
            </a:lvl1pPr>
          </a:lstStyle>
          <a:p>
            <a:pPr>
              <a:defRPr/>
            </a:pPr>
            <a:endParaRPr lang="en-US"/>
          </a:p>
        </p:txBody>
      </p:sp>
      <p:sp>
        <p:nvSpPr>
          <p:cNvPr id="2052" name="Rectangle 4"/>
          <p:cNvSpPr>
            <a:spLocks noGrp="1" noChangeArrowheads="1"/>
          </p:cNvSpPr>
          <p:nvPr>
            <p:ph type="ftr" sz="quarter" idx="4"/>
          </p:nvPr>
        </p:nvSpPr>
        <p:spPr bwMode="auto">
          <a:xfrm>
            <a:off x="0" y="8842375"/>
            <a:ext cx="3032125" cy="468313"/>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defTabSz="927100">
              <a:defRPr sz="1000" i="1"/>
            </a:lvl1pPr>
          </a:lstStyle>
          <a:p>
            <a:pPr>
              <a:defRPr/>
            </a:pPr>
            <a:endParaRPr lang="en-US"/>
          </a:p>
        </p:txBody>
      </p:sp>
      <p:sp>
        <p:nvSpPr>
          <p:cNvPr id="2053" name="Rectangle 5"/>
          <p:cNvSpPr>
            <a:spLocks noGrp="1" noChangeArrowheads="1"/>
          </p:cNvSpPr>
          <p:nvPr>
            <p:ph type="sldNum" sz="quarter" idx="5"/>
          </p:nvPr>
        </p:nvSpPr>
        <p:spPr bwMode="auto">
          <a:xfrm>
            <a:off x="3965575" y="8842375"/>
            <a:ext cx="3032125" cy="468313"/>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algn="r" defTabSz="927100">
              <a:defRPr sz="1000" i="1" smtClean="0"/>
            </a:lvl1pPr>
          </a:lstStyle>
          <a:p>
            <a:pPr>
              <a:defRPr/>
            </a:pPr>
            <a:fld id="{E95E53EC-4166-4AD6-86DB-E8F6463635FC}" type="slidenum">
              <a:rPr lang="en-US"/>
              <a:pPr>
                <a:defRPr/>
              </a:pPr>
              <a:t>‹#›</a:t>
            </a:fld>
            <a:endParaRPr lang="en-US"/>
          </a:p>
        </p:txBody>
      </p:sp>
      <p:sp>
        <p:nvSpPr>
          <p:cNvPr id="2054" name="Rectangle 6"/>
          <p:cNvSpPr>
            <a:spLocks noGrp="1" noChangeArrowheads="1"/>
          </p:cNvSpPr>
          <p:nvPr>
            <p:ph type="body" sz="quarter" idx="3"/>
          </p:nvPr>
        </p:nvSpPr>
        <p:spPr bwMode="auto">
          <a:xfrm>
            <a:off x="933450" y="4406900"/>
            <a:ext cx="5130800" cy="4202113"/>
          </a:xfrm>
          <a:prstGeom prst="rect">
            <a:avLst/>
          </a:prstGeom>
          <a:noFill/>
          <a:ln w="9525">
            <a:noFill/>
            <a:miter lim="800000"/>
            <a:headEnd/>
            <a:tailEnd/>
          </a:ln>
          <a:effectLst/>
        </p:spPr>
        <p:txBody>
          <a:bodyPr vert="horz" wrap="square" lIns="93401" tIns="46701" rIns="93401" bIns="46701"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3079" name="Rectangle 7"/>
          <p:cNvSpPr>
            <a:spLocks noGrp="1" noRot="1" noChangeAspect="1" noChangeArrowheads="1" noTextEdit="1"/>
          </p:cNvSpPr>
          <p:nvPr>
            <p:ph type="sldImg" idx="2"/>
          </p:nvPr>
        </p:nvSpPr>
        <p:spPr bwMode="auto">
          <a:xfrm>
            <a:off x="1162050" y="684213"/>
            <a:ext cx="4672013" cy="35036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0021391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19B04C-680F-D944-AF07-61D22023CE8C}" type="slidenum">
              <a:rPr lang="en-US" smtClean="0"/>
              <a:t>6</a:t>
            </a:fld>
            <a:endParaRPr lang="en-US"/>
          </a:p>
        </p:txBody>
      </p:sp>
    </p:spTree>
    <p:extLst>
      <p:ext uri="{BB962C8B-B14F-4D97-AF65-F5344CB8AC3E}">
        <p14:creationId xmlns:p14="http://schemas.microsoft.com/office/powerpoint/2010/main" val="3900197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CCCD9D6C-C091-43EB-9F4D-B2087834EE5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fld id="{4D2B4885-954E-4A8B-9550-57487F172B4C}" type="slidenum">
              <a:rPr lang="en-US" altLang="en-US" sz="1200">
                <a:latin typeface="Times New Roman" panose="02020603050405020304" pitchFamily="18" charset="0"/>
              </a:rPr>
              <a:pPr/>
              <a:t>21</a:t>
            </a:fld>
            <a:endParaRPr lang="en-US" altLang="en-US" sz="1200">
              <a:latin typeface="Times New Roman" panose="02020603050405020304" pitchFamily="18" charset="0"/>
            </a:endParaRPr>
          </a:p>
        </p:txBody>
      </p:sp>
      <p:sp>
        <p:nvSpPr>
          <p:cNvPr id="118787" name="Rectangle 2">
            <a:extLst>
              <a:ext uri="{FF2B5EF4-FFF2-40B4-BE49-F238E27FC236}">
                <a16:creationId xmlns:a16="http://schemas.microsoft.com/office/drawing/2014/main" id="{2270CFBB-397B-4B42-ADC6-1ABD6AB1341E}"/>
              </a:ext>
            </a:extLst>
          </p:cNvPr>
          <p:cNvSpPr>
            <a:spLocks noGrp="1" noRot="1" noChangeAspect="1" noChangeArrowheads="1" noTextEdit="1"/>
          </p:cNvSpPr>
          <p:nvPr>
            <p:ph type="sldImg"/>
          </p:nvPr>
        </p:nvSpPr>
        <p:spPr>
          <a:solidFill>
            <a:srgbClr val="FFFFFF"/>
          </a:solidFill>
          <a:ln/>
        </p:spPr>
      </p:sp>
      <p:sp>
        <p:nvSpPr>
          <p:cNvPr id="118788" name="Rectangle 3">
            <a:extLst>
              <a:ext uri="{FF2B5EF4-FFF2-40B4-BE49-F238E27FC236}">
                <a16:creationId xmlns:a16="http://schemas.microsoft.com/office/drawing/2014/main" id="{35B1690C-431F-47B8-B699-27D8399C536D}"/>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AU" altLang="en-US"/>
              <a:t>-9/-4 =&gt; 2,-1</a:t>
            </a:r>
          </a:p>
          <a:p>
            <a:pPr eaLnBrk="1" hangingPunct="1"/>
            <a:r>
              <a:rPr lang="en-AU" altLang="en-US"/>
              <a:t>9/4 =&gt; 2,1</a:t>
            </a:r>
          </a:p>
          <a:p>
            <a:pPr eaLnBrk="1" hangingPunct="1"/>
            <a:r>
              <a:rPr lang="en-AU" altLang="en-US"/>
              <a:t>9/-4 =&gt; -2,1</a:t>
            </a:r>
          </a:p>
          <a:p>
            <a:pPr eaLnBrk="1" hangingPunct="1"/>
            <a:r>
              <a:rPr lang="en-AU" altLang="en-US"/>
              <a:t>-9/4 =&gt; -2,-1</a:t>
            </a:r>
          </a:p>
        </p:txBody>
      </p:sp>
    </p:spTree>
    <p:extLst>
      <p:ext uri="{BB962C8B-B14F-4D97-AF65-F5344CB8AC3E}">
        <p14:creationId xmlns:p14="http://schemas.microsoft.com/office/powerpoint/2010/main" val="699179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8FE5122C-BA3E-4011-8512-082D650627C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fld id="{4FAF32F5-48ED-45FA-9A73-F2E4D6A65DC7}" type="slidenum">
              <a:rPr lang="en-US" altLang="en-US" sz="1200">
                <a:latin typeface="Times New Roman" panose="02020603050405020304" pitchFamily="18" charset="0"/>
              </a:rPr>
              <a:pPr/>
              <a:t>23</a:t>
            </a:fld>
            <a:endParaRPr lang="en-US" altLang="en-US" sz="1200">
              <a:latin typeface="Times New Roman" panose="02020603050405020304" pitchFamily="18" charset="0"/>
            </a:endParaRPr>
          </a:p>
        </p:txBody>
      </p:sp>
      <p:sp>
        <p:nvSpPr>
          <p:cNvPr id="131075" name="Rectangle 2">
            <a:extLst>
              <a:ext uri="{FF2B5EF4-FFF2-40B4-BE49-F238E27FC236}">
                <a16:creationId xmlns:a16="http://schemas.microsoft.com/office/drawing/2014/main" id="{CD2E5A3B-79BD-4730-AC78-A80213F33B79}"/>
              </a:ext>
            </a:extLst>
          </p:cNvPr>
          <p:cNvSpPr>
            <a:spLocks noGrp="1" noRot="1" noChangeAspect="1" noChangeArrowheads="1" noTextEdit="1"/>
          </p:cNvSpPr>
          <p:nvPr>
            <p:ph type="sldImg"/>
          </p:nvPr>
        </p:nvSpPr>
        <p:spPr>
          <a:solidFill>
            <a:srgbClr val="FFFFFF"/>
          </a:solidFill>
          <a:ln/>
        </p:spPr>
      </p:sp>
      <p:sp>
        <p:nvSpPr>
          <p:cNvPr id="131076" name="Rectangle 3">
            <a:extLst>
              <a:ext uri="{FF2B5EF4-FFF2-40B4-BE49-F238E27FC236}">
                <a16:creationId xmlns:a16="http://schemas.microsoft.com/office/drawing/2014/main" id="{FCA1442D-48C1-4276-8CA5-D00CA4225D28}"/>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AU" altLang="en-US"/>
              <a:t>-9/-4 =&gt; 2,-1</a:t>
            </a:r>
          </a:p>
          <a:p>
            <a:pPr eaLnBrk="1" hangingPunct="1"/>
            <a:r>
              <a:rPr lang="en-AU" altLang="en-US"/>
              <a:t>9/4 =&gt; 2,1</a:t>
            </a:r>
          </a:p>
          <a:p>
            <a:pPr eaLnBrk="1" hangingPunct="1"/>
            <a:r>
              <a:rPr lang="en-AU" altLang="en-US"/>
              <a:t>9/-4 =&gt; -2,1</a:t>
            </a:r>
          </a:p>
          <a:p>
            <a:pPr eaLnBrk="1" hangingPunct="1"/>
            <a:r>
              <a:rPr lang="en-AU" altLang="en-US"/>
              <a:t>-9/4 =&gt; -2,-1</a:t>
            </a:r>
          </a:p>
        </p:txBody>
      </p:sp>
    </p:spTree>
    <p:extLst>
      <p:ext uri="{BB962C8B-B14F-4D97-AF65-F5344CB8AC3E}">
        <p14:creationId xmlns:p14="http://schemas.microsoft.com/office/powerpoint/2010/main" val="155199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19B04C-680F-D944-AF07-61D22023CE8C}" type="slidenum">
              <a:rPr lang="en-US" smtClean="0"/>
              <a:t>24</a:t>
            </a:fld>
            <a:endParaRPr lang="en-US"/>
          </a:p>
        </p:txBody>
      </p:sp>
    </p:spTree>
    <p:extLst>
      <p:ext uri="{BB962C8B-B14F-4D97-AF65-F5344CB8AC3E}">
        <p14:creationId xmlns:p14="http://schemas.microsoft.com/office/powerpoint/2010/main" val="59841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19B04C-680F-D944-AF07-61D22023CE8C}" type="slidenum">
              <a:rPr lang="en-US" smtClean="0"/>
              <a:t>25</a:t>
            </a:fld>
            <a:endParaRPr lang="en-US"/>
          </a:p>
        </p:txBody>
      </p:sp>
    </p:spTree>
    <p:extLst>
      <p:ext uri="{BB962C8B-B14F-4D97-AF65-F5344CB8AC3E}">
        <p14:creationId xmlns:p14="http://schemas.microsoft.com/office/powerpoint/2010/main" val="1207442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CFE9F3F7-2823-4E97-985C-E08B03701BD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fld id="{B511D26A-1B15-4CDB-AF41-7062A508533F}" type="slidenum">
              <a:rPr lang="en-US" altLang="en-US" sz="1200">
                <a:latin typeface="Times New Roman" panose="02020603050405020304" pitchFamily="18" charset="0"/>
              </a:rPr>
              <a:pPr/>
              <a:t>27</a:t>
            </a:fld>
            <a:endParaRPr lang="en-US" altLang="en-US" sz="1200">
              <a:latin typeface="Times New Roman" panose="02020603050405020304" pitchFamily="18" charset="0"/>
            </a:endParaRPr>
          </a:p>
        </p:txBody>
      </p:sp>
      <p:sp>
        <p:nvSpPr>
          <p:cNvPr id="121859" name="Rectangle 2">
            <a:extLst>
              <a:ext uri="{FF2B5EF4-FFF2-40B4-BE49-F238E27FC236}">
                <a16:creationId xmlns:a16="http://schemas.microsoft.com/office/drawing/2014/main" id="{F646621B-3868-428B-BAD3-B3457AD27D7D}"/>
              </a:ext>
            </a:extLst>
          </p:cNvPr>
          <p:cNvSpPr>
            <a:spLocks noGrp="1" noRot="1" noChangeAspect="1" noChangeArrowheads="1" noTextEdit="1"/>
          </p:cNvSpPr>
          <p:nvPr>
            <p:ph type="sldImg"/>
          </p:nvPr>
        </p:nvSpPr>
        <p:spPr>
          <a:solidFill>
            <a:srgbClr val="FFFFFF"/>
          </a:solidFill>
          <a:ln/>
        </p:spPr>
      </p:sp>
      <p:sp>
        <p:nvSpPr>
          <p:cNvPr id="121860" name="Rectangle 3">
            <a:extLst>
              <a:ext uri="{FF2B5EF4-FFF2-40B4-BE49-F238E27FC236}">
                <a16:creationId xmlns:a16="http://schemas.microsoft.com/office/drawing/2014/main" id="{3B62AE1F-E303-47E9-94E5-1E569CBC364C}"/>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AU" altLang="en-US"/>
              <a:t>-9/-4 =&gt; 2,-1</a:t>
            </a:r>
          </a:p>
          <a:p>
            <a:pPr eaLnBrk="1" hangingPunct="1"/>
            <a:r>
              <a:rPr lang="en-AU" altLang="en-US"/>
              <a:t>9/4 =&gt; 2,1</a:t>
            </a:r>
          </a:p>
          <a:p>
            <a:pPr eaLnBrk="1" hangingPunct="1"/>
            <a:r>
              <a:rPr lang="en-AU" altLang="en-US"/>
              <a:t>9/-4 =&gt; -2,1</a:t>
            </a:r>
          </a:p>
          <a:p>
            <a:pPr eaLnBrk="1" hangingPunct="1"/>
            <a:r>
              <a:rPr lang="en-AU" altLang="en-US"/>
              <a:t>-9/4 =&gt; -2,-1</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803EEA02-139F-436A-A8C6-6AA854F6E5B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fld id="{4F493F86-9F6C-49C1-BCDE-C326897E05AE}" type="slidenum">
              <a:rPr lang="en-US" altLang="en-US" sz="1200">
                <a:latin typeface="Times New Roman" panose="02020603050405020304" pitchFamily="18" charset="0"/>
              </a:rPr>
              <a:pPr/>
              <a:t>29</a:t>
            </a:fld>
            <a:endParaRPr lang="en-US" altLang="en-US" sz="1200">
              <a:latin typeface="Times New Roman" panose="02020603050405020304" pitchFamily="18" charset="0"/>
            </a:endParaRPr>
          </a:p>
        </p:txBody>
      </p:sp>
      <p:sp>
        <p:nvSpPr>
          <p:cNvPr id="134147" name="Rectangle 2">
            <a:extLst>
              <a:ext uri="{FF2B5EF4-FFF2-40B4-BE49-F238E27FC236}">
                <a16:creationId xmlns:a16="http://schemas.microsoft.com/office/drawing/2014/main" id="{16CE8D30-9D44-4D98-A202-3D5E04C1BDC0}"/>
              </a:ext>
            </a:extLst>
          </p:cNvPr>
          <p:cNvSpPr>
            <a:spLocks noGrp="1" noRot="1" noChangeAspect="1" noChangeArrowheads="1" noTextEdit="1"/>
          </p:cNvSpPr>
          <p:nvPr>
            <p:ph type="sldImg"/>
          </p:nvPr>
        </p:nvSpPr>
        <p:spPr>
          <a:solidFill>
            <a:srgbClr val="FFFFFF"/>
          </a:solidFill>
          <a:ln/>
        </p:spPr>
      </p:sp>
      <p:sp>
        <p:nvSpPr>
          <p:cNvPr id="134148" name="Rectangle 3">
            <a:extLst>
              <a:ext uri="{FF2B5EF4-FFF2-40B4-BE49-F238E27FC236}">
                <a16:creationId xmlns:a16="http://schemas.microsoft.com/office/drawing/2014/main" id="{9BF04F8C-25BC-45BA-808E-2259CFFB1D74}"/>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AU" altLang="en-US"/>
              <a:t>-9/-4 =&gt; 2,-1</a:t>
            </a:r>
          </a:p>
          <a:p>
            <a:pPr eaLnBrk="1" hangingPunct="1"/>
            <a:r>
              <a:rPr lang="en-AU" altLang="en-US"/>
              <a:t>9/4 =&gt; 2,1</a:t>
            </a:r>
          </a:p>
          <a:p>
            <a:pPr eaLnBrk="1" hangingPunct="1"/>
            <a:r>
              <a:rPr lang="en-AU" altLang="en-US"/>
              <a:t>9/-4 =&gt; -2,1</a:t>
            </a:r>
          </a:p>
          <a:p>
            <a:pPr eaLnBrk="1" hangingPunct="1"/>
            <a:r>
              <a:rPr lang="en-AU" altLang="en-US"/>
              <a:t>-9/4 =&gt; -2,-1</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19B04C-680F-D944-AF07-61D22023CE8C}" type="slidenum">
              <a:rPr lang="en-US" smtClean="0"/>
              <a:t>7</a:t>
            </a:fld>
            <a:endParaRPr lang="en-US"/>
          </a:p>
        </p:txBody>
      </p:sp>
    </p:spTree>
    <p:extLst>
      <p:ext uri="{BB962C8B-B14F-4D97-AF65-F5344CB8AC3E}">
        <p14:creationId xmlns:p14="http://schemas.microsoft.com/office/powerpoint/2010/main" val="682655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C0E487D3-8BB6-4D92-9A89-2FDC06F9EA8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fld id="{033D9CBF-DDB9-4CDB-9C15-599CD61B83DB}" type="slidenum">
              <a:rPr lang="en-US" altLang="en-US" sz="1200">
                <a:latin typeface="Times New Roman" panose="02020603050405020304" pitchFamily="18" charset="0"/>
              </a:rPr>
              <a:pPr/>
              <a:t>9</a:t>
            </a:fld>
            <a:endParaRPr lang="en-US" altLang="en-US" sz="1200">
              <a:latin typeface="Times New Roman" panose="02020603050405020304" pitchFamily="18" charset="0"/>
            </a:endParaRPr>
          </a:p>
        </p:txBody>
      </p:sp>
      <p:sp>
        <p:nvSpPr>
          <p:cNvPr id="112643" name="Rectangle 2">
            <a:extLst>
              <a:ext uri="{FF2B5EF4-FFF2-40B4-BE49-F238E27FC236}">
                <a16:creationId xmlns:a16="http://schemas.microsoft.com/office/drawing/2014/main" id="{CB76C2CD-FA84-4F20-BA28-A99CFCB01A40}"/>
              </a:ext>
            </a:extLst>
          </p:cNvPr>
          <p:cNvSpPr>
            <a:spLocks noGrp="1" noRot="1" noChangeAspect="1" noChangeArrowheads="1" noTextEdit="1"/>
          </p:cNvSpPr>
          <p:nvPr>
            <p:ph type="sldImg"/>
          </p:nvPr>
        </p:nvSpPr>
        <p:spPr>
          <a:solidFill>
            <a:srgbClr val="FFFFFF"/>
          </a:solidFill>
          <a:ln/>
        </p:spPr>
      </p:sp>
      <p:sp>
        <p:nvSpPr>
          <p:cNvPr id="112644" name="Rectangle 3">
            <a:extLst>
              <a:ext uri="{FF2B5EF4-FFF2-40B4-BE49-F238E27FC236}">
                <a16:creationId xmlns:a16="http://schemas.microsoft.com/office/drawing/2014/main" id="{294D6BB4-7091-4DD9-8CE6-7234C0629AAC}"/>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AU" altLang="en-US"/>
              <a:t>-9/-4 =&gt; 2,-1</a:t>
            </a:r>
          </a:p>
          <a:p>
            <a:pPr eaLnBrk="1" hangingPunct="1"/>
            <a:r>
              <a:rPr lang="en-AU" altLang="en-US"/>
              <a:t>9/4 =&gt; 2,1</a:t>
            </a:r>
          </a:p>
          <a:p>
            <a:pPr eaLnBrk="1" hangingPunct="1"/>
            <a:r>
              <a:rPr lang="en-AU" altLang="en-US"/>
              <a:t>9/-4 =&gt; -2,1</a:t>
            </a:r>
          </a:p>
          <a:p>
            <a:pPr eaLnBrk="1" hangingPunct="1"/>
            <a:r>
              <a:rPr lang="en-AU" altLang="en-US"/>
              <a:t>-9/4 =&gt; -2,-1</a:t>
            </a:r>
          </a:p>
        </p:txBody>
      </p:sp>
    </p:spTree>
    <p:extLst>
      <p:ext uri="{BB962C8B-B14F-4D97-AF65-F5344CB8AC3E}">
        <p14:creationId xmlns:p14="http://schemas.microsoft.com/office/powerpoint/2010/main" val="4151839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34C867EB-2622-4FB1-9293-125FE19CCEC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fld id="{91617127-FCCF-4E78-97AA-6BE95298456B}"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124931" name="Rectangle 2">
            <a:extLst>
              <a:ext uri="{FF2B5EF4-FFF2-40B4-BE49-F238E27FC236}">
                <a16:creationId xmlns:a16="http://schemas.microsoft.com/office/drawing/2014/main" id="{61DD421D-DED2-4242-A78A-7AAD8FB1B3A0}"/>
              </a:ext>
            </a:extLst>
          </p:cNvPr>
          <p:cNvSpPr>
            <a:spLocks noGrp="1" noRot="1" noChangeAspect="1" noChangeArrowheads="1" noTextEdit="1"/>
          </p:cNvSpPr>
          <p:nvPr>
            <p:ph type="sldImg"/>
          </p:nvPr>
        </p:nvSpPr>
        <p:spPr>
          <a:solidFill>
            <a:srgbClr val="FFFFFF"/>
          </a:solidFill>
          <a:ln/>
        </p:spPr>
      </p:sp>
      <p:sp>
        <p:nvSpPr>
          <p:cNvPr id="124932" name="Rectangle 3">
            <a:extLst>
              <a:ext uri="{FF2B5EF4-FFF2-40B4-BE49-F238E27FC236}">
                <a16:creationId xmlns:a16="http://schemas.microsoft.com/office/drawing/2014/main" id="{D1341A75-A874-4F5A-9CDB-A37E202D87D2}"/>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AU" altLang="en-US"/>
              <a:t>-9/-4 =&gt; 2,-1</a:t>
            </a:r>
          </a:p>
          <a:p>
            <a:pPr eaLnBrk="1" hangingPunct="1"/>
            <a:r>
              <a:rPr lang="en-AU" altLang="en-US"/>
              <a:t>9/4 =&gt; 2,1</a:t>
            </a:r>
          </a:p>
          <a:p>
            <a:pPr eaLnBrk="1" hangingPunct="1"/>
            <a:r>
              <a:rPr lang="en-AU" altLang="en-US"/>
              <a:t>9/-4 =&gt; -2,1</a:t>
            </a:r>
          </a:p>
          <a:p>
            <a:pPr eaLnBrk="1" hangingPunct="1"/>
            <a:r>
              <a:rPr lang="en-AU" altLang="en-US"/>
              <a:t>-9/4 =&gt; -2,-1</a:t>
            </a:r>
          </a:p>
        </p:txBody>
      </p:sp>
    </p:spTree>
    <p:extLst>
      <p:ext uri="{BB962C8B-B14F-4D97-AF65-F5344CB8AC3E}">
        <p14:creationId xmlns:p14="http://schemas.microsoft.com/office/powerpoint/2010/main" val="4131480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19B04C-680F-D944-AF07-61D22023CE8C}" type="slidenum">
              <a:rPr lang="en-US" smtClean="0"/>
              <a:t>12</a:t>
            </a:fld>
            <a:endParaRPr lang="en-US"/>
          </a:p>
        </p:txBody>
      </p:sp>
    </p:spTree>
    <p:extLst>
      <p:ext uri="{BB962C8B-B14F-4D97-AF65-F5344CB8AC3E}">
        <p14:creationId xmlns:p14="http://schemas.microsoft.com/office/powerpoint/2010/main" val="331454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FE9071E5-726E-44CF-80D1-69CE0AC5FF2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fld id="{3AB6A1BB-94A2-4A74-A451-D6653927A4CB}" type="slidenum">
              <a:rPr lang="en-US" altLang="en-US" sz="1200">
                <a:latin typeface="Times New Roman" panose="02020603050405020304" pitchFamily="18" charset="0"/>
              </a:rPr>
              <a:pPr/>
              <a:t>15</a:t>
            </a:fld>
            <a:endParaRPr lang="en-US" altLang="en-US" sz="1200">
              <a:latin typeface="Times New Roman" panose="02020603050405020304" pitchFamily="18" charset="0"/>
            </a:endParaRPr>
          </a:p>
        </p:txBody>
      </p:sp>
      <p:sp>
        <p:nvSpPr>
          <p:cNvPr id="115715" name="Rectangle 2">
            <a:extLst>
              <a:ext uri="{FF2B5EF4-FFF2-40B4-BE49-F238E27FC236}">
                <a16:creationId xmlns:a16="http://schemas.microsoft.com/office/drawing/2014/main" id="{85E96889-30D6-4C38-89FB-047B26B03316}"/>
              </a:ext>
            </a:extLst>
          </p:cNvPr>
          <p:cNvSpPr>
            <a:spLocks noGrp="1" noRot="1" noChangeAspect="1" noChangeArrowheads="1" noTextEdit="1"/>
          </p:cNvSpPr>
          <p:nvPr>
            <p:ph type="sldImg"/>
          </p:nvPr>
        </p:nvSpPr>
        <p:spPr>
          <a:solidFill>
            <a:srgbClr val="FFFFFF"/>
          </a:solidFill>
          <a:ln/>
        </p:spPr>
      </p:sp>
      <p:sp>
        <p:nvSpPr>
          <p:cNvPr id="115716" name="Rectangle 3">
            <a:extLst>
              <a:ext uri="{FF2B5EF4-FFF2-40B4-BE49-F238E27FC236}">
                <a16:creationId xmlns:a16="http://schemas.microsoft.com/office/drawing/2014/main" id="{3793EB47-B59F-4C6F-B9A1-55AFA4F190BD}"/>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AU" altLang="en-US"/>
              <a:t>-9/-4 =&gt; 2,-1</a:t>
            </a:r>
          </a:p>
          <a:p>
            <a:pPr eaLnBrk="1" hangingPunct="1"/>
            <a:r>
              <a:rPr lang="en-AU" altLang="en-US"/>
              <a:t>9/4 =&gt; 2,1</a:t>
            </a:r>
          </a:p>
          <a:p>
            <a:pPr eaLnBrk="1" hangingPunct="1"/>
            <a:r>
              <a:rPr lang="en-AU" altLang="en-US"/>
              <a:t>9/-4 =&gt; -2,1</a:t>
            </a:r>
          </a:p>
          <a:p>
            <a:pPr eaLnBrk="1" hangingPunct="1"/>
            <a:r>
              <a:rPr lang="en-AU" altLang="en-US"/>
              <a:t>-9/4 =&gt; -2,-1</a:t>
            </a:r>
          </a:p>
        </p:txBody>
      </p:sp>
    </p:spTree>
    <p:extLst>
      <p:ext uri="{BB962C8B-B14F-4D97-AF65-F5344CB8AC3E}">
        <p14:creationId xmlns:p14="http://schemas.microsoft.com/office/powerpoint/2010/main" val="512641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6069DBC8-8E3F-403B-A658-E28D288408B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fld id="{439DBE4F-71C4-4A22-B6ED-04BA5D12BDDB}" type="slidenum">
              <a:rPr lang="en-US" altLang="en-US" sz="1200">
                <a:latin typeface="Times New Roman" panose="02020603050405020304" pitchFamily="18" charset="0"/>
              </a:rPr>
              <a:pPr/>
              <a:t>17</a:t>
            </a:fld>
            <a:endParaRPr lang="en-US" altLang="en-US" sz="1200">
              <a:latin typeface="Times New Roman" panose="02020603050405020304" pitchFamily="18" charset="0"/>
            </a:endParaRPr>
          </a:p>
        </p:txBody>
      </p:sp>
      <p:sp>
        <p:nvSpPr>
          <p:cNvPr id="128003" name="Rectangle 2">
            <a:extLst>
              <a:ext uri="{FF2B5EF4-FFF2-40B4-BE49-F238E27FC236}">
                <a16:creationId xmlns:a16="http://schemas.microsoft.com/office/drawing/2014/main" id="{FC8A9DA3-6394-4C5C-9E8A-51FB41233639}"/>
              </a:ext>
            </a:extLst>
          </p:cNvPr>
          <p:cNvSpPr>
            <a:spLocks noGrp="1" noRot="1" noChangeAspect="1" noChangeArrowheads="1" noTextEdit="1"/>
          </p:cNvSpPr>
          <p:nvPr>
            <p:ph type="sldImg"/>
          </p:nvPr>
        </p:nvSpPr>
        <p:spPr>
          <a:solidFill>
            <a:srgbClr val="FFFFFF"/>
          </a:solidFill>
          <a:ln/>
        </p:spPr>
      </p:sp>
      <p:sp>
        <p:nvSpPr>
          <p:cNvPr id="128004" name="Rectangle 3">
            <a:extLst>
              <a:ext uri="{FF2B5EF4-FFF2-40B4-BE49-F238E27FC236}">
                <a16:creationId xmlns:a16="http://schemas.microsoft.com/office/drawing/2014/main" id="{EAADF9FF-90ED-4C83-9FBC-2B28C90E44DF}"/>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AU" altLang="en-US"/>
              <a:t>-9/-4 =&gt; 2,-1</a:t>
            </a:r>
          </a:p>
          <a:p>
            <a:pPr eaLnBrk="1" hangingPunct="1"/>
            <a:r>
              <a:rPr lang="en-AU" altLang="en-US"/>
              <a:t>9/4 =&gt; 2,1</a:t>
            </a:r>
          </a:p>
          <a:p>
            <a:pPr eaLnBrk="1" hangingPunct="1"/>
            <a:r>
              <a:rPr lang="en-AU" altLang="en-US"/>
              <a:t>9/-4 =&gt; -2,1</a:t>
            </a:r>
          </a:p>
          <a:p>
            <a:pPr eaLnBrk="1" hangingPunct="1"/>
            <a:r>
              <a:rPr lang="en-AU" altLang="en-US"/>
              <a:t>-9/4 =&gt; -2,-1</a:t>
            </a:r>
          </a:p>
        </p:txBody>
      </p:sp>
    </p:spTree>
    <p:extLst>
      <p:ext uri="{BB962C8B-B14F-4D97-AF65-F5344CB8AC3E}">
        <p14:creationId xmlns:p14="http://schemas.microsoft.com/office/powerpoint/2010/main" val="4152210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19B04C-680F-D944-AF07-61D22023CE8C}" type="slidenum">
              <a:rPr lang="en-US" smtClean="0"/>
              <a:t>18</a:t>
            </a:fld>
            <a:endParaRPr lang="en-US"/>
          </a:p>
        </p:txBody>
      </p:sp>
    </p:spTree>
    <p:extLst>
      <p:ext uri="{BB962C8B-B14F-4D97-AF65-F5344CB8AC3E}">
        <p14:creationId xmlns:p14="http://schemas.microsoft.com/office/powerpoint/2010/main" val="4277067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19B04C-680F-D944-AF07-61D22023CE8C}" type="slidenum">
              <a:rPr lang="en-US" smtClean="0"/>
              <a:t>19</a:t>
            </a:fld>
            <a:endParaRPr lang="en-US"/>
          </a:p>
        </p:txBody>
      </p:sp>
    </p:spTree>
    <p:extLst>
      <p:ext uri="{BB962C8B-B14F-4D97-AF65-F5344CB8AC3E}">
        <p14:creationId xmlns:p14="http://schemas.microsoft.com/office/powerpoint/2010/main" val="2754585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mphasis.com/home/our-approach.html" TargetMode="External"/><Relationship Id="rId2" Type="http://schemas.openxmlformats.org/officeDocument/2006/relationships/hyperlink" Target="http://www.mphasis.com/"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s://www.mphasis.com/home/our-approach.html" TargetMode="External"/><Relationship Id="rId2" Type="http://schemas.openxmlformats.org/officeDocument/2006/relationships/hyperlink" Target="http://www.mphasis.com/" TargetMode="Externa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8" Type="http://schemas.openxmlformats.org/officeDocument/2006/relationships/hyperlink" Target="https://www.facebook.com/MphasisOfficial/"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3.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3.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4.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www.facebook.com/MphasisOfficial/"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 concept image 4">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18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1CFBA07-6A6E-744F-A98E-E2878FED1770}"/>
              </a:ext>
            </a:extLst>
          </p:cNvPr>
          <p:cNvPicPr>
            <a:picLocks noChangeAspect="1"/>
          </p:cNvPicPr>
          <p:nvPr/>
        </p:nvPicPr>
        <p:blipFill>
          <a:blip r:embed="rId2"/>
          <a:stretch>
            <a:fillRect/>
          </a:stretch>
        </p:blipFill>
        <p:spPr>
          <a:xfrm>
            <a:off x="0" y="0"/>
            <a:ext cx="9144000" cy="6858000"/>
          </a:xfrm>
          <a:prstGeom prst="rect">
            <a:avLst/>
          </a:prstGeom>
        </p:spPr>
      </p:pic>
      <p:sp>
        <p:nvSpPr>
          <p:cNvPr id="2" name="Date Placeholder 1">
            <a:extLst>
              <a:ext uri="{FF2B5EF4-FFF2-40B4-BE49-F238E27FC236}">
                <a16:creationId xmlns:a16="http://schemas.microsoft.com/office/drawing/2014/main" id="{11E1A643-2D32-0F4A-BE23-F473BD08D0EF}"/>
              </a:ext>
            </a:extLst>
          </p:cNvPr>
          <p:cNvSpPr>
            <a:spLocks noGrp="1"/>
          </p:cNvSpPr>
          <p:nvPr>
            <p:ph type="dt" sz="half" idx="14"/>
          </p:nvPr>
        </p:nvSpPr>
        <p:spPr/>
        <p:txBody>
          <a:bodyPr/>
          <a:lstStyle/>
          <a:p>
            <a:fld id="{D97C9332-06A4-8741-8892-83C10379AC79}" type="datetime1">
              <a:rPr lang="en-IN" smtClean="0"/>
              <a:t>30-09-2021</a:t>
            </a:fld>
            <a:r>
              <a:rPr lang="en-US"/>
              <a:t> </a:t>
            </a:r>
            <a:r>
              <a:rPr lang="en-US" altLang="en-US"/>
              <a:t>| </a:t>
            </a:r>
            <a:r>
              <a:rPr lang="en-IN" altLang="en-US"/>
              <a:t>© Mphasis 2018  Proprietary and confidential information</a:t>
            </a:r>
            <a:endParaRPr lang="en-US" dirty="0"/>
          </a:p>
        </p:txBody>
      </p:sp>
      <p:sp>
        <p:nvSpPr>
          <p:cNvPr id="5" name="Slide Number Placeholder 4">
            <a:extLst>
              <a:ext uri="{FF2B5EF4-FFF2-40B4-BE49-F238E27FC236}">
                <a16:creationId xmlns:a16="http://schemas.microsoft.com/office/drawing/2014/main" id="{9527B977-A796-3243-B13E-87C8E3FEF07B}"/>
              </a:ext>
            </a:extLst>
          </p:cNvPr>
          <p:cNvSpPr>
            <a:spLocks noGrp="1"/>
          </p:cNvSpPr>
          <p:nvPr>
            <p:ph type="sldNum" sz="quarter" idx="15"/>
          </p:nvPr>
        </p:nvSpPr>
        <p:spPr/>
        <p:txBody>
          <a:bodyPr/>
          <a:lstStyle/>
          <a:p>
            <a:fld id="{1755F6D2-49A6-E64A-811B-3E9DE07970BF}" type="slidenum">
              <a:rPr lang="en-US" smtClean="0"/>
              <a:pPr/>
              <a:t>‹#›</a:t>
            </a:fld>
            <a:endParaRPr lang="en-US" dirty="0"/>
          </a:p>
        </p:txBody>
      </p:sp>
      <p:cxnSp>
        <p:nvCxnSpPr>
          <p:cNvPr id="10" name="Straight Connector 9">
            <a:extLst>
              <a:ext uri="{FF2B5EF4-FFF2-40B4-BE49-F238E27FC236}">
                <a16:creationId xmlns:a16="http://schemas.microsoft.com/office/drawing/2014/main" id="{C6120B8A-EABF-2943-944B-0105DE5F97FB}"/>
              </a:ext>
            </a:extLst>
          </p:cNvPr>
          <p:cNvCxnSpPr>
            <a:cxnSpLocks/>
          </p:cNvCxnSpPr>
          <p:nvPr/>
        </p:nvCxnSpPr>
        <p:spPr>
          <a:xfrm>
            <a:off x="2120901" y="2517996"/>
            <a:ext cx="2652268"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DE29BBF-7D29-9D48-971F-E080995C7AF1}"/>
              </a:ext>
            </a:extLst>
          </p:cNvPr>
          <p:cNvCxnSpPr>
            <a:cxnSpLocks/>
          </p:cNvCxnSpPr>
          <p:nvPr/>
        </p:nvCxnSpPr>
        <p:spPr>
          <a:xfrm>
            <a:off x="2120900"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 name="Content Placeholder 4">
            <a:extLst>
              <a:ext uri="{FF2B5EF4-FFF2-40B4-BE49-F238E27FC236}">
                <a16:creationId xmlns:a16="http://schemas.microsoft.com/office/drawing/2014/main" id="{ACD0F6B8-A2BC-794B-9F13-C3F4AC493A73}"/>
              </a:ext>
            </a:extLst>
          </p:cNvPr>
          <p:cNvSpPr>
            <a:spLocks noGrp="1"/>
          </p:cNvSpPr>
          <p:nvPr>
            <p:ph sz="quarter" idx="12" hasCustomPrompt="1"/>
          </p:nvPr>
        </p:nvSpPr>
        <p:spPr>
          <a:xfrm>
            <a:off x="2213770" y="2124136"/>
            <a:ext cx="2735263" cy="365500"/>
          </a:xfrm>
          <a:prstGeom prst="rect">
            <a:avLst/>
          </a:prstGeom>
        </p:spPr>
        <p:txBody>
          <a:bodyPr/>
          <a:lstStyle>
            <a:lvl1pPr marL="0" marR="0" indent="0" algn="l" defTabSz="911034" rtl="0" eaLnBrk="1" fontAlgn="auto" latinLnBrk="0" hangingPunct="1">
              <a:lnSpc>
                <a:spcPct val="100000"/>
              </a:lnSpc>
              <a:spcBef>
                <a:spcPts val="996"/>
              </a:spcBef>
              <a:spcAft>
                <a:spcPts val="0"/>
              </a:spcAft>
              <a:buClrTx/>
              <a:buSzTx/>
              <a:buFont typeface="Arial" panose="020B0604020202020204" pitchFamily="34" charset="0"/>
              <a:buNone/>
              <a:tabLst/>
              <a:defRPr sz="1575" b="1" cap="all" baseline="0">
                <a:solidFill>
                  <a:schemeClr val="bg1"/>
                </a:solidFill>
              </a:defRPr>
            </a:lvl1pPr>
            <a:lvl2pPr marL="455516" indent="0">
              <a:buNone/>
              <a:defRPr sz="897"/>
            </a:lvl2pPr>
            <a:lvl3pPr marL="911034" indent="0">
              <a:buNone/>
              <a:defRPr sz="897"/>
            </a:lvl3pPr>
            <a:lvl4pPr marL="1366551" indent="0">
              <a:buNone/>
              <a:defRPr sz="897"/>
            </a:lvl4pPr>
            <a:lvl5pPr marL="1822067" indent="0">
              <a:buNone/>
              <a:defRPr sz="897"/>
            </a:lvl5pPr>
          </a:lstStyle>
          <a:p>
            <a:pPr lvl="0"/>
            <a:r>
              <a:rPr lang="en-US" dirty="0"/>
              <a:t>Sub Header Content</a:t>
            </a:r>
          </a:p>
        </p:txBody>
      </p:sp>
      <p:sp>
        <p:nvSpPr>
          <p:cNvPr id="14" name="Content Placeholder 3">
            <a:extLst>
              <a:ext uri="{FF2B5EF4-FFF2-40B4-BE49-F238E27FC236}">
                <a16:creationId xmlns:a16="http://schemas.microsoft.com/office/drawing/2014/main" id="{0837C8F5-EB8F-3045-AF42-35D378806B74}"/>
              </a:ext>
            </a:extLst>
          </p:cNvPr>
          <p:cNvSpPr>
            <a:spLocks noGrp="1"/>
          </p:cNvSpPr>
          <p:nvPr>
            <p:ph sz="quarter" idx="16" hasCustomPrompt="1"/>
          </p:nvPr>
        </p:nvSpPr>
        <p:spPr>
          <a:xfrm>
            <a:off x="2213373" y="2671763"/>
            <a:ext cx="2736056" cy="2278062"/>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cap="all" baseline="0">
                <a:solidFill>
                  <a:schemeClr val="bg1"/>
                </a:solidFill>
              </a:defRPr>
            </a:lvl1pPr>
            <a:lvl2pPr marL="455516" indent="0">
              <a:buNone/>
              <a:defRPr sz="1050"/>
            </a:lvl2pPr>
            <a:lvl3pPr marL="911033" indent="0">
              <a:buNone/>
              <a:defRPr sz="1050"/>
            </a:lvl3pPr>
            <a:lvl4pPr marL="1366550" indent="0">
              <a:buNone/>
              <a:defRPr sz="1050"/>
            </a:lvl4pPr>
            <a:lvl5pPr marL="1822067" indent="0">
              <a:buNone/>
              <a:defRPr sz="1050"/>
            </a:lvl5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a:t>Dummy Copy Dummy Copy Dummy Copy Dummy Copy Dummy Copy Dummy Copy Dummy Copy</a:t>
            </a:r>
          </a:p>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25481041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3BED2DD2-EC9C-4B4D-B3AD-827B2DB71C85}"/>
              </a:ext>
            </a:extLst>
          </p:cNvPr>
          <p:cNvCxnSpPr>
            <a:cxnSpLocks/>
          </p:cNvCxnSpPr>
          <p:nvPr/>
        </p:nvCxnSpPr>
        <p:spPr bwMode="auto">
          <a:xfrm>
            <a:off x="4463276" y="1640200"/>
            <a:ext cx="0" cy="4472891"/>
          </a:xfrm>
          <a:prstGeom prst="line">
            <a:avLst/>
          </a:prstGeom>
          <a:solidFill>
            <a:schemeClr val="accent1"/>
          </a:solidFill>
          <a:ln w="9525" cap="flat" cmpd="sng" algn="ctr">
            <a:solidFill>
              <a:schemeClr val="bg2"/>
            </a:solidFill>
            <a:prstDash val="dash"/>
            <a:round/>
            <a:headEnd type="none" w="lg" len="lg"/>
            <a:tailEnd type="none" w="lg" len="lg"/>
          </a:ln>
          <a:effectLst/>
        </p:spPr>
      </p:cxnSp>
      <p:cxnSp>
        <p:nvCxnSpPr>
          <p:cNvPr id="18" name="Straight Connector 17">
            <a:extLst>
              <a:ext uri="{FF2B5EF4-FFF2-40B4-BE49-F238E27FC236}">
                <a16:creationId xmlns:a16="http://schemas.microsoft.com/office/drawing/2014/main" id="{1615DC50-9E94-244F-956B-97AE6C8A7876}"/>
              </a:ext>
            </a:extLst>
          </p:cNvPr>
          <p:cNvCxnSpPr>
            <a:cxnSpLocks/>
          </p:cNvCxnSpPr>
          <p:nvPr/>
        </p:nvCxnSpPr>
        <p:spPr bwMode="auto">
          <a:xfrm>
            <a:off x="3" y="3917744"/>
            <a:ext cx="9143999" cy="0"/>
          </a:xfrm>
          <a:prstGeom prst="line">
            <a:avLst/>
          </a:prstGeom>
          <a:solidFill>
            <a:schemeClr val="accent1"/>
          </a:solidFill>
          <a:ln w="9525" cap="flat" cmpd="sng" algn="ctr">
            <a:solidFill>
              <a:schemeClr val="bg2"/>
            </a:solidFill>
            <a:prstDash val="dash"/>
            <a:round/>
            <a:headEnd type="none" w="lg" len="lg"/>
            <a:tailEnd type="none" w="lg" len="lg"/>
          </a:ln>
          <a:effectLst/>
        </p:spPr>
      </p:cxnSp>
      <p:sp>
        <p:nvSpPr>
          <p:cNvPr id="620" name="Chart Placeholder 619">
            <a:extLst>
              <a:ext uri="{FF2B5EF4-FFF2-40B4-BE49-F238E27FC236}">
                <a16:creationId xmlns:a16="http://schemas.microsoft.com/office/drawing/2014/main" id="{2EA8717B-227E-A347-9CB0-09314DF53A1F}"/>
              </a:ext>
            </a:extLst>
          </p:cNvPr>
          <p:cNvSpPr>
            <a:spLocks noGrp="1"/>
          </p:cNvSpPr>
          <p:nvPr>
            <p:ph type="chart" sz="quarter" idx="12" hasCustomPrompt="1"/>
          </p:nvPr>
        </p:nvSpPr>
        <p:spPr>
          <a:xfrm>
            <a:off x="628652" y="4222753"/>
            <a:ext cx="3732213" cy="1890183"/>
          </a:xfrm>
          <a:prstGeom prst="rect">
            <a:avLst/>
          </a:prstGeom>
        </p:spPr>
        <p:txBody>
          <a:bodyPr/>
          <a:lstStyle>
            <a:lvl1pPr marL="0" indent="0" algn="ctr">
              <a:buNone/>
              <a:defRPr sz="1793"/>
            </a:lvl1pPr>
          </a:lstStyle>
          <a:p>
            <a:r>
              <a:rPr lang="en-US" dirty="0"/>
              <a:t>chart</a:t>
            </a:r>
          </a:p>
        </p:txBody>
      </p:sp>
      <p:sp>
        <p:nvSpPr>
          <p:cNvPr id="1882" name="Chart Placeholder 1881">
            <a:extLst>
              <a:ext uri="{FF2B5EF4-FFF2-40B4-BE49-F238E27FC236}">
                <a16:creationId xmlns:a16="http://schemas.microsoft.com/office/drawing/2014/main" id="{0A8D4D48-7AAA-804E-AA80-79A3911BC8F3}"/>
              </a:ext>
            </a:extLst>
          </p:cNvPr>
          <p:cNvSpPr>
            <a:spLocks noGrp="1"/>
          </p:cNvSpPr>
          <p:nvPr>
            <p:ph type="chart" sz="quarter" idx="13" hasCustomPrompt="1"/>
          </p:nvPr>
        </p:nvSpPr>
        <p:spPr>
          <a:xfrm>
            <a:off x="4565650" y="4438653"/>
            <a:ext cx="2173648" cy="1631949"/>
          </a:xfrm>
          <a:prstGeom prst="rect">
            <a:avLst/>
          </a:prstGeom>
        </p:spPr>
        <p:txBody>
          <a:bodyPr/>
          <a:lstStyle>
            <a:lvl1pPr marL="0" indent="0" algn="ctr">
              <a:buNone/>
              <a:defRPr sz="1793"/>
            </a:lvl1pPr>
          </a:lstStyle>
          <a:p>
            <a:r>
              <a:rPr lang="en-US" dirty="0"/>
              <a:t>chart</a:t>
            </a:r>
          </a:p>
        </p:txBody>
      </p:sp>
      <p:sp>
        <p:nvSpPr>
          <p:cNvPr id="1883" name="Chart Placeholder 1881">
            <a:extLst>
              <a:ext uri="{FF2B5EF4-FFF2-40B4-BE49-F238E27FC236}">
                <a16:creationId xmlns:a16="http://schemas.microsoft.com/office/drawing/2014/main" id="{F30BF07E-A036-1843-BE24-18658F614995}"/>
              </a:ext>
            </a:extLst>
          </p:cNvPr>
          <p:cNvSpPr>
            <a:spLocks noGrp="1"/>
          </p:cNvSpPr>
          <p:nvPr>
            <p:ph type="chart" sz="quarter" idx="14" hasCustomPrompt="1"/>
          </p:nvPr>
        </p:nvSpPr>
        <p:spPr>
          <a:xfrm>
            <a:off x="6841711" y="4438653"/>
            <a:ext cx="2084840" cy="1631949"/>
          </a:xfrm>
          <a:prstGeom prst="rect">
            <a:avLst/>
          </a:prstGeom>
        </p:spPr>
        <p:txBody>
          <a:bodyPr/>
          <a:lstStyle>
            <a:lvl1pPr marL="0" indent="0" algn="ctr">
              <a:buNone/>
              <a:defRPr sz="1793"/>
            </a:lvl1pPr>
          </a:lstStyle>
          <a:p>
            <a:r>
              <a:rPr lang="en-US" dirty="0"/>
              <a:t>chart</a:t>
            </a:r>
          </a:p>
        </p:txBody>
      </p:sp>
      <p:sp>
        <p:nvSpPr>
          <p:cNvPr id="1885" name="Text Placeholder 3">
            <a:extLst>
              <a:ext uri="{FF2B5EF4-FFF2-40B4-BE49-F238E27FC236}">
                <a16:creationId xmlns:a16="http://schemas.microsoft.com/office/drawing/2014/main" id="{E993FB71-485A-4342-B9CA-E2BE2B2B371F}"/>
              </a:ext>
            </a:extLst>
          </p:cNvPr>
          <p:cNvSpPr>
            <a:spLocks noGrp="1"/>
          </p:cNvSpPr>
          <p:nvPr>
            <p:ph type="body" sz="quarter" idx="15"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1886" name="Straight Connector 1885">
            <a:extLst>
              <a:ext uri="{FF2B5EF4-FFF2-40B4-BE49-F238E27FC236}">
                <a16:creationId xmlns:a16="http://schemas.microsoft.com/office/drawing/2014/main" id="{789B49DE-222C-984E-8597-0191FF592F5A}"/>
              </a:ext>
            </a:extLst>
          </p:cNvPr>
          <p:cNvCxnSpPr>
            <a:cxnSpLocks/>
          </p:cNvCxnSpPr>
          <p:nvPr/>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422A392-31A2-8B4D-90EF-A198D5C6F7BE}"/>
              </a:ext>
            </a:extLst>
          </p:cNvPr>
          <p:cNvSpPr>
            <a:spLocks noGrp="1"/>
          </p:cNvSpPr>
          <p:nvPr>
            <p:ph type="dt" sz="half" idx="16"/>
          </p:nvPr>
        </p:nvSpPr>
        <p:spPr/>
        <p:txBody>
          <a:bodyPr/>
          <a:lstStyle/>
          <a:p>
            <a:fld id="{D97C9332-06A4-8741-8892-83C10379AC79}" type="datetime1">
              <a:rPr lang="en-IN" smtClean="0"/>
              <a:t>30-09-2021</a:t>
            </a:fld>
            <a:r>
              <a:rPr lang="en-US"/>
              <a:t> </a:t>
            </a:r>
            <a:r>
              <a:rPr lang="en-US" altLang="en-US"/>
              <a:t>| </a:t>
            </a:r>
            <a:r>
              <a:rPr lang="en-IN" altLang="en-US"/>
              <a:t>© Mphasis 2018  Proprietary and confidential information</a:t>
            </a:r>
            <a:endParaRPr lang="en-US" dirty="0"/>
          </a:p>
        </p:txBody>
      </p:sp>
      <p:sp>
        <p:nvSpPr>
          <p:cNvPr id="3" name="Slide Number Placeholder 2">
            <a:extLst>
              <a:ext uri="{FF2B5EF4-FFF2-40B4-BE49-F238E27FC236}">
                <a16:creationId xmlns:a16="http://schemas.microsoft.com/office/drawing/2014/main" id="{F814B894-5EEE-3544-87E2-11DE2793BD0A}"/>
              </a:ext>
            </a:extLst>
          </p:cNvPr>
          <p:cNvSpPr>
            <a:spLocks noGrp="1"/>
          </p:cNvSpPr>
          <p:nvPr>
            <p:ph type="sldNum" sz="quarter" idx="17"/>
          </p:nvPr>
        </p:nvSpPr>
        <p:spPr/>
        <p:txBody>
          <a:bodyPr/>
          <a:lstStyle/>
          <a:p>
            <a:fld id="{1755F6D2-49A6-E64A-811B-3E9DE07970BF}" type="slidenum">
              <a:rPr lang="en-US" smtClean="0"/>
              <a:pPr/>
              <a:t>‹#›</a:t>
            </a:fld>
            <a:endParaRPr lang="en-US" dirty="0"/>
          </a:p>
        </p:txBody>
      </p:sp>
    </p:spTree>
    <p:extLst>
      <p:ext uri="{BB962C8B-B14F-4D97-AF65-F5344CB8AC3E}">
        <p14:creationId xmlns:p14="http://schemas.microsoft.com/office/powerpoint/2010/main" val="1743360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2D92CC53-50F2-B24C-9117-53D06CDBC19C}"/>
              </a:ext>
            </a:extLst>
          </p:cNvPr>
          <p:cNvSpPr/>
          <p:nvPr/>
        </p:nvSpPr>
        <p:spPr>
          <a:xfrm>
            <a:off x="4541528" y="3998524"/>
            <a:ext cx="4275137" cy="219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0"/>
          </a:p>
        </p:txBody>
      </p:sp>
      <p:sp>
        <p:nvSpPr>
          <p:cNvPr id="24" name="Rectangle 23">
            <a:extLst>
              <a:ext uri="{FF2B5EF4-FFF2-40B4-BE49-F238E27FC236}">
                <a16:creationId xmlns:a16="http://schemas.microsoft.com/office/drawing/2014/main" id="{294EFACE-1EE1-AA4F-AE43-986E9E8887C7}"/>
              </a:ext>
            </a:extLst>
          </p:cNvPr>
          <p:cNvSpPr/>
          <p:nvPr/>
        </p:nvSpPr>
        <p:spPr>
          <a:xfrm>
            <a:off x="252481" y="868883"/>
            <a:ext cx="4190312" cy="25841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0"/>
          </a:p>
        </p:txBody>
      </p:sp>
      <p:sp>
        <p:nvSpPr>
          <p:cNvPr id="13" name="Text Placeholder 6">
            <a:extLst>
              <a:ext uri="{FF2B5EF4-FFF2-40B4-BE49-F238E27FC236}">
                <a16:creationId xmlns:a16="http://schemas.microsoft.com/office/drawing/2014/main" id="{1693C7A5-79AF-7448-820D-95C998FA586D}"/>
              </a:ext>
            </a:extLst>
          </p:cNvPr>
          <p:cNvSpPr>
            <a:spLocks noGrp="1"/>
          </p:cNvSpPr>
          <p:nvPr>
            <p:ph type="body" sz="quarter" idx="12" hasCustomPrompt="1"/>
          </p:nvPr>
        </p:nvSpPr>
        <p:spPr>
          <a:xfrm>
            <a:off x="458391" y="882065"/>
            <a:ext cx="3710387" cy="1522737"/>
          </a:xfrm>
          <a:prstGeom prst="rect">
            <a:avLst/>
          </a:prstGeom>
        </p:spPr>
        <p:txBody>
          <a:bodyPr/>
          <a:lstStyle>
            <a:lvl1pPr>
              <a:defRPr sz="1050"/>
            </a:lvl1pPr>
          </a:lstStyle>
          <a:p>
            <a:r>
              <a:rPr lang="en-IN" dirty="0"/>
              <a:t>DUMMY TEXT FOR SAMPLE - </a:t>
            </a:r>
            <a:r>
              <a:rPr lang="en-IN" dirty="0" err="1"/>
              <a:t>Editem</a:t>
            </a:r>
            <a:r>
              <a:rPr lang="en-IN" dirty="0"/>
              <a:t> </a:t>
            </a:r>
            <a:r>
              <a:rPr lang="en-IN" dirty="0" err="1"/>
              <a:t>resci</a:t>
            </a:r>
            <a:r>
              <a:rPr lang="en-IN" dirty="0"/>
              <a:t> </a:t>
            </a:r>
            <a:r>
              <a:rPr lang="en-IN" dirty="0" err="1"/>
              <a:t>corestint</a:t>
            </a:r>
            <a:r>
              <a:rPr lang="en-IN" dirty="0"/>
              <a:t> rem ipsum non nonet </a:t>
            </a:r>
            <a:r>
              <a:rPr lang="en-IN" dirty="0" err="1"/>
              <a:t>occum</a:t>
            </a:r>
            <a:r>
              <a:rPr lang="en-IN" dirty="0"/>
              <a:t> </a:t>
            </a:r>
            <a:r>
              <a:rPr lang="en-IN" dirty="0" err="1"/>
              <a:t>quaeraes</a:t>
            </a:r>
            <a:r>
              <a:rPr lang="en-IN" dirty="0"/>
              <a:t> que </a:t>
            </a:r>
            <a:r>
              <a:rPr lang="en-IN" dirty="0" err="1"/>
              <a:t>labo</a:t>
            </a:r>
            <a:r>
              <a:rPr lang="en-IN" dirty="0"/>
              <a:t>. </a:t>
            </a:r>
            <a:r>
              <a:rPr lang="en-IN" dirty="0" err="1"/>
              <a:t>Udant</a:t>
            </a:r>
            <a:r>
              <a:rPr lang="en-IN" dirty="0"/>
              <a:t> </a:t>
            </a:r>
            <a:r>
              <a:rPr lang="en-IN" dirty="0" err="1"/>
              <a:t>quati</a:t>
            </a:r>
            <a:r>
              <a:rPr lang="en-IN" dirty="0"/>
              <a:t> </a:t>
            </a:r>
            <a:r>
              <a:rPr lang="en-IN" dirty="0" err="1"/>
              <a:t>dollab</a:t>
            </a:r>
            <a:r>
              <a:rPr lang="en-IN" dirty="0"/>
              <a:t> </a:t>
            </a:r>
            <a:r>
              <a:rPr lang="en-IN" dirty="0" err="1"/>
              <a:t>invel</a:t>
            </a:r>
            <a:r>
              <a:rPr lang="en-IN" dirty="0"/>
              <a:t> </a:t>
            </a:r>
            <a:r>
              <a:rPr lang="en-IN" dirty="0" err="1"/>
              <a:t>iniendel</a:t>
            </a:r>
            <a:r>
              <a:rPr lang="en-IN" dirty="0"/>
              <a:t> </a:t>
            </a:r>
            <a:r>
              <a:rPr lang="en-IN" dirty="0" err="1"/>
              <a:t>ipiet</a:t>
            </a:r>
            <a:r>
              <a:rPr lang="en-IN" dirty="0"/>
              <a:t> </a:t>
            </a:r>
            <a:r>
              <a:rPr lang="en-IN" dirty="0" err="1"/>
              <a:t>lia</a:t>
            </a:r>
            <a:r>
              <a:rPr lang="en-IN" dirty="0"/>
              <a:t> </a:t>
            </a:r>
            <a:r>
              <a:rPr lang="en-IN" dirty="0" err="1"/>
              <a:t>etur</a:t>
            </a:r>
            <a:r>
              <a:rPr lang="en-IN" dirty="0"/>
              <a:t> </a:t>
            </a:r>
            <a:r>
              <a:rPr lang="en-IN" dirty="0" err="1"/>
              <a:t>adior</a:t>
            </a:r>
            <a:r>
              <a:rPr lang="en-IN" dirty="0"/>
              <a:t> </a:t>
            </a:r>
            <a:r>
              <a:rPr lang="en-IN" dirty="0" err="1"/>
              <a:t>sam</a:t>
            </a:r>
            <a:r>
              <a:rPr lang="en-IN" dirty="0"/>
              <a:t> </a:t>
            </a:r>
            <a:r>
              <a:rPr lang="en-IN" dirty="0" err="1"/>
              <a:t>ute</a:t>
            </a:r>
            <a:r>
              <a:rPr lang="en-IN" dirty="0"/>
              <a:t> </a:t>
            </a:r>
            <a:r>
              <a:rPr lang="en-IN" dirty="0" err="1"/>
              <a:t>voluptatur</a:t>
            </a:r>
            <a:r>
              <a:rPr lang="en-IN" dirty="0"/>
              <a:t> </a:t>
            </a:r>
            <a:r>
              <a:rPr lang="en-IN" dirty="0" err="1"/>
              <a:t>aspieni</a:t>
            </a:r>
            <a:r>
              <a:rPr lang="en-IN" dirty="0"/>
              <a:t> </a:t>
            </a:r>
            <a:r>
              <a:rPr lang="en-IN" dirty="0" err="1"/>
              <a:t>stemporio</a:t>
            </a:r>
            <a:r>
              <a:rPr lang="en-IN" dirty="0"/>
              <a:t> tem </a:t>
            </a:r>
            <a:r>
              <a:rPr lang="en-IN" dirty="0" err="1"/>
              <a:t>aut</a:t>
            </a:r>
            <a:r>
              <a:rPr lang="en-IN" dirty="0"/>
              <a:t> </a:t>
            </a:r>
            <a:r>
              <a:rPr lang="en-IN" dirty="0" err="1"/>
              <a:t>quiant</a:t>
            </a:r>
            <a:r>
              <a:rPr lang="en-IN" dirty="0"/>
              <a:t> </a:t>
            </a:r>
            <a:r>
              <a:rPr lang="en-IN" dirty="0" err="1"/>
              <a:t>alitio</a:t>
            </a:r>
            <a:r>
              <a:rPr lang="en-IN" dirty="0"/>
              <a:t> </a:t>
            </a:r>
            <a:r>
              <a:rPr lang="en-IN" dirty="0" err="1"/>
              <a:t>magnimp</a:t>
            </a:r>
            <a:r>
              <a:rPr lang="en-IN" dirty="0"/>
              <a:t> </a:t>
            </a:r>
            <a:r>
              <a:rPr lang="en-IN" dirty="0" err="1"/>
              <a:t>orpore</a:t>
            </a:r>
            <a:r>
              <a:rPr lang="en-IN" dirty="0"/>
              <a:t> </a:t>
            </a:r>
            <a:r>
              <a:rPr lang="en-IN" dirty="0" err="1"/>
              <a:t>ilitae</a:t>
            </a:r>
            <a:r>
              <a:rPr lang="en-IN" dirty="0"/>
              <a:t> </a:t>
            </a:r>
            <a:r>
              <a:rPr lang="en-IN" dirty="0" err="1"/>
              <a:t>aperaerspid</a:t>
            </a:r>
            <a:r>
              <a:rPr lang="en-IN" dirty="0"/>
              <a:t> </a:t>
            </a:r>
            <a:r>
              <a:rPr lang="en-IN" dirty="0" err="1"/>
              <a:t>ut</a:t>
            </a:r>
            <a:r>
              <a:rPr lang="en-IN" dirty="0"/>
              <a:t> </a:t>
            </a:r>
            <a:r>
              <a:rPr lang="en-IN" dirty="0" err="1"/>
              <a:t>dici</a:t>
            </a:r>
            <a:r>
              <a:rPr lang="en-IN" dirty="0"/>
              <a:t> </a:t>
            </a:r>
            <a:r>
              <a:rPr lang="en-IN" dirty="0" err="1"/>
              <a:t>sequi</a:t>
            </a:r>
            <a:r>
              <a:rPr lang="en-IN" dirty="0"/>
              <a:t> </a:t>
            </a:r>
            <a:r>
              <a:rPr lang="en-IN" dirty="0" err="1"/>
              <a:t>nonsequi</a:t>
            </a:r>
            <a:r>
              <a:rPr lang="en-IN" dirty="0"/>
              <a:t> </a:t>
            </a:r>
            <a:r>
              <a:rPr lang="en-IN" dirty="0" err="1"/>
              <a:t>dolorem</a:t>
            </a:r>
            <a:r>
              <a:rPr lang="en-IN" dirty="0"/>
              <a:t> </a:t>
            </a:r>
          </a:p>
        </p:txBody>
      </p:sp>
      <p:sp>
        <p:nvSpPr>
          <p:cNvPr id="17" name="Picture Placeholder 16">
            <a:extLst>
              <a:ext uri="{FF2B5EF4-FFF2-40B4-BE49-F238E27FC236}">
                <a16:creationId xmlns:a16="http://schemas.microsoft.com/office/drawing/2014/main" id="{CF2ABA0A-3C51-B841-A147-6B1264C17026}"/>
              </a:ext>
            </a:extLst>
          </p:cNvPr>
          <p:cNvSpPr>
            <a:spLocks noGrp="1"/>
          </p:cNvSpPr>
          <p:nvPr>
            <p:ph type="pic" sz="quarter" idx="21"/>
          </p:nvPr>
        </p:nvSpPr>
        <p:spPr>
          <a:xfrm>
            <a:off x="4551364" y="882650"/>
            <a:ext cx="4275137" cy="2455334"/>
          </a:xfrm>
          <a:prstGeom prst="rect">
            <a:avLst/>
          </a:prstGeom>
        </p:spPr>
        <p:txBody>
          <a:bodyPr/>
          <a:lstStyle>
            <a:lvl1pPr marL="0" indent="0" algn="l">
              <a:buNone/>
              <a:defRPr sz="1050"/>
            </a:lvl1pPr>
          </a:lstStyle>
          <a:p>
            <a:endParaRPr lang="en-US" dirty="0"/>
          </a:p>
        </p:txBody>
      </p:sp>
      <p:sp>
        <p:nvSpPr>
          <p:cNvPr id="18" name="Rectangle 17">
            <a:extLst>
              <a:ext uri="{FF2B5EF4-FFF2-40B4-BE49-F238E27FC236}">
                <a16:creationId xmlns:a16="http://schemas.microsoft.com/office/drawing/2014/main" id="{7340D174-A266-A145-A5D0-E2FF9410FEBF}"/>
              </a:ext>
            </a:extLst>
          </p:cNvPr>
          <p:cNvSpPr/>
          <p:nvPr/>
        </p:nvSpPr>
        <p:spPr>
          <a:xfrm>
            <a:off x="4551364" y="3555234"/>
            <a:ext cx="4275137" cy="3989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0"/>
          </a:p>
        </p:txBody>
      </p:sp>
      <p:sp>
        <p:nvSpPr>
          <p:cNvPr id="22" name="Table Placeholder 21">
            <a:extLst>
              <a:ext uri="{FF2B5EF4-FFF2-40B4-BE49-F238E27FC236}">
                <a16:creationId xmlns:a16="http://schemas.microsoft.com/office/drawing/2014/main" id="{8434B7C0-8ACB-5648-A181-725C8DBDF68E}"/>
              </a:ext>
            </a:extLst>
          </p:cNvPr>
          <p:cNvSpPr>
            <a:spLocks noGrp="1"/>
          </p:cNvSpPr>
          <p:nvPr>
            <p:ph type="tbl" sz="quarter" idx="22"/>
          </p:nvPr>
        </p:nvSpPr>
        <p:spPr>
          <a:xfrm>
            <a:off x="400128" y="3923435"/>
            <a:ext cx="3863975" cy="2215666"/>
          </a:xfrm>
          <a:prstGeom prst="rect">
            <a:avLst/>
          </a:prstGeom>
        </p:spPr>
        <p:txBody>
          <a:bodyPr/>
          <a:lstStyle>
            <a:lvl1pPr marL="0" indent="0">
              <a:buNone/>
              <a:defRPr sz="1050"/>
            </a:lvl1pPr>
          </a:lstStyle>
          <a:p>
            <a:endParaRPr lang="en-US" dirty="0"/>
          </a:p>
        </p:txBody>
      </p:sp>
      <p:sp>
        <p:nvSpPr>
          <p:cNvPr id="41" name="Text Placeholder 3">
            <a:extLst>
              <a:ext uri="{FF2B5EF4-FFF2-40B4-BE49-F238E27FC236}">
                <a16:creationId xmlns:a16="http://schemas.microsoft.com/office/drawing/2014/main" id="{5FA538D7-0122-C940-9E72-3B93E352D2D9}"/>
              </a:ext>
            </a:extLst>
          </p:cNvPr>
          <p:cNvSpPr>
            <a:spLocks noGrp="1"/>
          </p:cNvSpPr>
          <p:nvPr>
            <p:ph type="body" sz="quarter" idx="23"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5" name="Chart Placeholder 4">
            <a:extLst>
              <a:ext uri="{FF2B5EF4-FFF2-40B4-BE49-F238E27FC236}">
                <a16:creationId xmlns:a16="http://schemas.microsoft.com/office/drawing/2014/main" id="{3A3CA67F-58FE-974F-BD04-704D95B33FEA}"/>
              </a:ext>
            </a:extLst>
          </p:cNvPr>
          <p:cNvSpPr>
            <a:spLocks noGrp="1"/>
          </p:cNvSpPr>
          <p:nvPr>
            <p:ph type="chart" sz="quarter" idx="24"/>
          </p:nvPr>
        </p:nvSpPr>
        <p:spPr>
          <a:xfrm>
            <a:off x="4551364" y="3998385"/>
            <a:ext cx="2043112" cy="2139950"/>
          </a:xfrm>
          <a:prstGeom prst="rect">
            <a:avLst/>
          </a:prstGeom>
        </p:spPr>
        <p:txBody>
          <a:bodyPr/>
          <a:lstStyle>
            <a:lvl1pPr marL="0" indent="0">
              <a:buNone/>
              <a:defRPr sz="1050"/>
            </a:lvl1pPr>
          </a:lstStyle>
          <a:p>
            <a:endParaRPr lang="en-US" dirty="0"/>
          </a:p>
        </p:txBody>
      </p:sp>
      <p:sp>
        <p:nvSpPr>
          <p:cNvPr id="23" name="Chart Placeholder 4">
            <a:extLst>
              <a:ext uri="{FF2B5EF4-FFF2-40B4-BE49-F238E27FC236}">
                <a16:creationId xmlns:a16="http://schemas.microsoft.com/office/drawing/2014/main" id="{F75ABF98-AF8D-4142-8D01-0B086EEF0C5B}"/>
              </a:ext>
            </a:extLst>
          </p:cNvPr>
          <p:cNvSpPr>
            <a:spLocks noGrp="1"/>
          </p:cNvSpPr>
          <p:nvPr>
            <p:ph type="chart" sz="quarter" idx="25"/>
          </p:nvPr>
        </p:nvSpPr>
        <p:spPr>
          <a:xfrm>
            <a:off x="6758234" y="3998385"/>
            <a:ext cx="2043112" cy="2139950"/>
          </a:xfrm>
          <a:prstGeom prst="rect">
            <a:avLst/>
          </a:prstGeom>
        </p:spPr>
        <p:txBody>
          <a:bodyPr/>
          <a:lstStyle>
            <a:lvl1pPr marL="0" indent="0">
              <a:buNone/>
              <a:defRPr sz="1050"/>
            </a:lvl1pPr>
          </a:lstStyle>
          <a:p>
            <a:endParaRPr lang="en-US" dirty="0"/>
          </a:p>
        </p:txBody>
      </p:sp>
      <p:sp>
        <p:nvSpPr>
          <p:cNvPr id="4" name="Date Placeholder 3">
            <a:extLst>
              <a:ext uri="{FF2B5EF4-FFF2-40B4-BE49-F238E27FC236}">
                <a16:creationId xmlns:a16="http://schemas.microsoft.com/office/drawing/2014/main" id="{6F660188-DA78-394B-9273-28BF2EAED8B9}"/>
              </a:ext>
            </a:extLst>
          </p:cNvPr>
          <p:cNvSpPr>
            <a:spLocks noGrp="1"/>
          </p:cNvSpPr>
          <p:nvPr>
            <p:ph type="dt" sz="half" idx="26"/>
          </p:nvPr>
        </p:nvSpPr>
        <p:spPr/>
        <p:txBody>
          <a:bodyPr/>
          <a:lstStyle/>
          <a:p>
            <a:fld id="{D97C9332-06A4-8741-8892-83C10379AC79}" type="datetime1">
              <a:rPr lang="en-IN" smtClean="0"/>
              <a:t>30-09-2021</a:t>
            </a:fld>
            <a:r>
              <a:rPr lang="en-US"/>
              <a:t> </a:t>
            </a:r>
            <a:r>
              <a:rPr lang="en-US" altLang="en-US"/>
              <a:t>| </a:t>
            </a:r>
            <a:r>
              <a:rPr lang="en-IN" altLang="en-US"/>
              <a:t>© Mphasis 2018  Proprietary and confidential information</a:t>
            </a:r>
            <a:endParaRPr lang="en-US" dirty="0"/>
          </a:p>
        </p:txBody>
      </p:sp>
      <p:sp>
        <p:nvSpPr>
          <p:cNvPr id="6" name="Slide Number Placeholder 5">
            <a:extLst>
              <a:ext uri="{FF2B5EF4-FFF2-40B4-BE49-F238E27FC236}">
                <a16:creationId xmlns:a16="http://schemas.microsoft.com/office/drawing/2014/main" id="{03B47C6D-E809-C642-9A76-2DB9DB1C6BFA}"/>
              </a:ext>
            </a:extLst>
          </p:cNvPr>
          <p:cNvSpPr>
            <a:spLocks noGrp="1"/>
          </p:cNvSpPr>
          <p:nvPr>
            <p:ph type="sldNum" sz="quarter" idx="27"/>
          </p:nvPr>
        </p:nvSpPr>
        <p:spPr/>
        <p:txBody>
          <a:bodyPr/>
          <a:lstStyle/>
          <a:p>
            <a:fld id="{1755F6D2-49A6-E64A-811B-3E9DE07970BF}" type="slidenum">
              <a:rPr lang="en-US" smtClean="0"/>
              <a:pPr/>
              <a:t>‹#›</a:t>
            </a:fld>
            <a:endParaRPr lang="en-US" dirty="0"/>
          </a:p>
        </p:txBody>
      </p:sp>
      <p:sp>
        <p:nvSpPr>
          <p:cNvPr id="19" name="Table Placeholder 18">
            <a:extLst>
              <a:ext uri="{FF2B5EF4-FFF2-40B4-BE49-F238E27FC236}">
                <a16:creationId xmlns:a16="http://schemas.microsoft.com/office/drawing/2014/main" id="{9364CE8E-C453-F94B-9DFB-7076F26DFC05}"/>
              </a:ext>
            </a:extLst>
          </p:cNvPr>
          <p:cNvSpPr>
            <a:spLocks noGrp="1"/>
          </p:cNvSpPr>
          <p:nvPr>
            <p:ph type="tbl" sz="quarter" idx="28"/>
          </p:nvPr>
        </p:nvSpPr>
        <p:spPr>
          <a:xfrm>
            <a:off x="458394" y="2404535"/>
            <a:ext cx="3710384" cy="933451"/>
          </a:xfrm>
          <a:prstGeom prst="rect">
            <a:avLst/>
          </a:prstGeom>
        </p:spPr>
        <p:txBody>
          <a:bodyPr/>
          <a:lstStyle>
            <a:lvl1pPr marL="0" indent="0">
              <a:buNone/>
              <a:defRPr sz="1050"/>
            </a:lvl1pPr>
          </a:lstStyle>
          <a:p>
            <a:endParaRPr lang="en-US" dirty="0"/>
          </a:p>
        </p:txBody>
      </p:sp>
      <p:sp>
        <p:nvSpPr>
          <p:cNvPr id="3" name="Content Placeholder 2">
            <a:extLst>
              <a:ext uri="{FF2B5EF4-FFF2-40B4-BE49-F238E27FC236}">
                <a16:creationId xmlns:a16="http://schemas.microsoft.com/office/drawing/2014/main" id="{C1002F35-C44B-B144-AD36-2163CCE00EFC}"/>
              </a:ext>
            </a:extLst>
          </p:cNvPr>
          <p:cNvSpPr>
            <a:spLocks noGrp="1"/>
          </p:cNvSpPr>
          <p:nvPr>
            <p:ph sz="quarter" idx="31" hasCustomPrompt="1"/>
          </p:nvPr>
        </p:nvSpPr>
        <p:spPr>
          <a:xfrm>
            <a:off x="400050" y="3648076"/>
            <a:ext cx="3863579" cy="207963"/>
          </a:xfrm>
          <a:prstGeom prst="rect">
            <a:avLst/>
          </a:prstGeom>
        </p:spPr>
        <p:txBody>
          <a:bodyPr/>
          <a:lstStyle>
            <a:lvl1pPr marL="0" indent="0" algn="ctr">
              <a:buNone/>
              <a:defRPr sz="1200" b="1">
                <a:solidFill>
                  <a:srgbClr val="B51E6A"/>
                </a:solidFill>
              </a:defRPr>
            </a:lvl1pPr>
          </a:lstStyle>
          <a:p>
            <a:pPr lvl="0"/>
            <a:r>
              <a:rPr lang="en-US" dirty="0"/>
              <a:t>Dummy Text for Sample</a:t>
            </a:r>
          </a:p>
        </p:txBody>
      </p:sp>
      <p:sp>
        <p:nvSpPr>
          <p:cNvPr id="20" name="Content Placeholder 2">
            <a:extLst>
              <a:ext uri="{FF2B5EF4-FFF2-40B4-BE49-F238E27FC236}">
                <a16:creationId xmlns:a16="http://schemas.microsoft.com/office/drawing/2014/main" id="{967701B0-3AC9-AB43-B777-C0840974D0A2}"/>
              </a:ext>
            </a:extLst>
          </p:cNvPr>
          <p:cNvSpPr>
            <a:spLocks noGrp="1"/>
          </p:cNvSpPr>
          <p:nvPr>
            <p:ph sz="quarter" idx="32" hasCustomPrompt="1"/>
          </p:nvPr>
        </p:nvSpPr>
        <p:spPr>
          <a:xfrm>
            <a:off x="4782045" y="3648076"/>
            <a:ext cx="3863579" cy="207963"/>
          </a:xfrm>
          <a:prstGeom prst="rect">
            <a:avLst/>
          </a:prstGeom>
        </p:spPr>
        <p:txBody>
          <a:bodyPr/>
          <a:lstStyle>
            <a:lvl1pPr marL="0" indent="0" algn="ctr">
              <a:buNone/>
              <a:defRPr sz="1200" b="1">
                <a:solidFill>
                  <a:srgbClr val="B51E6A"/>
                </a:solidFill>
              </a:defRPr>
            </a:lvl1pPr>
          </a:lstStyle>
          <a:p>
            <a:pPr lvl="0"/>
            <a:r>
              <a:rPr lang="en-US" dirty="0"/>
              <a:t>Dummy Text for Sample</a:t>
            </a:r>
          </a:p>
        </p:txBody>
      </p:sp>
      <p:sp>
        <p:nvSpPr>
          <p:cNvPr id="21" name="Content Placeholder 2">
            <a:extLst>
              <a:ext uri="{FF2B5EF4-FFF2-40B4-BE49-F238E27FC236}">
                <a16:creationId xmlns:a16="http://schemas.microsoft.com/office/drawing/2014/main" id="{1958F634-49B7-4341-87D8-EBE4D855E8D6}"/>
              </a:ext>
            </a:extLst>
          </p:cNvPr>
          <p:cNvSpPr>
            <a:spLocks noGrp="1"/>
          </p:cNvSpPr>
          <p:nvPr>
            <p:ph sz="quarter" idx="33" hasCustomPrompt="1"/>
          </p:nvPr>
        </p:nvSpPr>
        <p:spPr>
          <a:xfrm>
            <a:off x="458391" y="2175536"/>
            <a:ext cx="3805237" cy="228999"/>
          </a:xfrm>
          <a:prstGeom prst="rect">
            <a:avLst/>
          </a:prstGeom>
        </p:spPr>
        <p:txBody>
          <a:bodyPr/>
          <a:lstStyle>
            <a:lvl1pPr marL="0" indent="0" algn="l">
              <a:buNone/>
              <a:defRPr sz="1200" b="1" baseline="0">
                <a:solidFill>
                  <a:srgbClr val="B51E6A"/>
                </a:solidFill>
              </a:defRPr>
            </a:lvl1pPr>
          </a:lstStyle>
          <a:p>
            <a:pPr lvl="0"/>
            <a:r>
              <a:rPr lang="en-US" dirty="0"/>
              <a:t>Dummy Text for Sample</a:t>
            </a:r>
          </a:p>
        </p:txBody>
      </p:sp>
      <p:cxnSp>
        <p:nvCxnSpPr>
          <p:cNvPr id="25" name="Straight Connector 24">
            <a:extLst>
              <a:ext uri="{FF2B5EF4-FFF2-40B4-BE49-F238E27FC236}">
                <a16:creationId xmlns:a16="http://schemas.microsoft.com/office/drawing/2014/main" id="{E342C461-CD0C-9E4E-9D8F-8AAC8FE8746A}"/>
              </a:ext>
            </a:extLst>
          </p:cNvPr>
          <p:cNvCxnSpPr>
            <a:cxnSpLocks/>
          </p:cNvCxnSpPr>
          <p:nvPr/>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0105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628652" y="1102146"/>
            <a:ext cx="3867149" cy="4980744"/>
          </a:xfrm>
          <a:prstGeom prst="rect">
            <a:avLst/>
          </a:prstGeom>
        </p:spPr>
        <p:txBody>
          <a:bodyPr/>
          <a:lstStyle>
            <a:lvl1pPr>
              <a:defRPr sz="1200" b="1"/>
            </a:lvl1pPr>
            <a:lvl2pPr>
              <a:defRPr sz="1200"/>
            </a:lvl2pPr>
            <a:lvl3pPr>
              <a:defRPr sz="1050"/>
            </a:lvl3pPr>
            <a:lvl4pPr>
              <a:defRPr sz="1050"/>
            </a:lvl4pPr>
            <a:lvl5pPr>
              <a:defRPr sz="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4648201" y="1102146"/>
            <a:ext cx="3867149" cy="4980744"/>
          </a:xfrm>
          <a:prstGeom prst="rect">
            <a:avLst/>
          </a:prstGeom>
        </p:spPr>
        <p:txBody>
          <a:bodyPr/>
          <a:lstStyle>
            <a:lvl1pPr>
              <a:defRPr sz="1200" b="1"/>
            </a:lvl1pPr>
            <a:lvl2pPr>
              <a:defRPr sz="1200"/>
            </a:lvl2pPr>
            <a:lvl3pPr>
              <a:defRPr sz="1050"/>
            </a:lvl3pPr>
            <a:lvl4pPr>
              <a:defRPr sz="1050"/>
            </a:lvl4pPr>
            <a:lvl5pPr>
              <a:defRPr sz="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2" name="Date Placeholder 1">
            <a:extLst>
              <a:ext uri="{FF2B5EF4-FFF2-40B4-BE49-F238E27FC236}">
                <a16:creationId xmlns:a16="http://schemas.microsoft.com/office/drawing/2014/main" id="{6C879956-FC88-494E-93E0-181F2AC3AEAB}"/>
              </a:ext>
            </a:extLst>
          </p:cNvPr>
          <p:cNvSpPr>
            <a:spLocks noGrp="1"/>
          </p:cNvSpPr>
          <p:nvPr>
            <p:ph type="dt" sz="half" idx="13"/>
          </p:nvPr>
        </p:nvSpPr>
        <p:spPr/>
        <p:txBody>
          <a:bodyPr/>
          <a:lstStyle/>
          <a:p>
            <a:fld id="{D97C9332-06A4-8741-8892-83C10379AC79}" type="datetime1">
              <a:rPr lang="en-IN" smtClean="0"/>
              <a:t>30-09-2021</a:t>
            </a:fld>
            <a:r>
              <a:rPr lang="en-US"/>
              <a:t> </a:t>
            </a:r>
            <a:r>
              <a:rPr lang="en-US" altLang="en-US"/>
              <a:t>| </a:t>
            </a:r>
            <a:r>
              <a:rPr lang="en-IN" altLang="en-US"/>
              <a:t>© Mphasis 2018  Proprietary and confidential information</a:t>
            </a:r>
            <a:endParaRPr lang="en-US" dirty="0"/>
          </a:p>
        </p:txBody>
      </p:sp>
      <p:sp>
        <p:nvSpPr>
          <p:cNvPr id="5" name="Slide Number Placeholder 4">
            <a:extLst>
              <a:ext uri="{FF2B5EF4-FFF2-40B4-BE49-F238E27FC236}">
                <a16:creationId xmlns:a16="http://schemas.microsoft.com/office/drawing/2014/main" id="{8E68E83D-4839-8B42-9381-4AF8CA4467FC}"/>
              </a:ext>
            </a:extLst>
          </p:cNvPr>
          <p:cNvSpPr>
            <a:spLocks noGrp="1"/>
          </p:cNvSpPr>
          <p:nvPr>
            <p:ph type="sldNum" sz="quarter" idx="14"/>
          </p:nvPr>
        </p:nvSpPr>
        <p:spPr/>
        <p:txBody>
          <a:bodyPr/>
          <a:lstStyle/>
          <a:p>
            <a:fld id="{1755F6D2-49A6-E64A-811B-3E9DE07970BF}" type="slidenum">
              <a:rPr lang="en-US" smtClean="0"/>
              <a:pPr/>
              <a:t>‹#›</a:t>
            </a:fld>
            <a:endParaRPr lang="en-US" dirty="0"/>
          </a:p>
        </p:txBody>
      </p:sp>
      <p:cxnSp>
        <p:nvCxnSpPr>
          <p:cNvPr id="9" name="Straight Connector 8">
            <a:extLst>
              <a:ext uri="{FF2B5EF4-FFF2-40B4-BE49-F238E27FC236}">
                <a16:creationId xmlns:a16="http://schemas.microsoft.com/office/drawing/2014/main" id="{44EA09A0-7CFA-5942-A8D0-FE074BFDA97B}"/>
              </a:ext>
            </a:extLst>
          </p:cNvPr>
          <p:cNvCxnSpPr>
            <a:cxnSpLocks/>
          </p:cNvCxnSpPr>
          <p:nvPr/>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472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628652" y="4521459"/>
            <a:ext cx="3867149" cy="1541917"/>
          </a:xfrm>
          <a:prstGeom prst="rect">
            <a:avLst/>
          </a:prstGeom>
        </p:spPr>
        <p:txBody>
          <a:bodyPr/>
          <a:lstStyle>
            <a:lvl1pPr>
              <a:defRPr sz="996"/>
            </a:lvl1pPr>
            <a:lvl2pPr>
              <a:defRPr sz="996"/>
            </a:lvl2pPr>
            <a:lvl3pPr>
              <a:defRPr sz="996"/>
            </a:lvl3pPr>
            <a:lvl4pPr>
              <a:defRPr sz="996"/>
            </a:lvl4pPr>
            <a:lvl5pPr>
              <a:defRPr sz="996"/>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4648201" y="4518246"/>
            <a:ext cx="3867149" cy="1564646"/>
          </a:xfrm>
          <a:prstGeom prst="rect">
            <a:avLst/>
          </a:prstGeom>
        </p:spPr>
        <p:txBody>
          <a:bodyPr/>
          <a:lstStyle>
            <a:lvl1pPr>
              <a:defRPr sz="996"/>
            </a:lvl1pPr>
            <a:lvl2pPr>
              <a:defRPr sz="996"/>
            </a:lvl2pPr>
            <a:lvl3pPr>
              <a:defRPr sz="996"/>
            </a:lvl3pPr>
            <a:lvl4pPr>
              <a:defRPr sz="996"/>
            </a:lvl4pPr>
            <a:lvl5pPr>
              <a:defRPr sz="996"/>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5" name="Chart Placeholder 4">
            <a:extLst>
              <a:ext uri="{FF2B5EF4-FFF2-40B4-BE49-F238E27FC236}">
                <a16:creationId xmlns:a16="http://schemas.microsoft.com/office/drawing/2014/main" id="{16CB61CE-09DE-2842-A52D-579A86CDD6A5}"/>
              </a:ext>
            </a:extLst>
          </p:cNvPr>
          <p:cNvSpPr>
            <a:spLocks noGrp="1"/>
          </p:cNvSpPr>
          <p:nvPr>
            <p:ph type="chart" sz="quarter" idx="13"/>
          </p:nvPr>
        </p:nvSpPr>
        <p:spPr>
          <a:xfrm>
            <a:off x="628652" y="900725"/>
            <a:ext cx="3867149" cy="3707263"/>
          </a:xfrm>
          <a:prstGeom prst="rect">
            <a:avLst/>
          </a:prstGeom>
        </p:spPr>
        <p:txBody>
          <a:bodyPr/>
          <a:lstStyle>
            <a:lvl1pPr marL="0" indent="0">
              <a:buNone/>
              <a:defRPr sz="1200"/>
            </a:lvl1pPr>
          </a:lstStyle>
          <a:p>
            <a:endParaRPr lang="en-US" dirty="0"/>
          </a:p>
        </p:txBody>
      </p:sp>
      <p:sp>
        <p:nvSpPr>
          <p:cNvPr id="7" name="Table Placeholder 6">
            <a:extLst>
              <a:ext uri="{FF2B5EF4-FFF2-40B4-BE49-F238E27FC236}">
                <a16:creationId xmlns:a16="http://schemas.microsoft.com/office/drawing/2014/main" id="{CB4B4FD9-77FC-4141-9D1C-44E6D1E01285}"/>
              </a:ext>
            </a:extLst>
          </p:cNvPr>
          <p:cNvSpPr>
            <a:spLocks noGrp="1"/>
          </p:cNvSpPr>
          <p:nvPr>
            <p:ph type="tbl" sz="quarter" idx="14"/>
          </p:nvPr>
        </p:nvSpPr>
        <p:spPr>
          <a:xfrm>
            <a:off x="4648201" y="869431"/>
            <a:ext cx="3867149" cy="3763957"/>
          </a:xfrm>
          <a:prstGeom prst="rect">
            <a:avLst/>
          </a:prstGeom>
        </p:spPr>
        <p:txBody>
          <a:bodyPr/>
          <a:lstStyle>
            <a:lvl1pPr marL="0" indent="0">
              <a:buNone/>
              <a:defRPr sz="1200"/>
            </a:lvl1pPr>
          </a:lstStyle>
          <a:p>
            <a:endParaRPr lang="en-US" dirty="0"/>
          </a:p>
        </p:txBody>
      </p:sp>
      <p:sp>
        <p:nvSpPr>
          <p:cNvPr id="2" name="Date Placeholder 1">
            <a:extLst>
              <a:ext uri="{FF2B5EF4-FFF2-40B4-BE49-F238E27FC236}">
                <a16:creationId xmlns:a16="http://schemas.microsoft.com/office/drawing/2014/main" id="{07BC6779-AF31-7944-9692-A1722E9889C7}"/>
              </a:ext>
            </a:extLst>
          </p:cNvPr>
          <p:cNvSpPr>
            <a:spLocks noGrp="1"/>
          </p:cNvSpPr>
          <p:nvPr>
            <p:ph type="dt" sz="half" idx="15"/>
          </p:nvPr>
        </p:nvSpPr>
        <p:spPr/>
        <p:txBody>
          <a:bodyPr/>
          <a:lstStyle/>
          <a:p>
            <a:fld id="{D97C9332-06A4-8741-8892-83C10379AC79}" type="datetime1">
              <a:rPr lang="en-IN" smtClean="0"/>
              <a:t>30-09-2021</a:t>
            </a:fld>
            <a:r>
              <a:rPr lang="en-US"/>
              <a:t> </a:t>
            </a:r>
            <a:r>
              <a:rPr lang="en-US" altLang="en-US"/>
              <a:t>| </a:t>
            </a:r>
            <a:r>
              <a:rPr lang="en-IN" altLang="en-US"/>
              <a:t>© Mphasis 2018  Proprietary and confidential information</a:t>
            </a:r>
            <a:endParaRPr lang="en-US" dirty="0"/>
          </a:p>
        </p:txBody>
      </p:sp>
      <p:sp>
        <p:nvSpPr>
          <p:cNvPr id="6" name="Slide Number Placeholder 5">
            <a:extLst>
              <a:ext uri="{FF2B5EF4-FFF2-40B4-BE49-F238E27FC236}">
                <a16:creationId xmlns:a16="http://schemas.microsoft.com/office/drawing/2014/main" id="{7BC4F04C-6FE3-254B-8665-A9AE07CEB566}"/>
              </a:ext>
            </a:extLst>
          </p:cNvPr>
          <p:cNvSpPr>
            <a:spLocks noGrp="1"/>
          </p:cNvSpPr>
          <p:nvPr>
            <p:ph type="sldNum" sz="quarter" idx="16"/>
          </p:nvPr>
        </p:nvSpPr>
        <p:spPr/>
        <p:txBody>
          <a:bodyPr/>
          <a:lstStyle/>
          <a:p>
            <a:fld id="{1755F6D2-49A6-E64A-811B-3E9DE07970BF}" type="slidenum">
              <a:rPr lang="en-US" smtClean="0"/>
              <a:pPr/>
              <a:t>‹#›</a:t>
            </a:fld>
            <a:endParaRPr lang="en-US" dirty="0"/>
          </a:p>
        </p:txBody>
      </p:sp>
      <p:cxnSp>
        <p:nvCxnSpPr>
          <p:cNvPr id="15" name="Straight Connector 14">
            <a:extLst>
              <a:ext uri="{FF2B5EF4-FFF2-40B4-BE49-F238E27FC236}">
                <a16:creationId xmlns:a16="http://schemas.microsoft.com/office/drawing/2014/main" id="{44A8AE45-E49E-B346-B3AE-4EC406E6743C}"/>
              </a:ext>
            </a:extLst>
          </p:cNvPr>
          <p:cNvCxnSpPr>
            <a:cxnSpLocks/>
          </p:cNvCxnSpPr>
          <p:nvPr/>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509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17" name="Chart Placeholder 1">
            <a:extLst>
              <a:ext uri="{FF2B5EF4-FFF2-40B4-BE49-F238E27FC236}">
                <a16:creationId xmlns:a16="http://schemas.microsoft.com/office/drawing/2014/main" id="{10F9E214-ECEC-B14E-8713-00B32B14C883}"/>
              </a:ext>
            </a:extLst>
          </p:cNvPr>
          <p:cNvSpPr>
            <a:spLocks noGrp="1"/>
          </p:cNvSpPr>
          <p:nvPr>
            <p:ph type="chart" sz="quarter" idx="13"/>
          </p:nvPr>
        </p:nvSpPr>
        <p:spPr>
          <a:xfrm>
            <a:off x="458392" y="4491158"/>
            <a:ext cx="8219027" cy="1565515"/>
          </a:xfrm>
          <a:prstGeom prst="rect">
            <a:avLst/>
          </a:prstGeom>
        </p:spPr>
      </p:sp>
      <p:sp>
        <p:nvSpPr>
          <p:cNvPr id="19" name="Text Placeholder 3">
            <a:extLst>
              <a:ext uri="{FF2B5EF4-FFF2-40B4-BE49-F238E27FC236}">
                <a16:creationId xmlns:a16="http://schemas.microsoft.com/office/drawing/2014/main" id="{1661F25F-D2FA-3B49-BEE6-E5C0D7C2B3B7}"/>
              </a:ext>
            </a:extLst>
          </p:cNvPr>
          <p:cNvSpPr>
            <a:spLocks noGrp="1"/>
          </p:cNvSpPr>
          <p:nvPr>
            <p:ph type="body" sz="quarter" idx="12"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7" name="Content Placeholder 6">
            <a:extLst>
              <a:ext uri="{FF2B5EF4-FFF2-40B4-BE49-F238E27FC236}">
                <a16:creationId xmlns:a16="http://schemas.microsoft.com/office/drawing/2014/main" id="{7924AF30-FB32-F041-AFB9-F2E00E7F536C}"/>
              </a:ext>
            </a:extLst>
          </p:cNvPr>
          <p:cNvSpPr>
            <a:spLocks noGrp="1"/>
          </p:cNvSpPr>
          <p:nvPr>
            <p:ph sz="quarter" idx="29"/>
          </p:nvPr>
        </p:nvSpPr>
        <p:spPr>
          <a:xfrm>
            <a:off x="458392" y="1030649"/>
            <a:ext cx="3894137" cy="402167"/>
          </a:xfrm>
          <a:prstGeom prst="rect">
            <a:avLst/>
          </a:prstGeom>
        </p:spPr>
        <p:txBody>
          <a:bodyPr/>
          <a:lstStyle>
            <a:lvl1pPr marL="0" indent="0">
              <a:buNone/>
              <a:defRPr sz="1350" baseline="0"/>
            </a:lvl1pPr>
            <a:lvl2pPr marL="455516" indent="0">
              <a:buNone/>
              <a:defRPr sz="1595"/>
            </a:lvl2pPr>
            <a:lvl3pPr marL="911034" indent="0">
              <a:buNone/>
              <a:defRPr sz="1595"/>
            </a:lvl3pPr>
            <a:lvl4pPr marL="1366551" indent="0">
              <a:buNone/>
              <a:defRPr sz="1595"/>
            </a:lvl4pPr>
            <a:lvl5pPr marL="1822067" indent="0">
              <a:buNone/>
              <a:defRPr sz="1595"/>
            </a:lvl5pPr>
          </a:lstStyle>
          <a:p>
            <a:pPr lvl="0"/>
            <a:r>
              <a:rPr lang="en-US" dirty="0"/>
              <a:t>Edit Master text styles</a:t>
            </a:r>
          </a:p>
        </p:txBody>
      </p:sp>
      <p:sp>
        <p:nvSpPr>
          <p:cNvPr id="21" name="Content Placeholder 6">
            <a:extLst>
              <a:ext uri="{FF2B5EF4-FFF2-40B4-BE49-F238E27FC236}">
                <a16:creationId xmlns:a16="http://schemas.microsoft.com/office/drawing/2014/main" id="{F84FCB24-CC77-094A-8E56-8A87CD9122E2}"/>
              </a:ext>
            </a:extLst>
          </p:cNvPr>
          <p:cNvSpPr>
            <a:spLocks noGrp="1"/>
          </p:cNvSpPr>
          <p:nvPr>
            <p:ph sz="quarter" idx="30"/>
          </p:nvPr>
        </p:nvSpPr>
        <p:spPr>
          <a:xfrm>
            <a:off x="458392" y="1734032"/>
            <a:ext cx="3894137" cy="2629340"/>
          </a:xfrm>
          <a:prstGeom prst="rect">
            <a:avLst/>
          </a:prstGeom>
        </p:spPr>
        <p:txBody>
          <a:bodyPr/>
          <a:lstStyle>
            <a:lvl1pPr marL="0" indent="0">
              <a:buNone/>
              <a:defRPr sz="996"/>
            </a:lvl1pPr>
            <a:lvl2pPr marL="455516" indent="0">
              <a:buNone/>
              <a:defRPr sz="1595"/>
            </a:lvl2pPr>
            <a:lvl3pPr marL="911034" indent="0">
              <a:buNone/>
              <a:defRPr sz="1595"/>
            </a:lvl3pPr>
            <a:lvl4pPr marL="1366551" indent="0">
              <a:buNone/>
              <a:defRPr sz="1595"/>
            </a:lvl4pPr>
            <a:lvl5pPr marL="1822067" indent="0">
              <a:buNone/>
              <a:defRPr sz="1595"/>
            </a:lvl5pPr>
          </a:lstStyle>
          <a:p>
            <a:pPr lvl="0"/>
            <a:r>
              <a:rPr lang="en-US" dirty="0"/>
              <a:t>Edit Master text styles</a:t>
            </a:r>
          </a:p>
        </p:txBody>
      </p:sp>
      <p:cxnSp>
        <p:nvCxnSpPr>
          <p:cNvPr id="22" name="Straight Connector 21">
            <a:extLst>
              <a:ext uri="{FF2B5EF4-FFF2-40B4-BE49-F238E27FC236}">
                <a16:creationId xmlns:a16="http://schemas.microsoft.com/office/drawing/2014/main" id="{7D34C4BA-19A0-2848-92E0-D7ED3A344C78}"/>
              </a:ext>
            </a:extLst>
          </p:cNvPr>
          <p:cNvCxnSpPr>
            <a:cxnSpLocks/>
          </p:cNvCxnSpPr>
          <p:nvPr/>
        </p:nvCxnSpPr>
        <p:spPr>
          <a:xfrm>
            <a:off x="460434" y="1606246"/>
            <a:ext cx="3581269"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3" name="Content Placeholder 6">
            <a:extLst>
              <a:ext uri="{FF2B5EF4-FFF2-40B4-BE49-F238E27FC236}">
                <a16:creationId xmlns:a16="http://schemas.microsoft.com/office/drawing/2014/main" id="{3999C078-8AD1-4F45-929D-9D8B4C964F08}"/>
              </a:ext>
            </a:extLst>
          </p:cNvPr>
          <p:cNvSpPr>
            <a:spLocks noGrp="1"/>
          </p:cNvSpPr>
          <p:nvPr>
            <p:ph sz="quarter" idx="31"/>
          </p:nvPr>
        </p:nvSpPr>
        <p:spPr>
          <a:xfrm>
            <a:off x="4775416" y="1030649"/>
            <a:ext cx="3894137" cy="402167"/>
          </a:xfrm>
          <a:prstGeom prst="rect">
            <a:avLst/>
          </a:prstGeom>
        </p:spPr>
        <p:txBody>
          <a:bodyPr/>
          <a:lstStyle>
            <a:lvl1pPr marL="0" indent="0">
              <a:buNone/>
              <a:defRPr sz="1350" baseline="0"/>
            </a:lvl1pPr>
            <a:lvl2pPr marL="455516" indent="0">
              <a:buNone/>
              <a:defRPr sz="1595"/>
            </a:lvl2pPr>
            <a:lvl3pPr marL="911034" indent="0">
              <a:buNone/>
              <a:defRPr sz="1595"/>
            </a:lvl3pPr>
            <a:lvl4pPr marL="1366551" indent="0">
              <a:buNone/>
              <a:defRPr sz="1595"/>
            </a:lvl4pPr>
            <a:lvl5pPr marL="1822067" indent="0">
              <a:buNone/>
              <a:defRPr sz="1595"/>
            </a:lvl5pPr>
          </a:lstStyle>
          <a:p>
            <a:pPr lvl="0"/>
            <a:r>
              <a:rPr lang="en-US" dirty="0"/>
              <a:t>Edit Master text styles</a:t>
            </a:r>
          </a:p>
        </p:txBody>
      </p:sp>
      <p:sp>
        <p:nvSpPr>
          <p:cNvPr id="24" name="Content Placeholder 6">
            <a:extLst>
              <a:ext uri="{FF2B5EF4-FFF2-40B4-BE49-F238E27FC236}">
                <a16:creationId xmlns:a16="http://schemas.microsoft.com/office/drawing/2014/main" id="{A84B4C46-BEBC-5D44-B429-31492886FBCD}"/>
              </a:ext>
            </a:extLst>
          </p:cNvPr>
          <p:cNvSpPr>
            <a:spLocks noGrp="1"/>
          </p:cNvSpPr>
          <p:nvPr>
            <p:ph sz="quarter" idx="32"/>
          </p:nvPr>
        </p:nvSpPr>
        <p:spPr>
          <a:xfrm>
            <a:off x="4775416" y="1734032"/>
            <a:ext cx="3894137" cy="2629340"/>
          </a:xfrm>
          <a:prstGeom prst="rect">
            <a:avLst/>
          </a:prstGeom>
        </p:spPr>
        <p:txBody>
          <a:bodyPr/>
          <a:lstStyle>
            <a:lvl1pPr marL="0" indent="0">
              <a:buNone/>
              <a:defRPr sz="996"/>
            </a:lvl1pPr>
            <a:lvl2pPr marL="455516" indent="0">
              <a:buNone/>
              <a:defRPr sz="1595"/>
            </a:lvl2pPr>
            <a:lvl3pPr marL="911034" indent="0">
              <a:buNone/>
              <a:defRPr sz="1595"/>
            </a:lvl3pPr>
            <a:lvl4pPr marL="1366551" indent="0">
              <a:buNone/>
              <a:defRPr sz="1595"/>
            </a:lvl4pPr>
            <a:lvl5pPr marL="1822067" indent="0">
              <a:buNone/>
              <a:defRPr sz="1595"/>
            </a:lvl5pPr>
          </a:lstStyle>
          <a:p>
            <a:pPr lvl="0"/>
            <a:r>
              <a:rPr lang="en-US" dirty="0"/>
              <a:t>Edit Master text styles</a:t>
            </a:r>
          </a:p>
        </p:txBody>
      </p:sp>
      <p:cxnSp>
        <p:nvCxnSpPr>
          <p:cNvPr id="25" name="Straight Connector 24">
            <a:extLst>
              <a:ext uri="{FF2B5EF4-FFF2-40B4-BE49-F238E27FC236}">
                <a16:creationId xmlns:a16="http://schemas.microsoft.com/office/drawing/2014/main" id="{4B3E27E5-5009-3742-AD77-4CA82408B423}"/>
              </a:ext>
            </a:extLst>
          </p:cNvPr>
          <p:cNvCxnSpPr>
            <a:cxnSpLocks/>
          </p:cNvCxnSpPr>
          <p:nvPr/>
        </p:nvCxnSpPr>
        <p:spPr>
          <a:xfrm>
            <a:off x="4777457" y="1606246"/>
            <a:ext cx="3581269"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7DDDB2F7-F4F9-2C4E-A5A4-2EDCA170DAED}"/>
              </a:ext>
            </a:extLst>
          </p:cNvPr>
          <p:cNvSpPr>
            <a:spLocks noGrp="1"/>
          </p:cNvSpPr>
          <p:nvPr>
            <p:ph type="dt" sz="half" idx="33"/>
          </p:nvPr>
        </p:nvSpPr>
        <p:spPr/>
        <p:txBody>
          <a:bodyPr/>
          <a:lstStyle/>
          <a:p>
            <a:fld id="{D97C9332-06A4-8741-8892-83C10379AC79}" type="datetime1">
              <a:rPr lang="en-IN" smtClean="0"/>
              <a:t>30-09-2021</a:t>
            </a:fld>
            <a:r>
              <a:rPr lang="en-US"/>
              <a:t> </a:t>
            </a:r>
            <a:r>
              <a:rPr lang="en-US" altLang="en-US"/>
              <a:t>| </a:t>
            </a:r>
            <a:r>
              <a:rPr lang="en-IN" altLang="en-US"/>
              <a:t>© Mphasis 2018  Proprietary and confidential information</a:t>
            </a:r>
            <a:endParaRPr lang="en-US" dirty="0"/>
          </a:p>
        </p:txBody>
      </p:sp>
      <p:sp>
        <p:nvSpPr>
          <p:cNvPr id="5" name="Slide Number Placeholder 4">
            <a:extLst>
              <a:ext uri="{FF2B5EF4-FFF2-40B4-BE49-F238E27FC236}">
                <a16:creationId xmlns:a16="http://schemas.microsoft.com/office/drawing/2014/main" id="{B444D45E-7CCE-9240-AC71-CC16AF6C5946}"/>
              </a:ext>
            </a:extLst>
          </p:cNvPr>
          <p:cNvSpPr>
            <a:spLocks noGrp="1"/>
          </p:cNvSpPr>
          <p:nvPr>
            <p:ph type="sldNum" sz="quarter" idx="34"/>
          </p:nvPr>
        </p:nvSpPr>
        <p:spPr/>
        <p:txBody>
          <a:bodyPr/>
          <a:lstStyle/>
          <a:p>
            <a:fld id="{1755F6D2-49A6-E64A-811B-3E9DE07970BF}" type="slidenum">
              <a:rPr lang="en-US" smtClean="0"/>
              <a:pPr/>
              <a:t>‹#›</a:t>
            </a:fld>
            <a:endParaRPr lang="en-US" dirty="0"/>
          </a:p>
        </p:txBody>
      </p:sp>
      <p:cxnSp>
        <p:nvCxnSpPr>
          <p:cNvPr id="14" name="Straight Connector 13">
            <a:extLst>
              <a:ext uri="{FF2B5EF4-FFF2-40B4-BE49-F238E27FC236}">
                <a16:creationId xmlns:a16="http://schemas.microsoft.com/office/drawing/2014/main" id="{F4FBDEE0-8698-DF4A-ACE8-EC4DC9155474}"/>
              </a:ext>
            </a:extLst>
          </p:cNvPr>
          <p:cNvCxnSpPr>
            <a:cxnSpLocks/>
          </p:cNvCxnSpPr>
          <p:nvPr/>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115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0" name="Rounded Rectangle 29">
            <a:extLst>
              <a:ext uri="{FF2B5EF4-FFF2-40B4-BE49-F238E27FC236}">
                <a16:creationId xmlns:a16="http://schemas.microsoft.com/office/drawing/2014/main" id="{6490690E-5570-4241-BA6A-3BCB8E60451B}"/>
              </a:ext>
            </a:extLst>
          </p:cNvPr>
          <p:cNvSpPr/>
          <p:nvPr/>
        </p:nvSpPr>
        <p:spPr>
          <a:xfrm rot="18900000">
            <a:off x="4218235" y="4143592"/>
            <a:ext cx="652729" cy="870301"/>
          </a:xfrm>
          <a:prstGeom prst="roundRect">
            <a:avLst>
              <a:gd name="adj" fmla="val 24298"/>
            </a:avLst>
          </a:prstGeom>
          <a:solidFill>
            <a:srgbClr val="99C6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latin typeface="Calibri" panose="020F0502020204030204" pitchFamily="34" charset="0"/>
              <a:cs typeface="Calibri" panose="020F0502020204030204" pitchFamily="34" charset="0"/>
            </a:endParaRPr>
          </a:p>
        </p:txBody>
      </p:sp>
      <p:sp>
        <p:nvSpPr>
          <p:cNvPr id="31" name="Rounded Rectangle 30">
            <a:extLst>
              <a:ext uri="{FF2B5EF4-FFF2-40B4-BE49-F238E27FC236}">
                <a16:creationId xmlns:a16="http://schemas.microsoft.com/office/drawing/2014/main" id="{FCD47A51-5F31-6D41-8E5C-9F532C7233D1}"/>
              </a:ext>
            </a:extLst>
          </p:cNvPr>
          <p:cNvSpPr/>
          <p:nvPr/>
        </p:nvSpPr>
        <p:spPr>
          <a:xfrm rot="18900000">
            <a:off x="4218236" y="2813163"/>
            <a:ext cx="652729" cy="870301"/>
          </a:xfrm>
          <a:prstGeom prst="roundRect">
            <a:avLst>
              <a:gd name="adj" fmla="val 20519"/>
            </a:avLst>
          </a:prstGeom>
          <a:solidFill>
            <a:srgbClr val="2492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latin typeface="Calibri" panose="020F0502020204030204" pitchFamily="34" charset="0"/>
              <a:cs typeface="Calibri" panose="020F0502020204030204" pitchFamily="34" charset="0"/>
            </a:endParaRPr>
          </a:p>
        </p:txBody>
      </p:sp>
      <p:sp>
        <p:nvSpPr>
          <p:cNvPr id="32" name="Rounded Rectangle 31">
            <a:extLst>
              <a:ext uri="{FF2B5EF4-FFF2-40B4-BE49-F238E27FC236}">
                <a16:creationId xmlns:a16="http://schemas.microsoft.com/office/drawing/2014/main" id="{B678C490-9D4D-5048-8F55-E727A805BF79}"/>
              </a:ext>
            </a:extLst>
          </p:cNvPr>
          <p:cNvSpPr/>
          <p:nvPr/>
        </p:nvSpPr>
        <p:spPr>
          <a:xfrm rot="18900000">
            <a:off x="4218237" y="1482729"/>
            <a:ext cx="652729" cy="870301"/>
          </a:xfrm>
          <a:prstGeom prst="roundRect">
            <a:avLst>
              <a:gd name="adj" fmla="val 25054"/>
            </a:avLst>
          </a:prstGeom>
          <a:solidFill>
            <a:srgbClr val="A7D9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latin typeface="Calibri" panose="020F0502020204030204" pitchFamily="34" charset="0"/>
              <a:cs typeface="Calibri" panose="020F0502020204030204" pitchFamily="34" charset="0"/>
            </a:endParaRPr>
          </a:p>
        </p:txBody>
      </p:sp>
      <p:sp>
        <p:nvSpPr>
          <p:cNvPr id="34" name="Text Placeholder 3">
            <a:extLst>
              <a:ext uri="{FF2B5EF4-FFF2-40B4-BE49-F238E27FC236}">
                <a16:creationId xmlns:a16="http://schemas.microsoft.com/office/drawing/2014/main" id="{90454143-743E-3840-9C37-C2A0F626D777}"/>
              </a:ext>
            </a:extLst>
          </p:cNvPr>
          <p:cNvSpPr>
            <a:spLocks noGrp="1"/>
          </p:cNvSpPr>
          <p:nvPr>
            <p:ph type="body" sz="quarter" idx="12" hasCustomPrompt="1"/>
          </p:nvPr>
        </p:nvSpPr>
        <p:spPr>
          <a:xfrm>
            <a:off x="413421" y="20230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37" name="TextBox 36">
            <a:extLst>
              <a:ext uri="{FF2B5EF4-FFF2-40B4-BE49-F238E27FC236}">
                <a16:creationId xmlns:a16="http://schemas.microsoft.com/office/drawing/2014/main" id="{0C8E0ACE-9D4B-4A4C-8143-4B928E30B7C0}"/>
              </a:ext>
            </a:extLst>
          </p:cNvPr>
          <p:cNvSpPr txBox="1"/>
          <p:nvPr/>
        </p:nvSpPr>
        <p:spPr>
          <a:xfrm>
            <a:off x="4344531" y="1673432"/>
            <a:ext cx="394196" cy="399020"/>
          </a:xfrm>
          <a:prstGeom prst="rect">
            <a:avLst/>
          </a:prstGeom>
          <a:noFill/>
        </p:spPr>
        <p:txBody>
          <a:bodyPr wrap="square" rtlCol="0" anchor="ctr">
            <a:spAutoFit/>
          </a:bodyPr>
          <a:lstStyle/>
          <a:p>
            <a:pPr algn="ctr"/>
            <a:r>
              <a:rPr lang="en-US" sz="1993" dirty="0">
                <a:solidFill>
                  <a:schemeClr val="bg1"/>
                </a:solidFill>
                <a:latin typeface="Calibri" panose="020F0502020204030204" pitchFamily="34" charset="0"/>
                <a:ea typeface="FontAwesome"/>
                <a:cs typeface="Calibri" panose="020F0502020204030204" pitchFamily="34" charset="0"/>
                <a:sym typeface="FontAwesome"/>
              </a:rPr>
              <a:t></a:t>
            </a:r>
            <a:endParaRPr lang="en-US" sz="1993" dirty="0">
              <a:solidFill>
                <a:schemeClr val="bg1"/>
              </a:solidFill>
              <a:latin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2C56ED2C-2EBB-1C49-95A8-4B91409A4F0D}"/>
              </a:ext>
            </a:extLst>
          </p:cNvPr>
          <p:cNvSpPr txBox="1"/>
          <p:nvPr/>
        </p:nvSpPr>
        <p:spPr>
          <a:xfrm>
            <a:off x="4344531" y="3034552"/>
            <a:ext cx="394196" cy="399020"/>
          </a:xfrm>
          <a:prstGeom prst="rect">
            <a:avLst/>
          </a:prstGeom>
          <a:noFill/>
        </p:spPr>
        <p:txBody>
          <a:bodyPr wrap="square" rtlCol="0" anchor="ctr">
            <a:spAutoFit/>
          </a:bodyPr>
          <a:lstStyle/>
          <a:p>
            <a:pPr algn="ctr"/>
            <a:r>
              <a:rPr lang="en-US" sz="1993" dirty="0">
                <a:solidFill>
                  <a:schemeClr val="bg1"/>
                </a:solidFill>
                <a:latin typeface="Calibri" panose="020F0502020204030204" pitchFamily="34" charset="0"/>
                <a:ea typeface="FontAwesome"/>
                <a:cs typeface="Calibri" panose="020F0502020204030204" pitchFamily="34" charset="0"/>
                <a:sym typeface="FontAwesome"/>
              </a:rPr>
              <a:t></a:t>
            </a:r>
            <a:endParaRPr lang="en-US" sz="1993" dirty="0">
              <a:solidFill>
                <a:schemeClr val="bg1"/>
              </a:solidFill>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CF548B42-F21D-AC48-BE90-2DD48FDA152A}"/>
              </a:ext>
            </a:extLst>
          </p:cNvPr>
          <p:cNvSpPr txBox="1"/>
          <p:nvPr/>
        </p:nvSpPr>
        <p:spPr>
          <a:xfrm>
            <a:off x="4344531" y="4368472"/>
            <a:ext cx="394196" cy="399020"/>
          </a:xfrm>
          <a:prstGeom prst="rect">
            <a:avLst/>
          </a:prstGeom>
          <a:noFill/>
        </p:spPr>
        <p:txBody>
          <a:bodyPr wrap="square" rtlCol="0" anchor="ctr">
            <a:spAutoFit/>
          </a:bodyPr>
          <a:lstStyle/>
          <a:p>
            <a:pPr algn="ctr"/>
            <a:r>
              <a:rPr lang="en-US" sz="1993" dirty="0">
                <a:solidFill>
                  <a:schemeClr val="bg1"/>
                </a:solidFill>
                <a:latin typeface="Calibri" panose="020F0502020204030204" pitchFamily="34" charset="0"/>
                <a:ea typeface="FontAwesome"/>
                <a:cs typeface="Calibri" panose="020F0502020204030204" pitchFamily="34" charset="0"/>
                <a:sym typeface="FontAwesome"/>
              </a:rPr>
              <a:t></a:t>
            </a:r>
            <a:endParaRPr lang="en-US" sz="1993" dirty="0">
              <a:solidFill>
                <a:schemeClr val="bg1"/>
              </a:solidFill>
              <a:latin typeface="Calibri" panose="020F0502020204030204" pitchFamily="34" charset="0"/>
              <a:cs typeface="Calibri" panose="020F0502020204030204" pitchFamily="34" charset="0"/>
            </a:endParaRPr>
          </a:p>
        </p:txBody>
      </p:sp>
      <p:sp>
        <p:nvSpPr>
          <p:cNvPr id="50" name="Rectangle 49">
            <a:extLst>
              <a:ext uri="{FF2B5EF4-FFF2-40B4-BE49-F238E27FC236}">
                <a16:creationId xmlns:a16="http://schemas.microsoft.com/office/drawing/2014/main" id="{BB780E03-D84E-E24D-B379-7896B337122D}"/>
              </a:ext>
            </a:extLst>
          </p:cNvPr>
          <p:cNvSpPr>
            <a:spLocks noChangeArrowheads="1"/>
          </p:cNvSpPr>
          <p:nvPr/>
        </p:nvSpPr>
        <p:spPr bwMode="auto">
          <a:xfrm rot="2700000">
            <a:off x="3611923" y="1837856"/>
            <a:ext cx="232280" cy="175110"/>
          </a:xfrm>
          <a:prstGeom prst="rect">
            <a:avLst/>
          </a:prstGeom>
          <a:solidFill>
            <a:srgbClr val="A7D9E2"/>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1" name="Rectangle 5">
            <a:extLst>
              <a:ext uri="{FF2B5EF4-FFF2-40B4-BE49-F238E27FC236}">
                <a16:creationId xmlns:a16="http://schemas.microsoft.com/office/drawing/2014/main" id="{FD994AC2-125A-9C4E-A3B8-2A78F299D462}"/>
              </a:ext>
            </a:extLst>
          </p:cNvPr>
          <p:cNvSpPr>
            <a:spLocks noChangeArrowheads="1"/>
          </p:cNvSpPr>
          <p:nvPr/>
        </p:nvSpPr>
        <p:spPr bwMode="auto">
          <a:xfrm rot="2700000">
            <a:off x="5200201" y="1825460"/>
            <a:ext cx="232280" cy="175110"/>
          </a:xfrm>
          <a:prstGeom prst="rect">
            <a:avLst/>
          </a:prstGeom>
          <a:solidFill>
            <a:srgbClr val="A7D9E2"/>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2" name="Rectangle 5">
            <a:extLst>
              <a:ext uri="{FF2B5EF4-FFF2-40B4-BE49-F238E27FC236}">
                <a16:creationId xmlns:a16="http://schemas.microsoft.com/office/drawing/2014/main" id="{3547306C-30D6-E749-A060-1B8F078B1BCA}"/>
              </a:ext>
            </a:extLst>
          </p:cNvPr>
          <p:cNvSpPr>
            <a:spLocks noChangeArrowheads="1"/>
          </p:cNvSpPr>
          <p:nvPr/>
        </p:nvSpPr>
        <p:spPr bwMode="auto">
          <a:xfrm rot="2700000">
            <a:off x="3611924" y="4487995"/>
            <a:ext cx="232280" cy="175110"/>
          </a:xfrm>
          <a:prstGeom prst="rect">
            <a:avLst/>
          </a:prstGeom>
          <a:solidFill>
            <a:srgbClr val="99C64C"/>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3" name="Rectangle 5">
            <a:extLst>
              <a:ext uri="{FF2B5EF4-FFF2-40B4-BE49-F238E27FC236}">
                <a16:creationId xmlns:a16="http://schemas.microsoft.com/office/drawing/2014/main" id="{EED4CC86-2EF4-9244-A94E-372AE103951E}"/>
              </a:ext>
            </a:extLst>
          </p:cNvPr>
          <p:cNvSpPr>
            <a:spLocks noChangeArrowheads="1"/>
          </p:cNvSpPr>
          <p:nvPr/>
        </p:nvSpPr>
        <p:spPr bwMode="auto">
          <a:xfrm rot="2700000">
            <a:off x="5200202" y="3151039"/>
            <a:ext cx="232280" cy="175110"/>
          </a:xfrm>
          <a:prstGeom prst="rect">
            <a:avLst/>
          </a:prstGeom>
          <a:solidFill>
            <a:srgbClr val="2492BE"/>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4" name="Rectangle 5">
            <a:extLst>
              <a:ext uri="{FF2B5EF4-FFF2-40B4-BE49-F238E27FC236}">
                <a16:creationId xmlns:a16="http://schemas.microsoft.com/office/drawing/2014/main" id="{F4604B45-6656-864F-9E39-535BE8206528}"/>
              </a:ext>
            </a:extLst>
          </p:cNvPr>
          <p:cNvSpPr>
            <a:spLocks noChangeArrowheads="1"/>
          </p:cNvSpPr>
          <p:nvPr/>
        </p:nvSpPr>
        <p:spPr bwMode="auto">
          <a:xfrm rot="2700000">
            <a:off x="3611923" y="3154098"/>
            <a:ext cx="232280" cy="175110"/>
          </a:xfrm>
          <a:prstGeom prst="rect">
            <a:avLst/>
          </a:prstGeom>
          <a:solidFill>
            <a:srgbClr val="2492BE"/>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5" name="Rectangle 5">
            <a:extLst>
              <a:ext uri="{FF2B5EF4-FFF2-40B4-BE49-F238E27FC236}">
                <a16:creationId xmlns:a16="http://schemas.microsoft.com/office/drawing/2014/main" id="{1F6D6BB4-B7A7-F94E-9C06-E16BDCD8920A}"/>
              </a:ext>
            </a:extLst>
          </p:cNvPr>
          <p:cNvSpPr>
            <a:spLocks noChangeArrowheads="1"/>
          </p:cNvSpPr>
          <p:nvPr/>
        </p:nvSpPr>
        <p:spPr bwMode="auto">
          <a:xfrm rot="2700000">
            <a:off x="5200202" y="4467726"/>
            <a:ext cx="232280" cy="175110"/>
          </a:xfrm>
          <a:prstGeom prst="rect">
            <a:avLst/>
          </a:prstGeom>
          <a:solidFill>
            <a:srgbClr val="99C64C"/>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cxnSp>
        <p:nvCxnSpPr>
          <p:cNvPr id="56" name="Straight Connector 55">
            <a:extLst>
              <a:ext uri="{FF2B5EF4-FFF2-40B4-BE49-F238E27FC236}">
                <a16:creationId xmlns:a16="http://schemas.microsoft.com/office/drawing/2014/main" id="{B750586F-A620-0A44-85AC-CE1853EECCD6}"/>
              </a:ext>
            </a:extLst>
          </p:cNvPr>
          <p:cNvCxnSpPr>
            <a:cxnSpLocks/>
          </p:cNvCxnSpPr>
          <p:nvPr/>
        </p:nvCxnSpPr>
        <p:spPr>
          <a:xfrm>
            <a:off x="3411793"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0D6D22AA-CE41-7E48-BCE4-29CB6F1CC6AB}"/>
              </a:ext>
            </a:extLst>
          </p:cNvPr>
          <p:cNvSpPr>
            <a:spLocks noGrp="1"/>
          </p:cNvSpPr>
          <p:nvPr>
            <p:ph sz="quarter" idx="13" hasCustomPrompt="1"/>
          </p:nvPr>
        </p:nvSpPr>
        <p:spPr>
          <a:xfrm>
            <a:off x="2093870" y="1737002"/>
            <a:ext cx="1510689" cy="271591"/>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57" name="Content Placeholder 6">
            <a:extLst>
              <a:ext uri="{FF2B5EF4-FFF2-40B4-BE49-F238E27FC236}">
                <a16:creationId xmlns:a16="http://schemas.microsoft.com/office/drawing/2014/main" id="{4EEBCEEC-16EE-CD45-95DC-F05EFCBDAD39}"/>
              </a:ext>
            </a:extLst>
          </p:cNvPr>
          <p:cNvSpPr>
            <a:spLocks noGrp="1"/>
          </p:cNvSpPr>
          <p:nvPr>
            <p:ph sz="quarter" idx="14" hasCustomPrompt="1"/>
          </p:nvPr>
        </p:nvSpPr>
        <p:spPr>
          <a:xfrm>
            <a:off x="1185586" y="2076968"/>
            <a:ext cx="2418974" cy="654428"/>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58" name="Content Placeholder 6">
            <a:extLst>
              <a:ext uri="{FF2B5EF4-FFF2-40B4-BE49-F238E27FC236}">
                <a16:creationId xmlns:a16="http://schemas.microsoft.com/office/drawing/2014/main" id="{D5B25988-3102-AE44-8BAD-3C49DBD26940}"/>
              </a:ext>
            </a:extLst>
          </p:cNvPr>
          <p:cNvSpPr>
            <a:spLocks noGrp="1"/>
          </p:cNvSpPr>
          <p:nvPr>
            <p:ph sz="quarter" idx="15" hasCustomPrompt="1"/>
          </p:nvPr>
        </p:nvSpPr>
        <p:spPr>
          <a:xfrm>
            <a:off x="2093870" y="3085156"/>
            <a:ext cx="1510689" cy="271591"/>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59" name="Content Placeholder 6">
            <a:extLst>
              <a:ext uri="{FF2B5EF4-FFF2-40B4-BE49-F238E27FC236}">
                <a16:creationId xmlns:a16="http://schemas.microsoft.com/office/drawing/2014/main" id="{6B37464F-187F-164C-BF82-22FECB1057BB}"/>
              </a:ext>
            </a:extLst>
          </p:cNvPr>
          <p:cNvSpPr>
            <a:spLocks noGrp="1"/>
          </p:cNvSpPr>
          <p:nvPr>
            <p:ph sz="quarter" idx="16" hasCustomPrompt="1"/>
          </p:nvPr>
        </p:nvSpPr>
        <p:spPr>
          <a:xfrm>
            <a:off x="1185586" y="3425122"/>
            <a:ext cx="2418974" cy="654428"/>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0" name="Content Placeholder 6">
            <a:extLst>
              <a:ext uri="{FF2B5EF4-FFF2-40B4-BE49-F238E27FC236}">
                <a16:creationId xmlns:a16="http://schemas.microsoft.com/office/drawing/2014/main" id="{7547D0E0-D5B7-CF49-A03E-B50806D011A0}"/>
              </a:ext>
            </a:extLst>
          </p:cNvPr>
          <p:cNvSpPr>
            <a:spLocks noGrp="1"/>
          </p:cNvSpPr>
          <p:nvPr>
            <p:ph sz="quarter" idx="17" hasCustomPrompt="1"/>
          </p:nvPr>
        </p:nvSpPr>
        <p:spPr>
          <a:xfrm>
            <a:off x="2093870" y="4398141"/>
            <a:ext cx="1510689" cy="271591"/>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1" name="Content Placeholder 6">
            <a:extLst>
              <a:ext uri="{FF2B5EF4-FFF2-40B4-BE49-F238E27FC236}">
                <a16:creationId xmlns:a16="http://schemas.microsoft.com/office/drawing/2014/main" id="{04757B18-0748-3745-8D38-B789D7047B96}"/>
              </a:ext>
            </a:extLst>
          </p:cNvPr>
          <p:cNvSpPr>
            <a:spLocks noGrp="1"/>
          </p:cNvSpPr>
          <p:nvPr>
            <p:ph sz="quarter" idx="18" hasCustomPrompt="1"/>
          </p:nvPr>
        </p:nvSpPr>
        <p:spPr>
          <a:xfrm>
            <a:off x="1185586" y="4738108"/>
            <a:ext cx="2418974" cy="654428"/>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2" name="Content Placeholder 6">
            <a:extLst>
              <a:ext uri="{FF2B5EF4-FFF2-40B4-BE49-F238E27FC236}">
                <a16:creationId xmlns:a16="http://schemas.microsoft.com/office/drawing/2014/main" id="{7FD6E3C8-9E36-6144-95FB-B5A38F319577}"/>
              </a:ext>
            </a:extLst>
          </p:cNvPr>
          <p:cNvSpPr>
            <a:spLocks noGrp="1"/>
          </p:cNvSpPr>
          <p:nvPr>
            <p:ph sz="quarter" idx="19" hasCustomPrompt="1"/>
          </p:nvPr>
        </p:nvSpPr>
        <p:spPr>
          <a:xfrm>
            <a:off x="5522870" y="4398141"/>
            <a:ext cx="1510689" cy="271591"/>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3" name="Content Placeholder 6">
            <a:extLst>
              <a:ext uri="{FF2B5EF4-FFF2-40B4-BE49-F238E27FC236}">
                <a16:creationId xmlns:a16="http://schemas.microsoft.com/office/drawing/2014/main" id="{03B7F016-337E-6048-882F-5B0BA8C6DADA}"/>
              </a:ext>
            </a:extLst>
          </p:cNvPr>
          <p:cNvSpPr>
            <a:spLocks noGrp="1"/>
          </p:cNvSpPr>
          <p:nvPr>
            <p:ph sz="quarter" idx="20" hasCustomPrompt="1"/>
          </p:nvPr>
        </p:nvSpPr>
        <p:spPr>
          <a:xfrm>
            <a:off x="5522869" y="4738108"/>
            <a:ext cx="2418974" cy="654428"/>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5" name="Content Placeholder 6">
            <a:extLst>
              <a:ext uri="{FF2B5EF4-FFF2-40B4-BE49-F238E27FC236}">
                <a16:creationId xmlns:a16="http://schemas.microsoft.com/office/drawing/2014/main" id="{6D3957CF-BC4F-E84E-ABBC-D41F287106AD}"/>
              </a:ext>
            </a:extLst>
          </p:cNvPr>
          <p:cNvSpPr>
            <a:spLocks noGrp="1"/>
          </p:cNvSpPr>
          <p:nvPr>
            <p:ph sz="quarter" idx="21" hasCustomPrompt="1"/>
          </p:nvPr>
        </p:nvSpPr>
        <p:spPr>
          <a:xfrm>
            <a:off x="5522870" y="3096880"/>
            <a:ext cx="1510689" cy="271591"/>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6" name="Content Placeholder 6">
            <a:extLst>
              <a:ext uri="{FF2B5EF4-FFF2-40B4-BE49-F238E27FC236}">
                <a16:creationId xmlns:a16="http://schemas.microsoft.com/office/drawing/2014/main" id="{5F6705C2-2D1E-C347-A1D4-4D8B8EE9A58E}"/>
              </a:ext>
            </a:extLst>
          </p:cNvPr>
          <p:cNvSpPr>
            <a:spLocks noGrp="1"/>
          </p:cNvSpPr>
          <p:nvPr>
            <p:ph sz="quarter" idx="22" hasCustomPrompt="1"/>
          </p:nvPr>
        </p:nvSpPr>
        <p:spPr>
          <a:xfrm>
            <a:off x="5522869" y="3436847"/>
            <a:ext cx="2418974" cy="654428"/>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7" name="Content Placeholder 6">
            <a:extLst>
              <a:ext uri="{FF2B5EF4-FFF2-40B4-BE49-F238E27FC236}">
                <a16:creationId xmlns:a16="http://schemas.microsoft.com/office/drawing/2014/main" id="{9B54AE79-BC06-DA48-8B6B-62A5A8A50083}"/>
              </a:ext>
            </a:extLst>
          </p:cNvPr>
          <p:cNvSpPr>
            <a:spLocks noGrp="1"/>
          </p:cNvSpPr>
          <p:nvPr>
            <p:ph sz="quarter" idx="23" hasCustomPrompt="1"/>
          </p:nvPr>
        </p:nvSpPr>
        <p:spPr>
          <a:xfrm>
            <a:off x="5522870" y="1783896"/>
            <a:ext cx="1510689" cy="271591"/>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8" name="Content Placeholder 6">
            <a:extLst>
              <a:ext uri="{FF2B5EF4-FFF2-40B4-BE49-F238E27FC236}">
                <a16:creationId xmlns:a16="http://schemas.microsoft.com/office/drawing/2014/main" id="{BDE2D835-B1A2-464D-99E0-00387EE394C4}"/>
              </a:ext>
            </a:extLst>
          </p:cNvPr>
          <p:cNvSpPr>
            <a:spLocks noGrp="1"/>
          </p:cNvSpPr>
          <p:nvPr>
            <p:ph sz="quarter" idx="24" hasCustomPrompt="1"/>
          </p:nvPr>
        </p:nvSpPr>
        <p:spPr>
          <a:xfrm>
            <a:off x="5522869" y="2123863"/>
            <a:ext cx="2418974" cy="654428"/>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2" name="Date Placeholder 1">
            <a:extLst>
              <a:ext uri="{FF2B5EF4-FFF2-40B4-BE49-F238E27FC236}">
                <a16:creationId xmlns:a16="http://schemas.microsoft.com/office/drawing/2014/main" id="{B72F4D90-CC46-3449-B4BE-B5371DB0DF74}"/>
              </a:ext>
            </a:extLst>
          </p:cNvPr>
          <p:cNvSpPr>
            <a:spLocks noGrp="1"/>
          </p:cNvSpPr>
          <p:nvPr>
            <p:ph type="dt" sz="half" idx="25"/>
          </p:nvPr>
        </p:nvSpPr>
        <p:spPr/>
        <p:txBody>
          <a:bodyPr/>
          <a:lstStyle/>
          <a:p>
            <a:fld id="{D97C9332-06A4-8741-8892-83C10379AC79}" type="datetime1">
              <a:rPr lang="en-IN" smtClean="0"/>
              <a:t>30-09-2021</a:t>
            </a:fld>
            <a:r>
              <a:rPr lang="en-US" dirty="0"/>
              <a:t> </a:t>
            </a:r>
            <a:r>
              <a:rPr lang="en-US" altLang="en-US" dirty="0"/>
              <a:t>| </a:t>
            </a:r>
            <a:r>
              <a:rPr lang="en-IN" altLang="en-US" dirty="0"/>
              <a:t>© Mphasis 2018  Proprietary and confidential information</a:t>
            </a:r>
            <a:endParaRPr lang="en-US" dirty="0"/>
          </a:p>
        </p:txBody>
      </p:sp>
      <p:sp>
        <p:nvSpPr>
          <p:cNvPr id="5" name="Slide Number Placeholder 4">
            <a:extLst>
              <a:ext uri="{FF2B5EF4-FFF2-40B4-BE49-F238E27FC236}">
                <a16:creationId xmlns:a16="http://schemas.microsoft.com/office/drawing/2014/main" id="{45BB25E4-B25A-3D46-8D4B-DCE38BAC63DD}"/>
              </a:ext>
            </a:extLst>
          </p:cNvPr>
          <p:cNvSpPr>
            <a:spLocks noGrp="1"/>
          </p:cNvSpPr>
          <p:nvPr>
            <p:ph type="sldNum" sz="quarter" idx="26"/>
          </p:nvPr>
        </p:nvSpPr>
        <p:spPr/>
        <p:txBody>
          <a:bodyPr/>
          <a:lstStyle/>
          <a:p>
            <a:fld id="{1755F6D2-49A6-E64A-811B-3E9DE07970BF}" type="slidenum">
              <a:rPr lang="en-US" smtClean="0"/>
              <a:pPr/>
              <a:t>‹#›</a:t>
            </a:fld>
            <a:endParaRPr lang="en-US" dirty="0"/>
          </a:p>
        </p:txBody>
      </p:sp>
    </p:spTree>
    <p:extLst>
      <p:ext uri="{BB962C8B-B14F-4D97-AF65-F5344CB8AC3E}">
        <p14:creationId xmlns:p14="http://schemas.microsoft.com/office/powerpoint/2010/main" val="99809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37"/>
                                        </p:tgtEl>
                                        <p:attrNameLst>
                                          <p:attrName>style.visibility</p:attrName>
                                        </p:attrNameLst>
                                      </p:cBhvr>
                                      <p:to>
                                        <p:strVal val="visible"/>
                                      </p:to>
                                    </p:set>
                                    <p:anim calcmode="lin" valueType="num">
                                      <p:cBhvr>
                                        <p:cTn id="7" dur="400" fill="hold"/>
                                        <p:tgtEl>
                                          <p:spTgt spid="37"/>
                                        </p:tgtEl>
                                        <p:attrNameLst>
                                          <p:attrName>ppt_w</p:attrName>
                                        </p:attrNameLst>
                                      </p:cBhvr>
                                      <p:tavLst>
                                        <p:tav tm="0">
                                          <p:val>
                                            <p:fltVal val="0"/>
                                          </p:val>
                                        </p:tav>
                                        <p:tav tm="100000">
                                          <p:val>
                                            <p:strVal val="#ppt_w"/>
                                          </p:val>
                                        </p:tav>
                                      </p:tavLst>
                                    </p:anim>
                                    <p:anim calcmode="lin" valueType="num">
                                      <p:cBhvr>
                                        <p:cTn id="8" dur="400" fill="hold"/>
                                        <p:tgtEl>
                                          <p:spTgt spid="37"/>
                                        </p:tgtEl>
                                        <p:attrNameLst>
                                          <p:attrName>ppt_h</p:attrName>
                                        </p:attrNameLst>
                                      </p:cBhvr>
                                      <p:tavLst>
                                        <p:tav tm="0">
                                          <p:val>
                                            <p:fltVal val="0"/>
                                          </p:val>
                                        </p:tav>
                                        <p:tav tm="100000">
                                          <p:val>
                                            <p:strVal val="#ppt_h"/>
                                          </p:val>
                                        </p:tav>
                                      </p:tavLst>
                                    </p:anim>
                                    <p:animEffect transition="in" filter="fade">
                                      <p:cBhvr>
                                        <p:cTn id="9" dur="400"/>
                                        <p:tgtEl>
                                          <p:spTgt spid="37"/>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42"/>
                                        </p:tgtEl>
                                        <p:attrNameLst>
                                          <p:attrName>style.visibility</p:attrName>
                                        </p:attrNameLst>
                                      </p:cBhvr>
                                      <p:to>
                                        <p:strVal val="visible"/>
                                      </p:to>
                                    </p:set>
                                    <p:anim calcmode="lin" valueType="num">
                                      <p:cBhvr>
                                        <p:cTn id="12" dur="400" fill="hold"/>
                                        <p:tgtEl>
                                          <p:spTgt spid="42"/>
                                        </p:tgtEl>
                                        <p:attrNameLst>
                                          <p:attrName>ppt_w</p:attrName>
                                        </p:attrNameLst>
                                      </p:cBhvr>
                                      <p:tavLst>
                                        <p:tav tm="0">
                                          <p:val>
                                            <p:fltVal val="0"/>
                                          </p:val>
                                        </p:tav>
                                        <p:tav tm="100000">
                                          <p:val>
                                            <p:strVal val="#ppt_w"/>
                                          </p:val>
                                        </p:tav>
                                      </p:tavLst>
                                    </p:anim>
                                    <p:anim calcmode="lin" valueType="num">
                                      <p:cBhvr>
                                        <p:cTn id="13" dur="400" fill="hold"/>
                                        <p:tgtEl>
                                          <p:spTgt spid="42"/>
                                        </p:tgtEl>
                                        <p:attrNameLst>
                                          <p:attrName>ppt_h</p:attrName>
                                        </p:attrNameLst>
                                      </p:cBhvr>
                                      <p:tavLst>
                                        <p:tav tm="0">
                                          <p:val>
                                            <p:fltVal val="0"/>
                                          </p:val>
                                        </p:tav>
                                        <p:tav tm="100000">
                                          <p:val>
                                            <p:strVal val="#ppt_h"/>
                                          </p:val>
                                        </p:tav>
                                      </p:tavLst>
                                    </p:anim>
                                    <p:animEffect transition="in" filter="fade">
                                      <p:cBhvr>
                                        <p:cTn id="14" dur="400"/>
                                        <p:tgtEl>
                                          <p:spTgt spid="42"/>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43"/>
                                        </p:tgtEl>
                                        <p:attrNameLst>
                                          <p:attrName>style.visibility</p:attrName>
                                        </p:attrNameLst>
                                      </p:cBhvr>
                                      <p:to>
                                        <p:strVal val="visible"/>
                                      </p:to>
                                    </p:set>
                                    <p:anim calcmode="lin" valueType="num">
                                      <p:cBhvr>
                                        <p:cTn id="17" dur="400" fill="hold"/>
                                        <p:tgtEl>
                                          <p:spTgt spid="43"/>
                                        </p:tgtEl>
                                        <p:attrNameLst>
                                          <p:attrName>ppt_w</p:attrName>
                                        </p:attrNameLst>
                                      </p:cBhvr>
                                      <p:tavLst>
                                        <p:tav tm="0">
                                          <p:val>
                                            <p:fltVal val="0"/>
                                          </p:val>
                                        </p:tav>
                                        <p:tav tm="100000">
                                          <p:val>
                                            <p:strVal val="#ppt_w"/>
                                          </p:val>
                                        </p:tav>
                                      </p:tavLst>
                                    </p:anim>
                                    <p:anim calcmode="lin" valueType="num">
                                      <p:cBhvr>
                                        <p:cTn id="18" dur="400" fill="hold"/>
                                        <p:tgtEl>
                                          <p:spTgt spid="43"/>
                                        </p:tgtEl>
                                        <p:attrNameLst>
                                          <p:attrName>ppt_h</p:attrName>
                                        </p:attrNameLst>
                                      </p:cBhvr>
                                      <p:tavLst>
                                        <p:tav tm="0">
                                          <p:val>
                                            <p:fltVal val="0"/>
                                          </p:val>
                                        </p:tav>
                                        <p:tav tm="100000">
                                          <p:val>
                                            <p:strVal val="#ppt_h"/>
                                          </p:val>
                                        </p:tav>
                                      </p:tavLst>
                                    </p:anim>
                                    <p:animEffect transition="in" filter="fade">
                                      <p:cBhvr>
                                        <p:cTn id="19" dur="400"/>
                                        <p:tgtEl>
                                          <p:spTgt spid="43"/>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50"/>
                                        </p:tgtEl>
                                        <p:attrNameLst>
                                          <p:attrName>style.visibility</p:attrName>
                                        </p:attrNameLst>
                                      </p:cBhvr>
                                      <p:to>
                                        <p:strVal val="visible"/>
                                      </p:to>
                                    </p:set>
                                    <p:anim calcmode="lin" valueType="num">
                                      <p:cBhvr>
                                        <p:cTn id="22" dur="900" fill="hold"/>
                                        <p:tgtEl>
                                          <p:spTgt spid="50"/>
                                        </p:tgtEl>
                                        <p:attrNameLst>
                                          <p:attrName>ppt_w</p:attrName>
                                        </p:attrNameLst>
                                      </p:cBhvr>
                                      <p:tavLst>
                                        <p:tav tm="0">
                                          <p:val>
                                            <p:fltVal val="0"/>
                                          </p:val>
                                        </p:tav>
                                        <p:tav tm="100000">
                                          <p:val>
                                            <p:strVal val="#ppt_w"/>
                                          </p:val>
                                        </p:tav>
                                      </p:tavLst>
                                    </p:anim>
                                    <p:anim calcmode="lin" valueType="num">
                                      <p:cBhvr>
                                        <p:cTn id="23" dur="900" fill="hold"/>
                                        <p:tgtEl>
                                          <p:spTgt spid="50"/>
                                        </p:tgtEl>
                                        <p:attrNameLst>
                                          <p:attrName>ppt_h</p:attrName>
                                        </p:attrNameLst>
                                      </p:cBhvr>
                                      <p:tavLst>
                                        <p:tav tm="0">
                                          <p:val>
                                            <p:fltVal val="0"/>
                                          </p:val>
                                        </p:tav>
                                        <p:tav tm="100000">
                                          <p:val>
                                            <p:strVal val="#ppt_h"/>
                                          </p:val>
                                        </p:tav>
                                      </p:tavLst>
                                    </p:anim>
                                    <p:animEffect transition="in" filter="fade">
                                      <p:cBhvr>
                                        <p:cTn id="24" dur="900"/>
                                        <p:tgtEl>
                                          <p:spTgt spid="50"/>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2"/>
                                        </p:tgtEl>
                                        <p:attrNameLst>
                                          <p:attrName>style.visibility</p:attrName>
                                        </p:attrNameLst>
                                      </p:cBhvr>
                                      <p:to>
                                        <p:strVal val="visible"/>
                                      </p:to>
                                    </p:set>
                                    <p:anim calcmode="lin" valueType="num">
                                      <p:cBhvr>
                                        <p:cTn id="27" dur="900" fill="hold"/>
                                        <p:tgtEl>
                                          <p:spTgt spid="52"/>
                                        </p:tgtEl>
                                        <p:attrNameLst>
                                          <p:attrName>ppt_w</p:attrName>
                                        </p:attrNameLst>
                                      </p:cBhvr>
                                      <p:tavLst>
                                        <p:tav tm="0">
                                          <p:val>
                                            <p:fltVal val="0"/>
                                          </p:val>
                                        </p:tav>
                                        <p:tav tm="100000">
                                          <p:val>
                                            <p:strVal val="#ppt_w"/>
                                          </p:val>
                                        </p:tav>
                                      </p:tavLst>
                                    </p:anim>
                                    <p:anim calcmode="lin" valueType="num">
                                      <p:cBhvr>
                                        <p:cTn id="28" dur="900" fill="hold"/>
                                        <p:tgtEl>
                                          <p:spTgt spid="52"/>
                                        </p:tgtEl>
                                        <p:attrNameLst>
                                          <p:attrName>ppt_h</p:attrName>
                                        </p:attrNameLst>
                                      </p:cBhvr>
                                      <p:tavLst>
                                        <p:tav tm="0">
                                          <p:val>
                                            <p:fltVal val="0"/>
                                          </p:val>
                                        </p:tav>
                                        <p:tav tm="100000">
                                          <p:val>
                                            <p:strVal val="#ppt_h"/>
                                          </p:val>
                                        </p:tav>
                                      </p:tavLst>
                                    </p:anim>
                                    <p:animEffect transition="in" filter="fade">
                                      <p:cBhvr>
                                        <p:cTn id="29" dur="900"/>
                                        <p:tgtEl>
                                          <p:spTgt spid="52"/>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54"/>
                                        </p:tgtEl>
                                        <p:attrNameLst>
                                          <p:attrName>style.visibility</p:attrName>
                                        </p:attrNameLst>
                                      </p:cBhvr>
                                      <p:to>
                                        <p:strVal val="visible"/>
                                      </p:to>
                                    </p:set>
                                    <p:anim calcmode="lin" valueType="num">
                                      <p:cBhvr>
                                        <p:cTn id="32" dur="900" fill="hold"/>
                                        <p:tgtEl>
                                          <p:spTgt spid="54"/>
                                        </p:tgtEl>
                                        <p:attrNameLst>
                                          <p:attrName>ppt_w</p:attrName>
                                        </p:attrNameLst>
                                      </p:cBhvr>
                                      <p:tavLst>
                                        <p:tav tm="0">
                                          <p:val>
                                            <p:fltVal val="0"/>
                                          </p:val>
                                        </p:tav>
                                        <p:tav tm="100000">
                                          <p:val>
                                            <p:strVal val="#ppt_w"/>
                                          </p:val>
                                        </p:tav>
                                      </p:tavLst>
                                    </p:anim>
                                    <p:anim calcmode="lin" valueType="num">
                                      <p:cBhvr>
                                        <p:cTn id="33" dur="900" fill="hold"/>
                                        <p:tgtEl>
                                          <p:spTgt spid="54"/>
                                        </p:tgtEl>
                                        <p:attrNameLst>
                                          <p:attrName>ppt_h</p:attrName>
                                        </p:attrNameLst>
                                      </p:cBhvr>
                                      <p:tavLst>
                                        <p:tav tm="0">
                                          <p:val>
                                            <p:fltVal val="0"/>
                                          </p:val>
                                        </p:tav>
                                        <p:tav tm="100000">
                                          <p:val>
                                            <p:strVal val="#ppt_h"/>
                                          </p:val>
                                        </p:tav>
                                      </p:tavLst>
                                    </p:anim>
                                    <p:animEffect transition="in" filter="fade">
                                      <p:cBhvr>
                                        <p:cTn id="34" dur="900"/>
                                        <p:tgtEl>
                                          <p:spTgt spid="54"/>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51"/>
                                        </p:tgtEl>
                                        <p:attrNameLst>
                                          <p:attrName>style.visibility</p:attrName>
                                        </p:attrNameLst>
                                      </p:cBhvr>
                                      <p:to>
                                        <p:strVal val="visible"/>
                                      </p:to>
                                    </p:set>
                                    <p:anim calcmode="lin" valueType="num">
                                      <p:cBhvr>
                                        <p:cTn id="37" dur="900" fill="hold"/>
                                        <p:tgtEl>
                                          <p:spTgt spid="51"/>
                                        </p:tgtEl>
                                        <p:attrNameLst>
                                          <p:attrName>ppt_w</p:attrName>
                                        </p:attrNameLst>
                                      </p:cBhvr>
                                      <p:tavLst>
                                        <p:tav tm="0">
                                          <p:val>
                                            <p:fltVal val="0"/>
                                          </p:val>
                                        </p:tav>
                                        <p:tav tm="100000">
                                          <p:val>
                                            <p:strVal val="#ppt_w"/>
                                          </p:val>
                                        </p:tav>
                                      </p:tavLst>
                                    </p:anim>
                                    <p:anim calcmode="lin" valueType="num">
                                      <p:cBhvr>
                                        <p:cTn id="38" dur="900" fill="hold"/>
                                        <p:tgtEl>
                                          <p:spTgt spid="51"/>
                                        </p:tgtEl>
                                        <p:attrNameLst>
                                          <p:attrName>ppt_h</p:attrName>
                                        </p:attrNameLst>
                                      </p:cBhvr>
                                      <p:tavLst>
                                        <p:tav tm="0">
                                          <p:val>
                                            <p:fltVal val="0"/>
                                          </p:val>
                                        </p:tav>
                                        <p:tav tm="100000">
                                          <p:val>
                                            <p:strVal val="#ppt_h"/>
                                          </p:val>
                                        </p:tav>
                                      </p:tavLst>
                                    </p:anim>
                                    <p:animEffect transition="in" filter="fade">
                                      <p:cBhvr>
                                        <p:cTn id="39" dur="900"/>
                                        <p:tgtEl>
                                          <p:spTgt spid="51"/>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53"/>
                                        </p:tgtEl>
                                        <p:attrNameLst>
                                          <p:attrName>style.visibility</p:attrName>
                                        </p:attrNameLst>
                                      </p:cBhvr>
                                      <p:to>
                                        <p:strVal val="visible"/>
                                      </p:to>
                                    </p:set>
                                    <p:anim calcmode="lin" valueType="num">
                                      <p:cBhvr>
                                        <p:cTn id="42" dur="900" fill="hold"/>
                                        <p:tgtEl>
                                          <p:spTgt spid="53"/>
                                        </p:tgtEl>
                                        <p:attrNameLst>
                                          <p:attrName>ppt_w</p:attrName>
                                        </p:attrNameLst>
                                      </p:cBhvr>
                                      <p:tavLst>
                                        <p:tav tm="0">
                                          <p:val>
                                            <p:fltVal val="0"/>
                                          </p:val>
                                        </p:tav>
                                        <p:tav tm="100000">
                                          <p:val>
                                            <p:strVal val="#ppt_w"/>
                                          </p:val>
                                        </p:tav>
                                      </p:tavLst>
                                    </p:anim>
                                    <p:anim calcmode="lin" valueType="num">
                                      <p:cBhvr>
                                        <p:cTn id="43" dur="900" fill="hold"/>
                                        <p:tgtEl>
                                          <p:spTgt spid="53"/>
                                        </p:tgtEl>
                                        <p:attrNameLst>
                                          <p:attrName>ppt_h</p:attrName>
                                        </p:attrNameLst>
                                      </p:cBhvr>
                                      <p:tavLst>
                                        <p:tav tm="0">
                                          <p:val>
                                            <p:fltVal val="0"/>
                                          </p:val>
                                        </p:tav>
                                        <p:tav tm="100000">
                                          <p:val>
                                            <p:strVal val="#ppt_h"/>
                                          </p:val>
                                        </p:tav>
                                      </p:tavLst>
                                    </p:anim>
                                    <p:animEffect transition="in" filter="fade">
                                      <p:cBhvr>
                                        <p:cTn id="44" dur="900"/>
                                        <p:tgtEl>
                                          <p:spTgt spid="53"/>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55"/>
                                        </p:tgtEl>
                                        <p:attrNameLst>
                                          <p:attrName>style.visibility</p:attrName>
                                        </p:attrNameLst>
                                      </p:cBhvr>
                                      <p:to>
                                        <p:strVal val="visible"/>
                                      </p:to>
                                    </p:set>
                                    <p:anim calcmode="lin" valueType="num">
                                      <p:cBhvr>
                                        <p:cTn id="47" dur="900" fill="hold"/>
                                        <p:tgtEl>
                                          <p:spTgt spid="55"/>
                                        </p:tgtEl>
                                        <p:attrNameLst>
                                          <p:attrName>ppt_w</p:attrName>
                                        </p:attrNameLst>
                                      </p:cBhvr>
                                      <p:tavLst>
                                        <p:tav tm="0">
                                          <p:val>
                                            <p:fltVal val="0"/>
                                          </p:val>
                                        </p:tav>
                                        <p:tav tm="100000">
                                          <p:val>
                                            <p:strVal val="#ppt_w"/>
                                          </p:val>
                                        </p:tav>
                                      </p:tavLst>
                                    </p:anim>
                                    <p:anim calcmode="lin" valueType="num">
                                      <p:cBhvr>
                                        <p:cTn id="48" dur="900" fill="hold"/>
                                        <p:tgtEl>
                                          <p:spTgt spid="55"/>
                                        </p:tgtEl>
                                        <p:attrNameLst>
                                          <p:attrName>ppt_h</p:attrName>
                                        </p:attrNameLst>
                                      </p:cBhvr>
                                      <p:tavLst>
                                        <p:tav tm="0">
                                          <p:val>
                                            <p:fltVal val="0"/>
                                          </p:val>
                                        </p:tav>
                                        <p:tav tm="100000">
                                          <p:val>
                                            <p:strVal val="#ppt_h"/>
                                          </p:val>
                                        </p:tav>
                                      </p:tavLst>
                                    </p:anim>
                                    <p:animEffect transition="in" filter="fade">
                                      <p:cBhvr>
                                        <p:cTn id="49" dur="900"/>
                                        <p:tgtEl>
                                          <p:spTgt spid="55"/>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32"/>
                                        </p:tgtEl>
                                        <p:attrNameLst>
                                          <p:attrName>style.visibility</p:attrName>
                                        </p:attrNameLst>
                                      </p:cBhvr>
                                      <p:to>
                                        <p:strVal val="visible"/>
                                      </p:to>
                                    </p:set>
                                    <p:anim calcmode="lin" valueType="num">
                                      <p:cBhvr>
                                        <p:cTn id="52" dur="900" fill="hold"/>
                                        <p:tgtEl>
                                          <p:spTgt spid="32"/>
                                        </p:tgtEl>
                                        <p:attrNameLst>
                                          <p:attrName>ppt_w</p:attrName>
                                        </p:attrNameLst>
                                      </p:cBhvr>
                                      <p:tavLst>
                                        <p:tav tm="0">
                                          <p:val>
                                            <p:fltVal val="0"/>
                                          </p:val>
                                        </p:tav>
                                        <p:tav tm="100000">
                                          <p:val>
                                            <p:strVal val="#ppt_w"/>
                                          </p:val>
                                        </p:tav>
                                      </p:tavLst>
                                    </p:anim>
                                    <p:anim calcmode="lin" valueType="num">
                                      <p:cBhvr>
                                        <p:cTn id="53" dur="900" fill="hold"/>
                                        <p:tgtEl>
                                          <p:spTgt spid="32"/>
                                        </p:tgtEl>
                                        <p:attrNameLst>
                                          <p:attrName>ppt_h</p:attrName>
                                        </p:attrNameLst>
                                      </p:cBhvr>
                                      <p:tavLst>
                                        <p:tav tm="0">
                                          <p:val>
                                            <p:fltVal val="0"/>
                                          </p:val>
                                        </p:tav>
                                        <p:tav tm="100000">
                                          <p:val>
                                            <p:strVal val="#ppt_h"/>
                                          </p:val>
                                        </p:tav>
                                      </p:tavLst>
                                    </p:anim>
                                    <p:animEffect transition="in" filter="fade">
                                      <p:cBhvr>
                                        <p:cTn id="54" dur="900"/>
                                        <p:tgtEl>
                                          <p:spTgt spid="32"/>
                                        </p:tgtEl>
                                      </p:cBhvr>
                                    </p:animEffect>
                                  </p:childTnLst>
                                </p:cTn>
                              </p:par>
                              <p:par>
                                <p:cTn id="55" presetID="53" presetClass="entr" presetSubtype="16" fill="hold" grpId="0" nodeType="withEffect">
                                  <p:stCondLst>
                                    <p:cond delay="500"/>
                                  </p:stCondLst>
                                  <p:childTnLst>
                                    <p:set>
                                      <p:cBhvr>
                                        <p:cTn id="56" dur="1" fill="hold">
                                          <p:stCondLst>
                                            <p:cond delay="0"/>
                                          </p:stCondLst>
                                        </p:cTn>
                                        <p:tgtEl>
                                          <p:spTgt spid="31"/>
                                        </p:tgtEl>
                                        <p:attrNameLst>
                                          <p:attrName>style.visibility</p:attrName>
                                        </p:attrNameLst>
                                      </p:cBhvr>
                                      <p:to>
                                        <p:strVal val="visible"/>
                                      </p:to>
                                    </p:set>
                                    <p:anim calcmode="lin" valueType="num">
                                      <p:cBhvr>
                                        <p:cTn id="57" dur="900" fill="hold"/>
                                        <p:tgtEl>
                                          <p:spTgt spid="31"/>
                                        </p:tgtEl>
                                        <p:attrNameLst>
                                          <p:attrName>ppt_w</p:attrName>
                                        </p:attrNameLst>
                                      </p:cBhvr>
                                      <p:tavLst>
                                        <p:tav tm="0">
                                          <p:val>
                                            <p:fltVal val="0"/>
                                          </p:val>
                                        </p:tav>
                                        <p:tav tm="100000">
                                          <p:val>
                                            <p:strVal val="#ppt_w"/>
                                          </p:val>
                                        </p:tav>
                                      </p:tavLst>
                                    </p:anim>
                                    <p:anim calcmode="lin" valueType="num">
                                      <p:cBhvr>
                                        <p:cTn id="58" dur="900" fill="hold"/>
                                        <p:tgtEl>
                                          <p:spTgt spid="31"/>
                                        </p:tgtEl>
                                        <p:attrNameLst>
                                          <p:attrName>ppt_h</p:attrName>
                                        </p:attrNameLst>
                                      </p:cBhvr>
                                      <p:tavLst>
                                        <p:tav tm="0">
                                          <p:val>
                                            <p:fltVal val="0"/>
                                          </p:val>
                                        </p:tav>
                                        <p:tav tm="100000">
                                          <p:val>
                                            <p:strVal val="#ppt_h"/>
                                          </p:val>
                                        </p:tav>
                                      </p:tavLst>
                                    </p:anim>
                                    <p:animEffect transition="in" filter="fade">
                                      <p:cBhvr>
                                        <p:cTn id="59" dur="900"/>
                                        <p:tgtEl>
                                          <p:spTgt spid="31"/>
                                        </p:tgtEl>
                                      </p:cBhvr>
                                    </p:animEffect>
                                  </p:childTnLst>
                                </p:cTn>
                              </p:par>
                              <p:par>
                                <p:cTn id="60" presetID="53" presetClass="entr" presetSubtype="16" fill="hold" grpId="0"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p:cTn id="62" dur="900" fill="hold"/>
                                        <p:tgtEl>
                                          <p:spTgt spid="30"/>
                                        </p:tgtEl>
                                        <p:attrNameLst>
                                          <p:attrName>ppt_w</p:attrName>
                                        </p:attrNameLst>
                                      </p:cBhvr>
                                      <p:tavLst>
                                        <p:tav tm="0">
                                          <p:val>
                                            <p:fltVal val="0"/>
                                          </p:val>
                                        </p:tav>
                                        <p:tav tm="100000">
                                          <p:val>
                                            <p:strVal val="#ppt_w"/>
                                          </p:val>
                                        </p:tav>
                                      </p:tavLst>
                                    </p:anim>
                                    <p:anim calcmode="lin" valueType="num">
                                      <p:cBhvr>
                                        <p:cTn id="63" dur="900" fill="hold"/>
                                        <p:tgtEl>
                                          <p:spTgt spid="30"/>
                                        </p:tgtEl>
                                        <p:attrNameLst>
                                          <p:attrName>ppt_h</p:attrName>
                                        </p:attrNameLst>
                                      </p:cBhvr>
                                      <p:tavLst>
                                        <p:tav tm="0">
                                          <p:val>
                                            <p:fltVal val="0"/>
                                          </p:val>
                                        </p:tav>
                                        <p:tav tm="100000">
                                          <p:val>
                                            <p:strVal val="#ppt_h"/>
                                          </p:val>
                                        </p:tav>
                                      </p:tavLst>
                                    </p:anim>
                                    <p:animEffect transition="in" filter="fade">
                                      <p:cBhvr>
                                        <p:cTn id="64" dur="9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7" grpId="0"/>
      <p:bldP spid="42" grpId="0"/>
      <p:bldP spid="43" grpId="0"/>
      <p:bldP spid="50" grpId="0" animBg="1"/>
      <p:bldP spid="51" grpId="0" animBg="1"/>
      <p:bldP spid="52" grpId="0" animBg="1"/>
      <p:bldP spid="53" grpId="0" animBg="1"/>
      <p:bldP spid="54" grpId="0" animBg="1"/>
      <p:bldP spid="55"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38CC11D-94B8-184B-A08B-3BC686314408}"/>
              </a:ext>
            </a:extLst>
          </p:cNvPr>
          <p:cNvCxnSpPr>
            <a:cxnSpLocks/>
          </p:cNvCxnSpPr>
          <p:nvPr>
            <p:custDataLst>
              <p:tags r:id="rId1"/>
            </p:custDataLst>
          </p:nvPr>
        </p:nvCxnSpPr>
        <p:spPr bwMode="auto">
          <a:xfrm>
            <a:off x="3240740"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12" name="Straight Connector 11">
            <a:extLst>
              <a:ext uri="{FF2B5EF4-FFF2-40B4-BE49-F238E27FC236}">
                <a16:creationId xmlns:a16="http://schemas.microsoft.com/office/drawing/2014/main" id="{4F42F15C-7EF4-DF43-B83C-7A4865DC088E}"/>
              </a:ext>
            </a:extLst>
          </p:cNvPr>
          <p:cNvCxnSpPr>
            <a:cxnSpLocks/>
          </p:cNvCxnSpPr>
          <p:nvPr>
            <p:custDataLst>
              <p:tags r:id="rId2"/>
            </p:custDataLst>
          </p:nvPr>
        </p:nvCxnSpPr>
        <p:spPr bwMode="auto">
          <a:xfrm>
            <a:off x="34666" y="3677180"/>
            <a:ext cx="8800991" cy="0"/>
          </a:xfrm>
          <a:prstGeom prst="line">
            <a:avLst/>
          </a:prstGeom>
          <a:solidFill>
            <a:schemeClr val="accent1"/>
          </a:solidFill>
          <a:ln w="9525" cap="flat" cmpd="sng" algn="ctr">
            <a:solidFill>
              <a:srgbClr val="A6A6A6"/>
            </a:solidFill>
            <a:prstDash val="sysDash"/>
            <a:round/>
            <a:headEnd type="none" w="lg" len="lg"/>
            <a:tailEnd type="none" w="lg" len="lg"/>
          </a:ln>
          <a:effectLst/>
        </p:spPr>
      </p:cxnSp>
      <p:sp>
        <p:nvSpPr>
          <p:cNvPr id="39" name="Text Placeholder 3">
            <a:extLst>
              <a:ext uri="{FF2B5EF4-FFF2-40B4-BE49-F238E27FC236}">
                <a16:creationId xmlns:a16="http://schemas.microsoft.com/office/drawing/2014/main" id="{2E10E23C-CC78-C345-9736-7CE9A2C03B55}"/>
              </a:ext>
            </a:extLst>
          </p:cNvPr>
          <p:cNvSpPr>
            <a:spLocks noGrp="1"/>
          </p:cNvSpPr>
          <p:nvPr>
            <p:ph type="body" sz="quarter" idx="13" hasCustomPrompt="1"/>
          </p:nvPr>
        </p:nvSpPr>
        <p:spPr>
          <a:xfrm>
            <a:off x="458392" y="204950"/>
            <a:ext cx="8319972" cy="297139"/>
          </a:xfrm>
          <a:prstGeom prst="rect">
            <a:avLst/>
          </a:prstGeom>
        </p:spPr>
        <p:txBody>
          <a:bodyPr/>
          <a:lstStyle>
            <a:lvl1pPr marL="0" indent="0" algn="ctr">
              <a:buNone/>
              <a:defRPr sz="180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40" name="Straight Connector 39">
            <a:extLst>
              <a:ext uri="{FF2B5EF4-FFF2-40B4-BE49-F238E27FC236}">
                <a16:creationId xmlns:a16="http://schemas.microsoft.com/office/drawing/2014/main" id="{B405EAF9-7BD9-2349-A06B-DD1269D16B4E}"/>
              </a:ext>
            </a:extLst>
          </p:cNvPr>
          <p:cNvCxnSpPr>
            <a:cxnSpLocks/>
          </p:cNvCxnSpPr>
          <p:nvPr/>
        </p:nvCxnSpPr>
        <p:spPr>
          <a:xfrm>
            <a:off x="3465871"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63DBD2-152C-0E4F-86CC-A3C0B2EC34D1}"/>
              </a:ext>
            </a:extLst>
          </p:cNvPr>
          <p:cNvCxnSpPr>
            <a:cxnSpLocks/>
          </p:cNvCxnSpPr>
          <p:nvPr>
            <p:custDataLst>
              <p:tags r:id="rId3"/>
            </p:custDataLst>
          </p:nvPr>
        </p:nvCxnSpPr>
        <p:spPr bwMode="auto">
          <a:xfrm>
            <a:off x="6419876"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46" name="Straight Connector 45">
            <a:extLst>
              <a:ext uri="{FF2B5EF4-FFF2-40B4-BE49-F238E27FC236}">
                <a16:creationId xmlns:a16="http://schemas.microsoft.com/office/drawing/2014/main" id="{2911918D-4102-8346-94C1-F81B96DA1F39}"/>
              </a:ext>
            </a:extLst>
          </p:cNvPr>
          <p:cNvCxnSpPr/>
          <p:nvPr/>
        </p:nvCxnSpPr>
        <p:spPr>
          <a:xfrm>
            <a:off x="458389"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E342B45-8496-3143-AA7A-598D3D52955D}"/>
              </a:ext>
            </a:extLst>
          </p:cNvPr>
          <p:cNvCxnSpPr/>
          <p:nvPr/>
        </p:nvCxnSpPr>
        <p:spPr>
          <a:xfrm>
            <a:off x="458389"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3015F51-600E-9343-97AC-5B6480B923AC}"/>
              </a:ext>
            </a:extLst>
          </p:cNvPr>
          <p:cNvCxnSpPr/>
          <p:nvPr/>
        </p:nvCxnSpPr>
        <p:spPr>
          <a:xfrm>
            <a:off x="3808258"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91A990A-CA75-F141-B6A0-A181556B25FD}"/>
              </a:ext>
            </a:extLst>
          </p:cNvPr>
          <p:cNvCxnSpPr/>
          <p:nvPr/>
        </p:nvCxnSpPr>
        <p:spPr>
          <a:xfrm>
            <a:off x="3808258"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5A01A9F-F566-A44C-9D98-C900068CA2C1}"/>
              </a:ext>
            </a:extLst>
          </p:cNvPr>
          <p:cNvCxnSpPr/>
          <p:nvPr/>
        </p:nvCxnSpPr>
        <p:spPr>
          <a:xfrm>
            <a:off x="6630590"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0A820CC-464E-BA40-AD4D-99AC7ECFC644}"/>
              </a:ext>
            </a:extLst>
          </p:cNvPr>
          <p:cNvCxnSpPr/>
          <p:nvPr/>
        </p:nvCxnSpPr>
        <p:spPr>
          <a:xfrm>
            <a:off x="6630590"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2272D8D6-3FE5-F549-A23E-A36AE6C522F4}"/>
              </a:ext>
            </a:extLst>
          </p:cNvPr>
          <p:cNvSpPr>
            <a:spLocks noGrp="1"/>
          </p:cNvSpPr>
          <p:nvPr>
            <p:ph type="dt" sz="half" idx="26"/>
          </p:nvPr>
        </p:nvSpPr>
        <p:spPr/>
        <p:txBody>
          <a:bodyPr/>
          <a:lstStyle/>
          <a:p>
            <a:fld id="{D97C9332-06A4-8741-8892-83C10379AC79}" type="datetime1">
              <a:rPr lang="en-IN" smtClean="0"/>
              <a:t>30-09-2021</a:t>
            </a:fld>
            <a:r>
              <a:rPr lang="en-US"/>
              <a:t> </a:t>
            </a:r>
            <a:r>
              <a:rPr lang="en-US" altLang="en-US"/>
              <a:t>| </a:t>
            </a:r>
            <a:r>
              <a:rPr lang="en-IN" altLang="en-US"/>
              <a:t>© Mphasis 2018  Proprietary and confidential information</a:t>
            </a:r>
            <a:endParaRPr lang="en-US" dirty="0"/>
          </a:p>
        </p:txBody>
      </p:sp>
      <p:sp>
        <p:nvSpPr>
          <p:cNvPr id="6" name="Slide Number Placeholder 5">
            <a:extLst>
              <a:ext uri="{FF2B5EF4-FFF2-40B4-BE49-F238E27FC236}">
                <a16:creationId xmlns:a16="http://schemas.microsoft.com/office/drawing/2014/main" id="{55232D1C-1DFC-4243-9AED-A42DCDB9F13A}"/>
              </a:ext>
            </a:extLst>
          </p:cNvPr>
          <p:cNvSpPr>
            <a:spLocks noGrp="1"/>
          </p:cNvSpPr>
          <p:nvPr>
            <p:ph type="sldNum" sz="quarter" idx="27"/>
          </p:nvPr>
        </p:nvSpPr>
        <p:spPr/>
        <p:txBody>
          <a:bodyPr/>
          <a:lstStyle/>
          <a:p>
            <a:fld id="{1755F6D2-49A6-E64A-811B-3E9DE07970BF}" type="slidenum">
              <a:rPr lang="en-US" smtClean="0"/>
              <a:pPr/>
              <a:t>‹#›</a:t>
            </a:fld>
            <a:endParaRPr lang="en-US" dirty="0"/>
          </a:p>
        </p:txBody>
      </p:sp>
      <p:sp>
        <p:nvSpPr>
          <p:cNvPr id="3" name="TextBox 2">
            <a:extLst>
              <a:ext uri="{FF2B5EF4-FFF2-40B4-BE49-F238E27FC236}">
                <a16:creationId xmlns:a16="http://schemas.microsoft.com/office/drawing/2014/main" id="{F6EA2A5F-EE47-0F4B-8C9D-BE7297389568}"/>
              </a:ext>
            </a:extLst>
          </p:cNvPr>
          <p:cNvSpPr txBox="1"/>
          <p:nvPr/>
        </p:nvSpPr>
        <p:spPr>
          <a:xfrm>
            <a:off x="458390" y="1261883"/>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29" name="TextBox 28">
            <a:extLst>
              <a:ext uri="{FF2B5EF4-FFF2-40B4-BE49-F238E27FC236}">
                <a16:creationId xmlns:a16="http://schemas.microsoft.com/office/drawing/2014/main" id="{9A3D1390-8FF5-BE4C-A82B-02BD21E92A4D}"/>
              </a:ext>
            </a:extLst>
          </p:cNvPr>
          <p:cNvSpPr txBox="1"/>
          <p:nvPr/>
        </p:nvSpPr>
        <p:spPr>
          <a:xfrm>
            <a:off x="3774964" y="1261883"/>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0" name="TextBox 29">
            <a:extLst>
              <a:ext uri="{FF2B5EF4-FFF2-40B4-BE49-F238E27FC236}">
                <a16:creationId xmlns:a16="http://schemas.microsoft.com/office/drawing/2014/main" id="{09B3C086-EE58-C645-85B9-2FDB1A8B21C1}"/>
              </a:ext>
            </a:extLst>
          </p:cNvPr>
          <p:cNvSpPr txBox="1"/>
          <p:nvPr/>
        </p:nvSpPr>
        <p:spPr>
          <a:xfrm>
            <a:off x="6630591" y="1261883"/>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1" name="TextBox 30">
            <a:extLst>
              <a:ext uri="{FF2B5EF4-FFF2-40B4-BE49-F238E27FC236}">
                <a16:creationId xmlns:a16="http://schemas.microsoft.com/office/drawing/2014/main" id="{82330C83-3C88-AA41-98FE-21C25A480CA7}"/>
              </a:ext>
            </a:extLst>
          </p:cNvPr>
          <p:cNvSpPr txBox="1"/>
          <p:nvPr/>
        </p:nvSpPr>
        <p:spPr>
          <a:xfrm>
            <a:off x="458390" y="3840191"/>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2" name="TextBox 31">
            <a:extLst>
              <a:ext uri="{FF2B5EF4-FFF2-40B4-BE49-F238E27FC236}">
                <a16:creationId xmlns:a16="http://schemas.microsoft.com/office/drawing/2014/main" id="{A86875B3-03E4-9C49-BB67-41DBC102B9EA}"/>
              </a:ext>
            </a:extLst>
          </p:cNvPr>
          <p:cNvSpPr txBox="1"/>
          <p:nvPr/>
        </p:nvSpPr>
        <p:spPr>
          <a:xfrm>
            <a:off x="3797449" y="3840191"/>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3" name="TextBox 32">
            <a:extLst>
              <a:ext uri="{FF2B5EF4-FFF2-40B4-BE49-F238E27FC236}">
                <a16:creationId xmlns:a16="http://schemas.microsoft.com/office/drawing/2014/main" id="{D33C4047-84C8-EE41-8E3D-E0FF7734A605}"/>
              </a:ext>
            </a:extLst>
          </p:cNvPr>
          <p:cNvSpPr txBox="1"/>
          <p:nvPr/>
        </p:nvSpPr>
        <p:spPr>
          <a:xfrm>
            <a:off x="6630591" y="3840191"/>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47" name="Content Placeholder 8">
            <a:extLst>
              <a:ext uri="{FF2B5EF4-FFF2-40B4-BE49-F238E27FC236}">
                <a16:creationId xmlns:a16="http://schemas.microsoft.com/office/drawing/2014/main" id="{E3DBB0F0-8B81-344F-BD63-9BF7A94E2A00}"/>
              </a:ext>
            </a:extLst>
          </p:cNvPr>
          <p:cNvSpPr>
            <a:spLocks noGrp="1"/>
          </p:cNvSpPr>
          <p:nvPr>
            <p:ph sz="quarter" idx="29" hasCustomPrompt="1"/>
          </p:nvPr>
        </p:nvSpPr>
        <p:spPr>
          <a:xfrm>
            <a:off x="477854" y="1769171"/>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2" name="Content Placeholder 8">
            <a:extLst>
              <a:ext uri="{FF2B5EF4-FFF2-40B4-BE49-F238E27FC236}">
                <a16:creationId xmlns:a16="http://schemas.microsoft.com/office/drawing/2014/main" id="{1391AA59-15A4-B443-A153-3A47A0C9AC85}"/>
              </a:ext>
            </a:extLst>
          </p:cNvPr>
          <p:cNvSpPr>
            <a:spLocks noGrp="1"/>
          </p:cNvSpPr>
          <p:nvPr>
            <p:ph sz="quarter" idx="30" hasCustomPrompt="1"/>
          </p:nvPr>
        </p:nvSpPr>
        <p:spPr>
          <a:xfrm>
            <a:off x="3794428" y="1769171"/>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3" name="Content Placeholder 8">
            <a:extLst>
              <a:ext uri="{FF2B5EF4-FFF2-40B4-BE49-F238E27FC236}">
                <a16:creationId xmlns:a16="http://schemas.microsoft.com/office/drawing/2014/main" id="{5CEC4C9B-A723-AF41-A539-B3F6A3D78963}"/>
              </a:ext>
            </a:extLst>
          </p:cNvPr>
          <p:cNvSpPr>
            <a:spLocks noGrp="1"/>
          </p:cNvSpPr>
          <p:nvPr>
            <p:ph sz="quarter" idx="31" hasCustomPrompt="1"/>
          </p:nvPr>
        </p:nvSpPr>
        <p:spPr>
          <a:xfrm>
            <a:off x="6661297" y="1769171"/>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4" name="Content Placeholder 8">
            <a:extLst>
              <a:ext uri="{FF2B5EF4-FFF2-40B4-BE49-F238E27FC236}">
                <a16:creationId xmlns:a16="http://schemas.microsoft.com/office/drawing/2014/main" id="{E9D77E7A-79DC-7E4C-8956-C32BD8B4F1E3}"/>
              </a:ext>
            </a:extLst>
          </p:cNvPr>
          <p:cNvSpPr>
            <a:spLocks noGrp="1"/>
          </p:cNvSpPr>
          <p:nvPr>
            <p:ph sz="quarter" idx="32" hasCustomPrompt="1"/>
          </p:nvPr>
        </p:nvSpPr>
        <p:spPr>
          <a:xfrm>
            <a:off x="477854" y="4347480"/>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5" name="Content Placeholder 8">
            <a:extLst>
              <a:ext uri="{FF2B5EF4-FFF2-40B4-BE49-F238E27FC236}">
                <a16:creationId xmlns:a16="http://schemas.microsoft.com/office/drawing/2014/main" id="{57AFDABB-7755-9F4B-A3A7-9ABC370FE2A8}"/>
              </a:ext>
            </a:extLst>
          </p:cNvPr>
          <p:cNvSpPr>
            <a:spLocks noGrp="1"/>
          </p:cNvSpPr>
          <p:nvPr>
            <p:ph sz="quarter" idx="33" hasCustomPrompt="1"/>
          </p:nvPr>
        </p:nvSpPr>
        <p:spPr>
          <a:xfrm>
            <a:off x="3794428" y="4347480"/>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6" name="Content Placeholder 8">
            <a:extLst>
              <a:ext uri="{FF2B5EF4-FFF2-40B4-BE49-F238E27FC236}">
                <a16:creationId xmlns:a16="http://schemas.microsoft.com/office/drawing/2014/main" id="{E9910C9E-4171-7F48-A2EB-23066FCD67F5}"/>
              </a:ext>
            </a:extLst>
          </p:cNvPr>
          <p:cNvSpPr>
            <a:spLocks noGrp="1"/>
          </p:cNvSpPr>
          <p:nvPr>
            <p:ph sz="quarter" idx="34" hasCustomPrompt="1"/>
          </p:nvPr>
        </p:nvSpPr>
        <p:spPr>
          <a:xfrm>
            <a:off x="6661297" y="4347480"/>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Tree>
    <p:extLst>
      <p:ext uri="{BB962C8B-B14F-4D97-AF65-F5344CB8AC3E}">
        <p14:creationId xmlns:p14="http://schemas.microsoft.com/office/powerpoint/2010/main" val="3881915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FA0B44-0365-2445-A321-4BFC220DAD6F}"/>
              </a:ext>
            </a:extLst>
          </p:cNvPr>
          <p:cNvSpPr>
            <a:spLocks noChangeArrowheads="1"/>
          </p:cNvSpPr>
          <p:nvPr/>
        </p:nvSpPr>
        <p:spPr bwMode="auto">
          <a:xfrm rot="2700000">
            <a:off x="3865316" y="1790903"/>
            <a:ext cx="931324" cy="702092"/>
          </a:xfrm>
          <a:prstGeom prst="rect">
            <a:avLst/>
          </a:prstGeom>
          <a:solidFill>
            <a:srgbClr val="B51E6A"/>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1" name="Rectangle 5">
            <a:extLst>
              <a:ext uri="{FF2B5EF4-FFF2-40B4-BE49-F238E27FC236}">
                <a16:creationId xmlns:a16="http://schemas.microsoft.com/office/drawing/2014/main" id="{8F70224A-4AFC-7B4A-8196-9E107F1CB278}"/>
              </a:ext>
            </a:extLst>
          </p:cNvPr>
          <p:cNvSpPr>
            <a:spLocks noChangeArrowheads="1"/>
          </p:cNvSpPr>
          <p:nvPr/>
        </p:nvSpPr>
        <p:spPr bwMode="auto">
          <a:xfrm rot="2700000">
            <a:off x="4471443" y="2451145"/>
            <a:ext cx="931324" cy="702092"/>
          </a:xfrm>
          <a:prstGeom prst="rect">
            <a:avLst/>
          </a:prstGeom>
          <a:solidFill>
            <a:srgbClr val="814C8D"/>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2" name="Rectangle 5">
            <a:extLst>
              <a:ext uri="{FF2B5EF4-FFF2-40B4-BE49-F238E27FC236}">
                <a16:creationId xmlns:a16="http://schemas.microsoft.com/office/drawing/2014/main" id="{092C341F-157A-B949-ACFD-BBC827BCDCA7}"/>
              </a:ext>
            </a:extLst>
          </p:cNvPr>
          <p:cNvSpPr>
            <a:spLocks noChangeArrowheads="1"/>
          </p:cNvSpPr>
          <p:nvPr/>
        </p:nvSpPr>
        <p:spPr bwMode="auto">
          <a:xfrm rot="2700000">
            <a:off x="3865317" y="4450346"/>
            <a:ext cx="931325" cy="702092"/>
          </a:xfrm>
          <a:prstGeom prst="rect">
            <a:avLst/>
          </a:prstGeom>
          <a:solidFill>
            <a:srgbClr val="C61E57"/>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3" name="Rectangle 5">
            <a:extLst>
              <a:ext uri="{FF2B5EF4-FFF2-40B4-BE49-F238E27FC236}">
                <a16:creationId xmlns:a16="http://schemas.microsoft.com/office/drawing/2014/main" id="{182B9A8B-F632-244A-8C11-0F55E88485A8}"/>
              </a:ext>
            </a:extLst>
          </p:cNvPr>
          <p:cNvSpPr>
            <a:spLocks noChangeArrowheads="1"/>
          </p:cNvSpPr>
          <p:nvPr/>
        </p:nvSpPr>
        <p:spPr bwMode="auto">
          <a:xfrm rot="2700000">
            <a:off x="3865316" y="3116447"/>
            <a:ext cx="931324" cy="702092"/>
          </a:xfrm>
          <a:prstGeom prst="rect">
            <a:avLst/>
          </a:prstGeom>
          <a:solidFill>
            <a:srgbClr val="A7D9E2"/>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4" name="Rectangle 5">
            <a:extLst>
              <a:ext uri="{FF2B5EF4-FFF2-40B4-BE49-F238E27FC236}">
                <a16:creationId xmlns:a16="http://schemas.microsoft.com/office/drawing/2014/main" id="{DDB73053-41DD-7446-8131-454FF848B829}"/>
              </a:ext>
            </a:extLst>
          </p:cNvPr>
          <p:cNvSpPr>
            <a:spLocks noChangeArrowheads="1"/>
          </p:cNvSpPr>
          <p:nvPr/>
        </p:nvSpPr>
        <p:spPr bwMode="auto">
          <a:xfrm rot="2700000">
            <a:off x="4471443" y="3781747"/>
            <a:ext cx="931324" cy="702092"/>
          </a:xfrm>
          <a:prstGeom prst="rect">
            <a:avLst/>
          </a:prstGeom>
          <a:solidFill>
            <a:srgbClr val="2492BE"/>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849D3857-AA50-4146-BDD5-533A3761C94F}"/>
              </a:ext>
            </a:extLst>
          </p:cNvPr>
          <p:cNvSpPr txBox="1"/>
          <p:nvPr/>
        </p:nvSpPr>
        <p:spPr>
          <a:xfrm>
            <a:off x="4138353" y="1895786"/>
            <a:ext cx="394196" cy="399020"/>
          </a:xfrm>
          <a:prstGeom prst="rect">
            <a:avLst/>
          </a:prstGeom>
          <a:noFill/>
        </p:spPr>
        <p:txBody>
          <a:bodyPr wrap="square" rtlCol="0" anchor="ctr">
            <a:spAutoFit/>
          </a:bodyPr>
          <a:lstStyle/>
          <a:p>
            <a:pPr algn="ctr"/>
            <a:r>
              <a:rPr lang="en-US" sz="1993" dirty="0">
                <a:solidFill>
                  <a:schemeClr val="bg1"/>
                </a:solidFill>
                <a:latin typeface="Calibri" panose="020F0502020204030204" pitchFamily="34" charset="0"/>
                <a:ea typeface="FontAwesome"/>
                <a:cs typeface="Calibri" panose="020F0502020204030204" pitchFamily="34" charset="0"/>
                <a:sym typeface="FontAwesome"/>
              </a:rPr>
              <a:t></a:t>
            </a:r>
            <a:endParaRPr lang="en-US" sz="1993" dirty="0">
              <a:solidFill>
                <a:schemeClr val="bg1"/>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7143200C-6EDF-264D-B802-FDC5BA3B7A4C}"/>
              </a:ext>
            </a:extLst>
          </p:cNvPr>
          <p:cNvSpPr txBox="1"/>
          <p:nvPr/>
        </p:nvSpPr>
        <p:spPr>
          <a:xfrm>
            <a:off x="4743137" y="2607740"/>
            <a:ext cx="394196" cy="399020"/>
          </a:xfrm>
          <a:prstGeom prst="rect">
            <a:avLst/>
          </a:prstGeom>
          <a:noFill/>
        </p:spPr>
        <p:txBody>
          <a:bodyPr wrap="square" rtlCol="0" anchor="ctr">
            <a:spAutoFit/>
          </a:bodyPr>
          <a:lstStyle/>
          <a:p>
            <a:pPr algn="ctr"/>
            <a:r>
              <a:rPr lang="en-US" sz="1993" dirty="0">
                <a:solidFill>
                  <a:schemeClr val="bg1"/>
                </a:solidFill>
                <a:latin typeface="Calibri" panose="020F0502020204030204" pitchFamily="34" charset="0"/>
                <a:ea typeface="FontAwesome"/>
                <a:cs typeface="Calibri" panose="020F0502020204030204" pitchFamily="34" charset="0"/>
                <a:sym typeface="FontAwesome"/>
              </a:rPr>
              <a:t></a:t>
            </a:r>
            <a:endParaRPr lang="en-US" sz="1993" dirty="0">
              <a:solidFill>
                <a:schemeClr val="bg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DFFE58C1-35B7-2246-BD2D-2FD4ABE7CB7D}"/>
              </a:ext>
            </a:extLst>
          </p:cNvPr>
          <p:cNvSpPr txBox="1"/>
          <p:nvPr/>
        </p:nvSpPr>
        <p:spPr>
          <a:xfrm>
            <a:off x="4138353" y="3256904"/>
            <a:ext cx="394196" cy="399020"/>
          </a:xfrm>
          <a:prstGeom prst="rect">
            <a:avLst/>
          </a:prstGeom>
          <a:noFill/>
        </p:spPr>
        <p:txBody>
          <a:bodyPr wrap="square" rtlCol="0" anchor="ctr">
            <a:spAutoFit/>
          </a:bodyPr>
          <a:lstStyle/>
          <a:p>
            <a:pPr algn="ctr"/>
            <a:r>
              <a:rPr lang="en-US" sz="1993" dirty="0">
                <a:solidFill>
                  <a:schemeClr val="bg1"/>
                </a:solidFill>
                <a:latin typeface="Calibri" panose="020F0502020204030204" pitchFamily="34" charset="0"/>
                <a:ea typeface="FontAwesome"/>
                <a:cs typeface="Calibri" panose="020F0502020204030204" pitchFamily="34" charset="0"/>
                <a:sym typeface="FontAwesome"/>
              </a:rPr>
              <a:t></a:t>
            </a:r>
            <a:endParaRPr lang="en-US" sz="1993" dirty="0">
              <a:solidFill>
                <a:schemeClr val="bg1"/>
              </a:solidFill>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F95C128D-4AE7-9E4C-BC47-18730957C058}"/>
              </a:ext>
            </a:extLst>
          </p:cNvPr>
          <p:cNvSpPr txBox="1"/>
          <p:nvPr/>
        </p:nvSpPr>
        <p:spPr>
          <a:xfrm>
            <a:off x="4743137" y="3968860"/>
            <a:ext cx="394196" cy="399020"/>
          </a:xfrm>
          <a:prstGeom prst="rect">
            <a:avLst/>
          </a:prstGeom>
          <a:noFill/>
        </p:spPr>
        <p:txBody>
          <a:bodyPr wrap="square" rtlCol="0" anchor="ctr">
            <a:spAutoFit/>
          </a:bodyPr>
          <a:lstStyle/>
          <a:p>
            <a:pPr algn="ctr"/>
            <a:r>
              <a:rPr lang="en-US" sz="1993" dirty="0">
                <a:solidFill>
                  <a:schemeClr val="bg1"/>
                </a:solidFill>
                <a:latin typeface="Calibri" panose="020F0502020204030204" pitchFamily="34" charset="0"/>
                <a:ea typeface="FontAwesome"/>
                <a:cs typeface="Calibri" panose="020F0502020204030204" pitchFamily="34" charset="0"/>
                <a:sym typeface="FontAwesome"/>
              </a:rPr>
              <a:t></a:t>
            </a:r>
            <a:endParaRPr lang="en-US" sz="1993" dirty="0">
              <a:solidFill>
                <a:schemeClr val="bg1"/>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4380E485-E6D4-A249-A198-07BBC672369C}"/>
              </a:ext>
            </a:extLst>
          </p:cNvPr>
          <p:cNvSpPr txBox="1"/>
          <p:nvPr/>
        </p:nvSpPr>
        <p:spPr>
          <a:xfrm>
            <a:off x="4138353" y="4590825"/>
            <a:ext cx="394196" cy="399020"/>
          </a:xfrm>
          <a:prstGeom prst="rect">
            <a:avLst/>
          </a:prstGeom>
          <a:noFill/>
        </p:spPr>
        <p:txBody>
          <a:bodyPr wrap="square" rtlCol="0" anchor="ctr">
            <a:spAutoFit/>
          </a:bodyPr>
          <a:lstStyle/>
          <a:p>
            <a:pPr algn="ctr"/>
            <a:r>
              <a:rPr lang="en-US" sz="1993" dirty="0">
                <a:solidFill>
                  <a:schemeClr val="bg1"/>
                </a:solidFill>
                <a:latin typeface="Calibri" panose="020F0502020204030204" pitchFamily="34" charset="0"/>
                <a:ea typeface="FontAwesome"/>
                <a:cs typeface="Calibri" panose="020F0502020204030204" pitchFamily="34" charset="0"/>
                <a:sym typeface="FontAwesome"/>
              </a:rPr>
              <a:t></a:t>
            </a:r>
            <a:endParaRPr lang="en-US" sz="1993" dirty="0">
              <a:solidFill>
                <a:schemeClr val="bg1"/>
              </a:solidFill>
              <a:latin typeface="Calibri" panose="020F0502020204030204" pitchFamily="34" charset="0"/>
              <a:cs typeface="Calibri" panose="020F0502020204030204" pitchFamily="34" charset="0"/>
            </a:endParaRPr>
          </a:p>
        </p:txBody>
      </p:sp>
      <p:sp>
        <p:nvSpPr>
          <p:cNvPr id="29" name="Text Placeholder 3">
            <a:extLst>
              <a:ext uri="{FF2B5EF4-FFF2-40B4-BE49-F238E27FC236}">
                <a16:creationId xmlns:a16="http://schemas.microsoft.com/office/drawing/2014/main" id="{D345A7AF-B16F-C945-8CDC-148A483EDF63}"/>
              </a:ext>
            </a:extLst>
          </p:cNvPr>
          <p:cNvSpPr>
            <a:spLocks noGrp="1"/>
          </p:cNvSpPr>
          <p:nvPr>
            <p:ph type="body" sz="quarter" idx="13"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30" name="Straight Connector 29">
            <a:extLst>
              <a:ext uri="{FF2B5EF4-FFF2-40B4-BE49-F238E27FC236}">
                <a16:creationId xmlns:a16="http://schemas.microsoft.com/office/drawing/2014/main" id="{104CEB38-AA7D-4D47-862C-1F0A99179828}"/>
              </a:ext>
            </a:extLst>
          </p:cNvPr>
          <p:cNvCxnSpPr>
            <a:cxnSpLocks/>
          </p:cNvCxnSpPr>
          <p:nvPr/>
        </p:nvCxnSpPr>
        <p:spPr>
          <a:xfrm>
            <a:off x="3411793"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D07B1E3E-037A-954A-8D9D-085D8B8F3643}"/>
              </a:ext>
            </a:extLst>
          </p:cNvPr>
          <p:cNvSpPr>
            <a:spLocks noGrp="1"/>
          </p:cNvSpPr>
          <p:nvPr>
            <p:ph sz="quarter" idx="14" hasCustomPrompt="1"/>
          </p:nvPr>
        </p:nvSpPr>
        <p:spPr>
          <a:xfrm>
            <a:off x="1740271" y="1907586"/>
            <a:ext cx="1784351" cy="347133"/>
          </a:xfrm>
          <a:prstGeom prst="rect">
            <a:avLst/>
          </a:prstGeom>
        </p:spPr>
        <p:txBody>
          <a:bodyPr/>
          <a:lstStyle>
            <a:lvl1pPr marL="0" indent="0" algn="r">
              <a:buNone/>
              <a:defRPr sz="1200" baseline="0">
                <a:solidFill>
                  <a:srgbClr val="C61E57"/>
                </a:solidFill>
              </a:defRPr>
            </a:lvl1pPr>
            <a:lvl2pPr>
              <a:defRPr sz="996"/>
            </a:lvl2pPr>
            <a:lvl3pPr>
              <a:defRPr sz="996"/>
            </a:lvl3pPr>
            <a:lvl4pPr>
              <a:defRPr sz="996"/>
            </a:lvl4pPr>
            <a:lvl5pPr>
              <a:defRPr sz="996"/>
            </a:lvl5pPr>
          </a:lstStyle>
          <a:p>
            <a:pPr lvl="0"/>
            <a:r>
              <a:rPr lang="en-US" dirty="0"/>
              <a:t>Sub title Example here</a:t>
            </a:r>
          </a:p>
        </p:txBody>
      </p:sp>
      <p:sp>
        <p:nvSpPr>
          <p:cNvPr id="32" name="Content Placeholder 5">
            <a:extLst>
              <a:ext uri="{FF2B5EF4-FFF2-40B4-BE49-F238E27FC236}">
                <a16:creationId xmlns:a16="http://schemas.microsoft.com/office/drawing/2014/main" id="{D17D6074-DFEF-554F-9C52-C5B76A4D55E4}"/>
              </a:ext>
            </a:extLst>
          </p:cNvPr>
          <p:cNvSpPr>
            <a:spLocks noGrp="1"/>
          </p:cNvSpPr>
          <p:nvPr>
            <p:ph sz="quarter" idx="16" hasCustomPrompt="1"/>
          </p:nvPr>
        </p:nvSpPr>
        <p:spPr>
          <a:xfrm>
            <a:off x="1740271" y="3197125"/>
            <a:ext cx="1784351" cy="347133"/>
          </a:xfrm>
          <a:prstGeom prst="rect">
            <a:avLst/>
          </a:prstGeom>
        </p:spPr>
        <p:txBody>
          <a:bodyPr/>
          <a:lstStyle>
            <a:lvl1pPr marL="0" indent="0" algn="r">
              <a:buNone/>
              <a:defRPr sz="1200" baseline="0">
                <a:solidFill>
                  <a:srgbClr val="C61E57"/>
                </a:solidFill>
              </a:defRPr>
            </a:lvl1pPr>
            <a:lvl2pPr>
              <a:defRPr sz="996"/>
            </a:lvl2pPr>
            <a:lvl3pPr>
              <a:defRPr sz="996"/>
            </a:lvl3pPr>
            <a:lvl4pPr>
              <a:defRPr sz="996"/>
            </a:lvl4pPr>
            <a:lvl5pPr>
              <a:defRPr sz="996"/>
            </a:lvl5pPr>
          </a:lstStyle>
          <a:p>
            <a:pPr lvl="0"/>
            <a:r>
              <a:rPr lang="en-US" dirty="0"/>
              <a:t>Sub title Example here</a:t>
            </a:r>
          </a:p>
        </p:txBody>
      </p:sp>
      <p:sp>
        <p:nvSpPr>
          <p:cNvPr id="33" name="Content Placeholder 5">
            <a:extLst>
              <a:ext uri="{FF2B5EF4-FFF2-40B4-BE49-F238E27FC236}">
                <a16:creationId xmlns:a16="http://schemas.microsoft.com/office/drawing/2014/main" id="{102D9749-C55C-6D41-8C75-16967D24A425}"/>
              </a:ext>
            </a:extLst>
          </p:cNvPr>
          <p:cNvSpPr>
            <a:spLocks noGrp="1"/>
          </p:cNvSpPr>
          <p:nvPr>
            <p:ph sz="quarter" idx="17" hasCustomPrompt="1"/>
          </p:nvPr>
        </p:nvSpPr>
        <p:spPr>
          <a:xfrm>
            <a:off x="1135506" y="3666047"/>
            <a:ext cx="2389116" cy="750702"/>
          </a:xfrm>
          <a:prstGeom prst="rect">
            <a:avLst/>
          </a:prstGeom>
        </p:spPr>
        <p:txBody>
          <a:bodyPr/>
          <a:lstStyle>
            <a:lvl1pPr marL="0" indent="0">
              <a:buNone/>
              <a:defRPr sz="1050" baseline="0">
                <a:solidFill>
                  <a:schemeClr val="bg1">
                    <a:lumMod val="50000"/>
                  </a:schemeClr>
                </a:solidFill>
              </a:defRPr>
            </a:lvl1pPr>
            <a:lvl2pPr>
              <a:defRPr sz="996"/>
            </a:lvl2pPr>
            <a:lvl3pPr>
              <a:defRPr sz="996"/>
            </a:lvl3pPr>
            <a:lvl4pPr>
              <a:defRPr sz="996"/>
            </a:lvl4pPr>
            <a:lvl5pPr>
              <a:defRPr sz="996"/>
            </a:lvl5pPr>
          </a:lstStyle>
          <a:p>
            <a:pPr algn="r"/>
            <a:r>
              <a:rPr lang="en-US" sz="996" dirty="0" err="1">
                <a:latin typeface="Calibri" panose="020F0502020204030204" pitchFamily="34" charset="0"/>
                <a:cs typeface="Calibri" panose="020F0502020204030204" pitchFamily="34" charset="0"/>
              </a:rPr>
              <a:t>Fusce</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diam</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tortor</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mattis</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quis</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dapibus</a:t>
            </a:r>
            <a:r>
              <a:rPr lang="en-US" sz="996" dirty="0">
                <a:latin typeface="Calibri" panose="020F0502020204030204" pitchFamily="34" charset="0"/>
                <a:cs typeface="Calibri" panose="020F0502020204030204" pitchFamily="34" charset="0"/>
              </a:rPr>
              <a:t> vitae, </a:t>
            </a:r>
            <a:r>
              <a:rPr lang="en-US" sz="996" dirty="0" err="1">
                <a:latin typeface="Calibri" panose="020F0502020204030204" pitchFamily="34" charset="0"/>
                <a:cs typeface="Calibri" panose="020F0502020204030204" pitchFamily="34" charset="0"/>
              </a:rPr>
              <a:t>euismod</a:t>
            </a:r>
            <a:r>
              <a:rPr lang="en-US" sz="996" dirty="0">
                <a:latin typeface="Calibri" panose="020F0502020204030204" pitchFamily="34" charset="0"/>
                <a:cs typeface="Calibri" panose="020F0502020204030204" pitchFamily="34" charset="0"/>
              </a:rPr>
              <a:t> non </a:t>
            </a:r>
            <a:r>
              <a:rPr lang="en-US" sz="996" dirty="0" err="1">
                <a:latin typeface="Calibri" panose="020F0502020204030204" pitchFamily="34" charset="0"/>
                <a:cs typeface="Calibri" panose="020F0502020204030204" pitchFamily="34" charset="0"/>
              </a:rPr>
              <a:t>purus</a:t>
            </a:r>
            <a:r>
              <a:rPr lang="en-US" sz="996" dirty="0">
                <a:latin typeface="Calibri" panose="020F0502020204030204" pitchFamily="34" charset="0"/>
                <a:cs typeface="Calibri" panose="020F0502020204030204" pitchFamily="34" charset="0"/>
              </a:rPr>
              <a:t>.</a:t>
            </a:r>
          </a:p>
        </p:txBody>
      </p:sp>
      <p:sp>
        <p:nvSpPr>
          <p:cNvPr id="34" name="Content Placeholder 5">
            <a:extLst>
              <a:ext uri="{FF2B5EF4-FFF2-40B4-BE49-F238E27FC236}">
                <a16:creationId xmlns:a16="http://schemas.microsoft.com/office/drawing/2014/main" id="{7F45DB05-D787-EA40-B8A9-9D834D31DA1F}"/>
              </a:ext>
            </a:extLst>
          </p:cNvPr>
          <p:cNvSpPr>
            <a:spLocks noGrp="1"/>
          </p:cNvSpPr>
          <p:nvPr>
            <p:ph sz="quarter" idx="18" hasCustomPrompt="1"/>
          </p:nvPr>
        </p:nvSpPr>
        <p:spPr>
          <a:xfrm>
            <a:off x="1740271" y="4662509"/>
            <a:ext cx="1784351" cy="347133"/>
          </a:xfrm>
          <a:prstGeom prst="rect">
            <a:avLst/>
          </a:prstGeom>
        </p:spPr>
        <p:txBody>
          <a:bodyPr/>
          <a:lstStyle>
            <a:lvl1pPr marL="0" indent="0" algn="r">
              <a:buNone/>
              <a:defRPr sz="1200" baseline="0">
                <a:solidFill>
                  <a:srgbClr val="C61E57"/>
                </a:solidFill>
              </a:defRPr>
            </a:lvl1pPr>
            <a:lvl2pPr>
              <a:defRPr sz="996"/>
            </a:lvl2pPr>
            <a:lvl3pPr>
              <a:defRPr sz="996"/>
            </a:lvl3pPr>
            <a:lvl4pPr>
              <a:defRPr sz="996"/>
            </a:lvl4pPr>
            <a:lvl5pPr>
              <a:defRPr sz="996"/>
            </a:lvl5pPr>
          </a:lstStyle>
          <a:p>
            <a:pPr lvl="0"/>
            <a:r>
              <a:rPr lang="en-US" dirty="0"/>
              <a:t>Sub title Example here</a:t>
            </a:r>
          </a:p>
        </p:txBody>
      </p:sp>
      <p:sp>
        <p:nvSpPr>
          <p:cNvPr id="35" name="Content Placeholder 5">
            <a:extLst>
              <a:ext uri="{FF2B5EF4-FFF2-40B4-BE49-F238E27FC236}">
                <a16:creationId xmlns:a16="http://schemas.microsoft.com/office/drawing/2014/main" id="{2424F5F2-A1E4-D448-82DB-2A9A88F5A8CE}"/>
              </a:ext>
            </a:extLst>
          </p:cNvPr>
          <p:cNvSpPr>
            <a:spLocks noGrp="1"/>
          </p:cNvSpPr>
          <p:nvPr>
            <p:ph sz="quarter" idx="19" hasCustomPrompt="1"/>
          </p:nvPr>
        </p:nvSpPr>
        <p:spPr>
          <a:xfrm>
            <a:off x="1475893" y="5131432"/>
            <a:ext cx="2048729" cy="347133"/>
          </a:xfrm>
          <a:prstGeom prst="rect">
            <a:avLst/>
          </a:prstGeom>
        </p:spPr>
        <p:txBody>
          <a:bodyPr/>
          <a:lstStyle>
            <a:lvl1pPr marL="0" indent="0">
              <a:buNone/>
              <a:defRPr sz="900" baseline="0">
                <a:solidFill>
                  <a:schemeClr val="bg1">
                    <a:lumMod val="50000"/>
                  </a:schemeClr>
                </a:solidFill>
              </a:defRPr>
            </a:lvl1pPr>
            <a:lvl2pPr>
              <a:defRPr sz="996"/>
            </a:lvl2pPr>
            <a:lvl3pPr>
              <a:defRPr sz="996"/>
            </a:lvl3pPr>
            <a:lvl4pPr>
              <a:defRPr sz="996"/>
            </a:lvl4pPr>
            <a:lvl5pPr>
              <a:defRPr sz="996"/>
            </a:lvl5pPr>
          </a:lstStyle>
          <a:p>
            <a:pPr algn="r"/>
            <a:r>
              <a:rPr lang="en-US" sz="996" dirty="0" err="1">
                <a:latin typeface="Calibri" panose="020F0502020204030204" pitchFamily="34" charset="0"/>
                <a:cs typeface="Calibri" panose="020F0502020204030204" pitchFamily="34" charset="0"/>
              </a:rPr>
              <a:t>Fusce</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diam</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tortor</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mattis</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quis</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dapibus</a:t>
            </a:r>
            <a:r>
              <a:rPr lang="en-US" sz="996" dirty="0">
                <a:latin typeface="Calibri" panose="020F0502020204030204" pitchFamily="34" charset="0"/>
                <a:cs typeface="Calibri" panose="020F0502020204030204" pitchFamily="34" charset="0"/>
              </a:rPr>
              <a:t> vitae, </a:t>
            </a:r>
            <a:r>
              <a:rPr lang="en-US" sz="996" dirty="0" err="1">
                <a:latin typeface="Calibri" panose="020F0502020204030204" pitchFamily="34" charset="0"/>
                <a:cs typeface="Calibri" panose="020F0502020204030204" pitchFamily="34" charset="0"/>
              </a:rPr>
              <a:t>euismod</a:t>
            </a:r>
            <a:r>
              <a:rPr lang="en-US" sz="996" dirty="0">
                <a:latin typeface="Calibri" panose="020F0502020204030204" pitchFamily="34" charset="0"/>
                <a:cs typeface="Calibri" panose="020F0502020204030204" pitchFamily="34" charset="0"/>
              </a:rPr>
              <a:t> non </a:t>
            </a:r>
            <a:r>
              <a:rPr lang="en-US" sz="996" dirty="0" err="1">
                <a:latin typeface="Calibri" panose="020F0502020204030204" pitchFamily="34" charset="0"/>
                <a:cs typeface="Calibri" panose="020F0502020204030204" pitchFamily="34" charset="0"/>
              </a:rPr>
              <a:t>purus</a:t>
            </a:r>
            <a:r>
              <a:rPr lang="en-US" sz="996" dirty="0">
                <a:latin typeface="Calibri" panose="020F0502020204030204" pitchFamily="34" charset="0"/>
                <a:cs typeface="Calibri" panose="020F0502020204030204" pitchFamily="34" charset="0"/>
              </a:rPr>
              <a:t>.</a:t>
            </a:r>
          </a:p>
        </p:txBody>
      </p:sp>
      <p:sp>
        <p:nvSpPr>
          <p:cNvPr id="44" name="Content Placeholder 43">
            <a:extLst>
              <a:ext uri="{FF2B5EF4-FFF2-40B4-BE49-F238E27FC236}">
                <a16:creationId xmlns:a16="http://schemas.microsoft.com/office/drawing/2014/main" id="{2D92B52D-60FD-C44C-A4AB-99149E97F034}"/>
              </a:ext>
            </a:extLst>
          </p:cNvPr>
          <p:cNvSpPr>
            <a:spLocks noGrp="1"/>
          </p:cNvSpPr>
          <p:nvPr>
            <p:ph sz="quarter" idx="20" hasCustomPrompt="1"/>
          </p:nvPr>
        </p:nvSpPr>
        <p:spPr>
          <a:xfrm>
            <a:off x="5538789" y="2540728"/>
            <a:ext cx="1846262" cy="533400"/>
          </a:xfrm>
          <a:prstGeom prst="rect">
            <a:avLst/>
          </a:prstGeom>
        </p:spPr>
        <p:txBody>
          <a:bodyPr/>
          <a:lstStyle>
            <a:lvl1pPr marL="0" indent="0" algn="l" defTabSz="911034" rtl="0" eaLnBrk="1" latinLnBrk="0" hangingPunct="1">
              <a:lnSpc>
                <a:spcPct val="90000"/>
              </a:lnSpc>
              <a:spcBef>
                <a:spcPts val="996"/>
              </a:spcBef>
              <a:buFont typeface="Arial" panose="020B0604020202020204" pitchFamily="34" charset="0"/>
              <a:buNone/>
              <a:defRPr lang="en-US" sz="1200" kern="1200" baseline="0" dirty="0">
                <a:solidFill>
                  <a:srgbClr val="B51E6A"/>
                </a:solidFill>
                <a:latin typeface="Calibri" panose="020F0502020204030204" pitchFamily="34" charset="0"/>
                <a:ea typeface="+mn-ea"/>
                <a:cs typeface="Calibri" panose="020F0502020204030204" pitchFamily="34" charset="0"/>
              </a:defRPr>
            </a:lvl1pPr>
            <a:lvl2pPr>
              <a:defRPr sz="996"/>
            </a:lvl2pPr>
            <a:lvl3pPr>
              <a:defRPr sz="996"/>
            </a:lvl3pPr>
            <a:lvl4pPr>
              <a:defRPr sz="996"/>
            </a:lvl4pPr>
            <a:lvl5pPr>
              <a:defRPr sz="996"/>
            </a:lvl5pPr>
          </a:lstStyle>
          <a:p>
            <a:pPr lvl="0"/>
            <a:r>
              <a:rPr lang="en-US" dirty="0"/>
              <a:t>Sub title Example here</a:t>
            </a:r>
          </a:p>
        </p:txBody>
      </p:sp>
      <p:sp>
        <p:nvSpPr>
          <p:cNvPr id="53" name="Content Placeholder 43">
            <a:extLst>
              <a:ext uri="{FF2B5EF4-FFF2-40B4-BE49-F238E27FC236}">
                <a16:creationId xmlns:a16="http://schemas.microsoft.com/office/drawing/2014/main" id="{B184FE40-BEBE-D144-AC3D-877B48DCE456}"/>
              </a:ext>
            </a:extLst>
          </p:cNvPr>
          <p:cNvSpPr>
            <a:spLocks noGrp="1"/>
          </p:cNvSpPr>
          <p:nvPr>
            <p:ph sz="quarter" idx="21" hasCustomPrompt="1"/>
          </p:nvPr>
        </p:nvSpPr>
        <p:spPr>
          <a:xfrm>
            <a:off x="5538789" y="2927589"/>
            <a:ext cx="1846262" cy="533400"/>
          </a:xfrm>
          <a:prstGeom prst="rect">
            <a:avLst/>
          </a:prstGeom>
        </p:spPr>
        <p:txBody>
          <a:bodyPr/>
          <a:lstStyle>
            <a:lvl1pPr marL="0" marR="0" indent="0" algn="l" defTabSz="911034" rtl="0" eaLnBrk="1" fontAlgn="auto" latinLnBrk="0" hangingPunct="1">
              <a:lnSpc>
                <a:spcPct val="100000"/>
              </a:lnSpc>
              <a:spcBef>
                <a:spcPts val="996"/>
              </a:spcBef>
              <a:spcAft>
                <a:spcPts val="0"/>
              </a:spcAft>
              <a:buClrTx/>
              <a:buSzTx/>
              <a:buFont typeface="Arial" panose="020B0604020202020204" pitchFamily="34" charset="0"/>
              <a:buNone/>
              <a:tabLst/>
              <a:defRPr lang="en-US" sz="900"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996"/>
            </a:lvl2pPr>
            <a:lvl3pPr>
              <a:defRPr sz="996"/>
            </a:lvl3pPr>
            <a:lvl4pPr>
              <a:defRPr sz="996"/>
            </a:lvl4pPr>
            <a:lvl5pPr>
              <a:defRPr sz="996"/>
            </a:lvl5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a:t>Dummy copy Dummy copy Dummy copy Dummy copy </a:t>
            </a:r>
          </a:p>
        </p:txBody>
      </p:sp>
      <p:sp>
        <p:nvSpPr>
          <p:cNvPr id="54" name="Content Placeholder 43">
            <a:extLst>
              <a:ext uri="{FF2B5EF4-FFF2-40B4-BE49-F238E27FC236}">
                <a16:creationId xmlns:a16="http://schemas.microsoft.com/office/drawing/2014/main" id="{C07AAE33-A8BC-E243-909E-ADEC0BDF61BC}"/>
              </a:ext>
            </a:extLst>
          </p:cNvPr>
          <p:cNvSpPr>
            <a:spLocks noGrp="1"/>
          </p:cNvSpPr>
          <p:nvPr>
            <p:ph sz="quarter" idx="22" hasCustomPrompt="1"/>
          </p:nvPr>
        </p:nvSpPr>
        <p:spPr>
          <a:xfrm>
            <a:off x="5538789" y="3947497"/>
            <a:ext cx="1846262" cy="533400"/>
          </a:xfrm>
          <a:prstGeom prst="rect">
            <a:avLst/>
          </a:prstGeom>
        </p:spPr>
        <p:txBody>
          <a:bodyPr/>
          <a:lstStyle>
            <a:lvl1pPr marL="0" indent="0" algn="l" defTabSz="911034" rtl="0" eaLnBrk="1" latinLnBrk="0" hangingPunct="1">
              <a:lnSpc>
                <a:spcPct val="90000"/>
              </a:lnSpc>
              <a:spcBef>
                <a:spcPts val="996"/>
              </a:spcBef>
              <a:buFont typeface="Arial" panose="020B0604020202020204" pitchFamily="34" charset="0"/>
              <a:buNone/>
              <a:defRPr lang="en-US" sz="1200" kern="1200" baseline="0" dirty="0">
                <a:solidFill>
                  <a:srgbClr val="B51E6A"/>
                </a:solidFill>
                <a:latin typeface="Calibri" panose="020F0502020204030204" pitchFamily="34" charset="0"/>
                <a:ea typeface="+mn-ea"/>
                <a:cs typeface="Calibri" panose="020F0502020204030204" pitchFamily="34" charset="0"/>
              </a:defRPr>
            </a:lvl1pPr>
            <a:lvl2pPr>
              <a:defRPr sz="996"/>
            </a:lvl2pPr>
            <a:lvl3pPr>
              <a:defRPr sz="996"/>
            </a:lvl3pPr>
            <a:lvl4pPr>
              <a:defRPr sz="996"/>
            </a:lvl4pPr>
            <a:lvl5pPr>
              <a:defRPr sz="996"/>
            </a:lvl5pPr>
          </a:lstStyle>
          <a:p>
            <a:pPr lvl="0"/>
            <a:r>
              <a:rPr lang="en-US" dirty="0"/>
              <a:t>Sub title Example here</a:t>
            </a:r>
          </a:p>
        </p:txBody>
      </p:sp>
      <p:sp>
        <p:nvSpPr>
          <p:cNvPr id="55" name="Content Placeholder 43">
            <a:extLst>
              <a:ext uri="{FF2B5EF4-FFF2-40B4-BE49-F238E27FC236}">
                <a16:creationId xmlns:a16="http://schemas.microsoft.com/office/drawing/2014/main" id="{80E5D62C-933B-A74A-8CC2-93E9C431849A}"/>
              </a:ext>
            </a:extLst>
          </p:cNvPr>
          <p:cNvSpPr>
            <a:spLocks noGrp="1"/>
          </p:cNvSpPr>
          <p:nvPr>
            <p:ph sz="quarter" idx="23" hasCustomPrompt="1"/>
          </p:nvPr>
        </p:nvSpPr>
        <p:spPr>
          <a:xfrm>
            <a:off x="5538789" y="4334358"/>
            <a:ext cx="1846262" cy="533400"/>
          </a:xfrm>
          <a:prstGeom prst="rect">
            <a:avLst/>
          </a:prstGeom>
        </p:spPr>
        <p:txBody>
          <a:bodyPr/>
          <a:lstStyle>
            <a:lvl1pPr marL="0" marR="0" indent="0" algn="l" defTabSz="911034" rtl="0" eaLnBrk="1" fontAlgn="auto" latinLnBrk="0" hangingPunct="1">
              <a:lnSpc>
                <a:spcPct val="100000"/>
              </a:lnSpc>
              <a:spcBef>
                <a:spcPts val="996"/>
              </a:spcBef>
              <a:spcAft>
                <a:spcPts val="0"/>
              </a:spcAft>
              <a:buClrTx/>
              <a:buSzTx/>
              <a:buFont typeface="Arial" panose="020B0604020202020204" pitchFamily="34" charset="0"/>
              <a:buNone/>
              <a:tabLst/>
              <a:defRPr lang="en-US" sz="900"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996"/>
            </a:lvl2pPr>
            <a:lvl3pPr>
              <a:defRPr sz="996"/>
            </a:lvl3pPr>
            <a:lvl4pPr>
              <a:defRPr sz="996"/>
            </a:lvl4pPr>
            <a:lvl5pPr>
              <a:defRPr sz="996"/>
            </a:lvl5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a:t>Dummy copy Dummy copy Dummy copy Dummy copy </a:t>
            </a:r>
          </a:p>
        </p:txBody>
      </p:sp>
      <p:sp>
        <p:nvSpPr>
          <p:cNvPr id="2" name="Date Placeholder 1">
            <a:extLst>
              <a:ext uri="{FF2B5EF4-FFF2-40B4-BE49-F238E27FC236}">
                <a16:creationId xmlns:a16="http://schemas.microsoft.com/office/drawing/2014/main" id="{1692F812-6FF9-6B4F-B4B9-FA2E642D24EF}"/>
              </a:ext>
            </a:extLst>
          </p:cNvPr>
          <p:cNvSpPr>
            <a:spLocks noGrp="1"/>
          </p:cNvSpPr>
          <p:nvPr>
            <p:ph type="dt" sz="half" idx="24"/>
          </p:nvPr>
        </p:nvSpPr>
        <p:spPr/>
        <p:txBody>
          <a:bodyPr/>
          <a:lstStyle/>
          <a:p>
            <a:fld id="{D97C9332-06A4-8741-8892-83C10379AC79}" type="datetime1">
              <a:rPr lang="en-IN" smtClean="0"/>
              <a:t>30-09-2021</a:t>
            </a:fld>
            <a:r>
              <a:rPr lang="en-US"/>
              <a:t> </a:t>
            </a:r>
            <a:r>
              <a:rPr lang="en-US" altLang="en-US"/>
              <a:t>| </a:t>
            </a:r>
            <a:r>
              <a:rPr lang="en-IN" altLang="en-US"/>
              <a:t>© Mphasis 2018  Proprietary and confidential information</a:t>
            </a:r>
            <a:endParaRPr lang="en-US" dirty="0"/>
          </a:p>
        </p:txBody>
      </p:sp>
      <p:sp>
        <p:nvSpPr>
          <p:cNvPr id="7" name="Slide Number Placeholder 6">
            <a:extLst>
              <a:ext uri="{FF2B5EF4-FFF2-40B4-BE49-F238E27FC236}">
                <a16:creationId xmlns:a16="http://schemas.microsoft.com/office/drawing/2014/main" id="{42687A6F-A863-1847-8DFC-BABF85C70A7E}"/>
              </a:ext>
            </a:extLst>
          </p:cNvPr>
          <p:cNvSpPr>
            <a:spLocks noGrp="1"/>
          </p:cNvSpPr>
          <p:nvPr>
            <p:ph type="sldNum" sz="quarter" idx="25"/>
          </p:nvPr>
        </p:nvSpPr>
        <p:spPr/>
        <p:txBody>
          <a:bodyPr/>
          <a:lstStyle/>
          <a:p>
            <a:fld id="{1755F6D2-49A6-E64A-811B-3E9DE07970BF}" type="slidenum">
              <a:rPr lang="en-US" smtClean="0"/>
              <a:pPr/>
              <a:t>‹#›</a:t>
            </a:fld>
            <a:endParaRPr lang="en-US" dirty="0"/>
          </a:p>
        </p:txBody>
      </p:sp>
      <p:sp>
        <p:nvSpPr>
          <p:cNvPr id="36" name="Content Placeholder 5">
            <a:extLst>
              <a:ext uri="{FF2B5EF4-FFF2-40B4-BE49-F238E27FC236}">
                <a16:creationId xmlns:a16="http://schemas.microsoft.com/office/drawing/2014/main" id="{099EE972-B614-1049-BF33-2AF64E6400CA}"/>
              </a:ext>
            </a:extLst>
          </p:cNvPr>
          <p:cNvSpPr>
            <a:spLocks noGrp="1"/>
          </p:cNvSpPr>
          <p:nvPr>
            <p:ph sz="quarter" idx="26" hasCustomPrompt="1"/>
          </p:nvPr>
        </p:nvSpPr>
        <p:spPr>
          <a:xfrm>
            <a:off x="1135506" y="2361903"/>
            <a:ext cx="2389116" cy="750702"/>
          </a:xfrm>
          <a:prstGeom prst="rect">
            <a:avLst/>
          </a:prstGeom>
        </p:spPr>
        <p:txBody>
          <a:bodyPr/>
          <a:lstStyle>
            <a:lvl1pPr marL="0" indent="0">
              <a:buNone/>
              <a:defRPr sz="1050" baseline="0">
                <a:solidFill>
                  <a:schemeClr val="bg1">
                    <a:lumMod val="50000"/>
                  </a:schemeClr>
                </a:solidFill>
              </a:defRPr>
            </a:lvl1pPr>
            <a:lvl2pPr>
              <a:defRPr sz="996"/>
            </a:lvl2pPr>
            <a:lvl3pPr>
              <a:defRPr sz="996"/>
            </a:lvl3pPr>
            <a:lvl4pPr>
              <a:defRPr sz="996"/>
            </a:lvl4pPr>
            <a:lvl5pPr>
              <a:defRPr sz="996"/>
            </a:lvl5pPr>
          </a:lstStyle>
          <a:p>
            <a:pPr algn="r"/>
            <a:r>
              <a:rPr lang="en-US" sz="996" dirty="0" err="1">
                <a:latin typeface="Calibri" panose="020F0502020204030204" pitchFamily="34" charset="0"/>
                <a:cs typeface="Calibri" panose="020F0502020204030204" pitchFamily="34" charset="0"/>
              </a:rPr>
              <a:t>Fusce</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diam</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tortor</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mattis</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quis</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dapibus</a:t>
            </a:r>
            <a:r>
              <a:rPr lang="en-US" sz="996" dirty="0">
                <a:latin typeface="Calibri" panose="020F0502020204030204" pitchFamily="34" charset="0"/>
                <a:cs typeface="Calibri" panose="020F0502020204030204" pitchFamily="34" charset="0"/>
              </a:rPr>
              <a:t> vitae, </a:t>
            </a:r>
            <a:r>
              <a:rPr lang="en-US" sz="996" dirty="0" err="1">
                <a:latin typeface="Calibri" panose="020F0502020204030204" pitchFamily="34" charset="0"/>
                <a:cs typeface="Calibri" panose="020F0502020204030204" pitchFamily="34" charset="0"/>
              </a:rPr>
              <a:t>euismod</a:t>
            </a:r>
            <a:r>
              <a:rPr lang="en-US" sz="996" dirty="0">
                <a:latin typeface="Calibri" panose="020F0502020204030204" pitchFamily="34" charset="0"/>
                <a:cs typeface="Calibri" panose="020F0502020204030204" pitchFamily="34" charset="0"/>
              </a:rPr>
              <a:t> non </a:t>
            </a:r>
            <a:r>
              <a:rPr lang="en-US" sz="996" dirty="0" err="1">
                <a:latin typeface="Calibri" panose="020F0502020204030204" pitchFamily="34" charset="0"/>
                <a:cs typeface="Calibri" panose="020F0502020204030204" pitchFamily="34" charset="0"/>
              </a:rPr>
              <a:t>purus</a:t>
            </a:r>
            <a:r>
              <a:rPr lang="en-US" sz="996"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5982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15"/>
                                        </p:tgtEl>
                                        <p:attrNameLst>
                                          <p:attrName>style.visibility</p:attrName>
                                        </p:attrNameLst>
                                      </p:cBhvr>
                                      <p:to>
                                        <p:strVal val="visible"/>
                                      </p:to>
                                    </p:set>
                                    <p:anim calcmode="lin" valueType="num">
                                      <p:cBhvr>
                                        <p:cTn id="7" dur="400" fill="hold"/>
                                        <p:tgtEl>
                                          <p:spTgt spid="15"/>
                                        </p:tgtEl>
                                        <p:attrNameLst>
                                          <p:attrName>ppt_w</p:attrName>
                                        </p:attrNameLst>
                                      </p:cBhvr>
                                      <p:tavLst>
                                        <p:tav tm="0">
                                          <p:val>
                                            <p:fltVal val="0"/>
                                          </p:val>
                                        </p:tav>
                                        <p:tav tm="100000">
                                          <p:val>
                                            <p:strVal val="#ppt_w"/>
                                          </p:val>
                                        </p:tav>
                                      </p:tavLst>
                                    </p:anim>
                                    <p:anim calcmode="lin" valueType="num">
                                      <p:cBhvr>
                                        <p:cTn id="8" dur="400" fill="hold"/>
                                        <p:tgtEl>
                                          <p:spTgt spid="15"/>
                                        </p:tgtEl>
                                        <p:attrNameLst>
                                          <p:attrName>ppt_h</p:attrName>
                                        </p:attrNameLst>
                                      </p:cBhvr>
                                      <p:tavLst>
                                        <p:tav tm="0">
                                          <p:val>
                                            <p:fltVal val="0"/>
                                          </p:val>
                                        </p:tav>
                                        <p:tav tm="100000">
                                          <p:val>
                                            <p:strVal val="#ppt_h"/>
                                          </p:val>
                                        </p:tav>
                                      </p:tavLst>
                                    </p:anim>
                                    <p:animEffect transition="in" filter="fade">
                                      <p:cBhvr>
                                        <p:cTn id="9" dur="400"/>
                                        <p:tgtEl>
                                          <p:spTgt spid="15"/>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24"/>
                                        </p:tgtEl>
                                        <p:attrNameLst>
                                          <p:attrName>style.visibility</p:attrName>
                                        </p:attrNameLst>
                                      </p:cBhvr>
                                      <p:to>
                                        <p:strVal val="visible"/>
                                      </p:to>
                                    </p:set>
                                    <p:anim calcmode="lin" valueType="num">
                                      <p:cBhvr>
                                        <p:cTn id="12" dur="400" fill="hold"/>
                                        <p:tgtEl>
                                          <p:spTgt spid="24"/>
                                        </p:tgtEl>
                                        <p:attrNameLst>
                                          <p:attrName>ppt_w</p:attrName>
                                        </p:attrNameLst>
                                      </p:cBhvr>
                                      <p:tavLst>
                                        <p:tav tm="0">
                                          <p:val>
                                            <p:fltVal val="0"/>
                                          </p:val>
                                        </p:tav>
                                        <p:tav tm="100000">
                                          <p:val>
                                            <p:strVal val="#ppt_w"/>
                                          </p:val>
                                        </p:tav>
                                      </p:tavLst>
                                    </p:anim>
                                    <p:anim calcmode="lin" valueType="num">
                                      <p:cBhvr>
                                        <p:cTn id="13" dur="400" fill="hold"/>
                                        <p:tgtEl>
                                          <p:spTgt spid="24"/>
                                        </p:tgtEl>
                                        <p:attrNameLst>
                                          <p:attrName>ppt_h</p:attrName>
                                        </p:attrNameLst>
                                      </p:cBhvr>
                                      <p:tavLst>
                                        <p:tav tm="0">
                                          <p:val>
                                            <p:fltVal val="0"/>
                                          </p:val>
                                        </p:tav>
                                        <p:tav tm="100000">
                                          <p:val>
                                            <p:strVal val="#ppt_h"/>
                                          </p:val>
                                        </p:tav>
                                      </p:tavLst>
                                    </p:anim>
                                    <p:animEffect transition="in" filter="fade">
                                      <p:cBhvr>
                                        <p:cTn id="14" dur="400"/>
                                        <p:tgtEl>
                                          <p:spTgt spid="24"/>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25"/>
                                        </p:tgtEl>
                                        <p:attrNameLst>
                                          <p:attrName>style.visibility</p:attrName>
                                        </p:attrNameLst>
                                      </p:cBhvr>
                                      <p:to>
                                        <p:strVal val="visible"/>
                                      </p:to>
                                    </p:set>
                                    <p:anim calcmode="lin" valueType="num">
                                      <p:cBhvr>
                                        <p:cTn id="17" dur="400" fill="hold"/>
                                        <p:tgtEl>
                                          <p:spTgt spid="25"/>
                                        </p:tgtEl>
                                        <p:attrNameLst>
                                          <p:attrName>ppt_w</p:attrName>
                                        </p:attrNameLst>
                                      </p:cBhvr>
                                      <p:tavLst>
                                        <p:tav tm="0">
                                          <p:val>
                                            <p:fltVal val="0"/>
                                          </p:val>
                                        </p:tav>
                                        <p:tav tm="100000">
                                          <p:val>
                                            <p:strVal val="#ppt_w"/>
                                          </p:val>
                                        </p:tav>
                                      </p:tavLst>
                                    </p:anim>
                                    <p:anim calcmode="lin" valueType="num">
                                      <p:cBhvr>
                                        <p:cTn id="18" dur="400" fill="hold"/>
                                        <p:tgtEl>
                                          <p:spTgt spid="25"/>
                                        </p:tgtEl>
                                        <p:attrNameLst>
                                          <p:attrName>ppt_h</p:attrName>
                                        </p:attrNameLst>
                                      </p:cBhvr>
                                      <p:tavLst>
                                        <p:tav tm="0">
                                          <p:val>
                                            <p:fltVal val="0"/>
                                          </p:val>
                                        </p:tav>
                                        <p:tav tm="100000">
                                          <p:val>
                                            <p:strVal val="#ppt_h"/>
                                          </p:val>
                                        </p:tav>
                                      </p:tavLst>
                                    </p:anim>
                                    <p:animEffect transition="in" filter="fade">
                                      <p:cBhvr>
                                        <p:cTn id="19" dur="400"/>
                                        <p:tgtEl>
                                          <p:spTgt spid="25"/>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400" fill="hold"/>
                                        <p:tgtEl>
                                          <p:spTgt spid="26"/>
                                        </p:tgtEl>
                                        <p:attrNameLst>
                                          <p:attrName>ppt_w</p:attrName>
                                        </p:attrNameLst>
                                      </p:cBhvr>
                                      <p:tavLst>
                                        <p:tav tm="0">
                                          <p:val>
                                            <p:fltVal val="0"/>
                                          </p:val>
                                        </p:tav>
                                        <p:tav tm="100000">
                                          <p:val>
                                            <p:strVal val="#ppt_w"/>
                                          </p:val>
                                        </p:tav>
                                      </p:tavLst>
                                    </p:anim>
                                    <p:anim calcmode="lin" valueType="num">
                                      <p:cBhvr>
                                        <p:cTn id="23" dur="400" fill="hold"/>
                                        <p:tgtEl>
                                          <p:spTgt spid="26"/>
                                        </p:tgtEl>
                                        <p:attrNameLst>
                                          <p:attrName>ppt_h</p:attrName>
                                        </p:attrNameLst>
                                      </p:cBhvr>
                                      <p:tavLst>
                                        <p:tav tm="0">
                                          <p:val>
                                            <p:fltVal val="0"/>
                                          </p:val>
                                        </p:tav>
                                        <p:tav tm="100000">
                                          <p:val>
                                            <p:strVal val="#ppt_h"/>
                                          </p:val>
                                        </p:tav>
                                      </p:tavLst>
                                    </p:anim>
                                    <p:animEffect transition="in" filter="fade">
                                      <p:cBhvr>
                                        <p:cTn id="24" dur="400"/>
                                        <p:tgtEl>
                                          <p:spTgt spid="26"/>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27"/>
                                        </p:tgtEl>
                                        <p:attrNameLst>
                                          <p:attrName>style.visibility</p:attrName>
                                        </p:attrNameLst>
                                      </p:cBhvr>
                                      <p:to>
                                        <p:strVal val="visible"/>
                                      </p:to>
                                    </p:set>
                                    <p:anim calcmode="lin" valueType="num">
                                      <p:cBhvr>
                                        <p:cTn id="27" dur="400" fill="hold"/>
                                        <p:tgtEl>
                                          <p:spTgt spid="27"/>
                                        </p:tgtEl>
                                        <p:attrNameLst>
                                          <p:attrName>ppt_w</p:attrName>
                                        </p:attrNameLst>
                                      </p:cBhvr>
                                      <p:tavLst>
                                        <p:tav tm="0">
                                          <p:val>
                                            <p:fltVal val="0"/>
                                          </p:val>
                                        </p:tav>
                                        <p:tav tm="100000">
                                          <p:val>
                                            <p:strVal val="#ppt_w"/>
                                          </p:val>
                                        </p:tav>
                                      </p:tavLst>
                                    </p:anim>
                                    <p:anim calcmode="lin" valueType="num">
                                      <p:cBhvr>
                                        <p:cTn id="28" dur="400" fill="hold"/>
                                        <p:tgtEl>
                                          <p:spTgt spid="27"/>
                                        </p:tgtEl>
                                        <p:attrNameLst>
                                          <p:attrName>ppt_h</p:attrName>
                                        </p:attrNameLst>
                                      </p:cBhvr>
                                      <p:tavLst>
                                        <p:tav tm="0">
                                          <p:val>
                                            <p:fltVal val="0"/>
                                          </p:val>
                                        </p:tav>
                                        <p:tav tm="100000">
                                          <p:val>
                                            <p:strVal val="#ppt_h"/>
                                          </p:val>
                                        </p:tav>
                                      </p:tavLst>
                                    </p:anim>
                                    <p:animEffect transition="in" filter="fade">
                                      <p:cBhvr>
                                        <p:cTn id="29" dur="400"/>
                                        <p:tgtEl>
                                          <p:spTgt spid="27"/>
                                        </p:tgtEl>
                                      </p:cBhvr>
                                    </p:animEffect>
                                  </p:childTnLst>
                                </p:cTn>
                              </p:par>
                              <p:par>
                                <p:cTn id="30" presetID="53" presetClass="entr" presetSubtype="16" fill="hold" grpId="0" nodeType="withEffect">
                                  <p:stCondLst>
                                    <p:cond delay="300"/>
                                  </p:stCondLst>
                                  <p:childTnLst>
                                    <p:set>
                                      <p:cBhvr>
                                        <p:cTn id="31" dur="1" fill="hold">
                                          <p:stCondLst>
                                            <p:cond delay="0"/>
                                          </p:stCondLst>
                                        </p:cTn>
                                        <p:tgtEl>
                                          <p:spTgt spid="10"/>
                                        </p:tgtEl>
                                        <p:attrNameLst>
                                          <p:attrName>style.visibility</p:attrName>
                                        </p:attrNameLst>
                                      </p:cBhvr>
                                      <p:to>
                                        <p:strVal val="visible"/>
                                      </p:to>
                                    </p:set>
                                    <p:anim calcmode="lin" valueType="num">
                                      <p:cBhvr>
                                        <p:cTn id="32" dur="800" fill="hold"/>
                                        <p:tgtEl>
                                          <p:spTgt spid="10"/>
                                        </p:tgtEl>
                                        <p:attrNameLst>
                                          <p:attrName>ppt_w</p:attrName>
                                        </p:attrNameLst>
                                      </p:cBhvr>
                                      <p:tavLst>
                                        <p:tav tm="0">
                                          <p:val>
                                            <p:fltVal val="0"/>
                                          </p:val>
                                        </p:tav>
                                        <p:tav tm="100000">
                                          <p:val>
                                            <p:strVal val="#ppt_w"/>
                                          </p:val>
                                        </p:tav>
                                      </p:tavLst>
                                    </p:anim>
                                    <p:anim calcmode="lin" valueType="num">
                                      <p:cBhvr>
                                        <p:cTn id="33" dur="800" fill="hold"/>
                                        <p:tgtEl>
                                          <p:spTgt spid="10"/>
                                        </p:tgtEl>
                                        <p:attrNameLst>
                                          <p:attrName>ppt_h</p:attrName>
                                        </p:attrNameLst>
                                      </p:cBhvr>
                                      <p:tavLst>
                                        <p:tav tm="0">
                                          <p:val>
                                            <p:fltVal val="0"/>
                                          </p:val>
                                        </p:tav>
                                        <p:tav tm="100000">
                                          <p:val>
                                            <p:strVal val="#ppt_h"/>
                                          </p:val>
                                        </p:tav>
                                      </p:tavLst>
                                    </p:anim>
                                    <p:animEffect transition="in" filter="fade">
                                      <p:cBhvr>
                                        <p:cTn id="34" dur="800"/>
                                        <p:tgtEl>
                                          <p:spTgt spid="10"/>
                                        </p:tgtEl>
                                      </p:cBhvr>
                                    </p:animEffect>
                                  </p:childTnLst>
                                </p:cTn>
                              </p:par>
                              <p:par>
                                <p:cTn id="35" presetID="53" presetClass="entr" presetSubtype="16" fill="hold" grpId="0" nodeType="withEffect">
                                  <p:stCondLst>
                                    <p:cond delay="300"/>
                                  </p:stCondLst>
                                  <p:childTnLst>
                                    <p:set>
                                      <p:cBhvr>
                                        <p:cTn id="36" dur="1" fill="hold">
                                          <p:stCondLst>
                                            <p:cond delay="0"/>
                                          </p:stCondLst>
                                        </p:cTn>
                                        <p:tgtEl>
                                          <p:spTgt spid="11"/>
                                        </p:tgtEl>
                                        <p:attrNameLst>
                                          <p:attrName>style.visibility</p:attrName>
                                        </p:attrNameLst>
                                      </p:cBhvr>
                                      <p:to>
                                        <p:strVal val="visible"/>
                                      </p:to>
                                    </p:set>
                                    <p:anim calcmode="lin" valueType="num">
                                      <p:cBhvr>
                                        <p:cTn id="37" dur="800" fill="hold"/>
                                        <p:tgtEl>
                                          <p:spTgt spid="11"/>
                                        </p:tgtEl>
                                        <p:attrNameLst>
                                          <p:attrName>ppt_w</p:attrName>
                                        </p:attrNameLst>
                                      </p:cBhvr>
                                      <p:tavLst>
                                        <p:tav tm="0">
                                          <p:val>
                                            <p:fltVal val="0"/>
                                          </p:val>
                                        </p:tav>
                                        <p:tav tm="100000">
                                          <p:val>
                                            <p:strVal val="#ppt_w"/>
                                          </p:val>
                                        </p:tav>
                                      </p:tavLst>
                                    </p:anim>
                                    <p:anim calcmode="lin" valueType="num">
                                      <p:cBhvr>
                                        <p:cTn id="38" dur="800" fill="hold"/>
                                        <p:tgtEl>
                                          <p:spTgt spid="11"/>
                                        </p:tgtEl>
                                        <p:attrNameLst>
                                          <p:attrName>ppt_h</p:attrName>
                                        </p:attrNameLst>
                                      </p:cBhvr>
                                      <p:tavLst>
                                        <p:tav tm="0">
                                          <p:val>
                                            <p:fltVal val="0"/>
                                          </p:val>
                                        </p:tav>
                                        <p:tav tm="100000">
                                          <p:val>
                                            <p:strVal val="#ppt_h"/>
                                          </p:val>
                                        </p:tav>
                                      </p:tavLst>
                                    </p:anim>
                                    <p:animEffect transition="in" filter="fade">
                                      <p:cBhvr>
                                        <p:cTn id="39" dur="800"/>
                                        <p:tgtEl>
                                          <p:spTgt spid="11"/>
                                        </p:tgtEl>
                                      </p:cBhvr>
                                    </p:animEffect>
                                  </p:childTnLst>
                                </p:cTn>
                              </p:par>
                              <p:par>
                                <p:cTn id="40" presetID="53" presetClass="entr" presetSubtype="16" fill="hold" grpId="0" nodeType="withEffect">
                                  <p:stCondLst>
                                    <p:cond delay="300"/>
                                  </p:stCondLst>
                                  <p:childTnLst>
                                    <p:set>
                                      <p:cBhvr>
                                        <p:cTn id="41" dur="1" fill="hold">
                                          <p:stCondLst>
                                            <p:cond delay="0"/>
                                          </p:stCondLst>
                                        </p:cTn>
                                        <p:tgtEl>
                                          <p:spTgt spid="13"/>
                                        </p:tgtEl>
                                        <p:attrNameLst>
                                          <p:attrName>style.visibility</p:attrName>
                                        </p:attrNameLst>
                                      </p:cBhvr>
                                      <p:to>
                                        <p:strVal val="visible"/>
                                      </p:to>
                                    </p:set>
                                    <p:anim calcmode="lin" valueType="num">
                                      <p:cBhvr>
                                        <p:cTn id="42" dur="800" fill="hold"/>
                                        <p:tgtEl>
                                          <p:spTgt spid="13"/>
                                        </p:tgtEl>
                                        <p:attrNameLst>
                                          <p:attrName>ppt_w</p:attrName>
                                        </p:attrNameLst>
                                      </p:cBhvr>
                                      <p:tavLst>
                                        <p:tav tm="0">
                                          <p:val>
                                            <p:fltVal val="0"/>
                                          </p:val>
                                        </p:tav>
                                        <p:tav tm="100000">
                                          <p:val>
                                            <p:strVal val="#ppt_w"/>
                                          </p:val>
                                        </p:tav>
                                      </p:tavLst>
                                    </p:anim>
                                    <p:anim calcmode="lin" valueType="num">
                                      <p:cBhvr>
                                        <p:cTn id="43" dur="800" fill="hold"/>
                                        <p:tgtEl>
                                          <p:spTgt spid="13"/>
                                        </p:tgtEl>
                                        <p:attrNameLst>
                                          <p:attrName>ppt_h</p:attrName>
                                        </p:attrNameLst>
                                      </p:cBhvr>
                                      <p:tavLst>
                                        <p:tav tm="0">
                                          <p:val>
                                            <p:fltVal val="0"/>
                                          </p:val>
                                        </p:tav>
                                        <p:tav tm="100000">
                                          <p:val>
                                            <p:strVal val="#ppt_h"/>
                                          </p:val>
                                        </p:tav>
                                      </p:tavLst>
                                    </p:anim>
                                    <p:animEffect transition="in" filter="fade">
                                      <p:cBhvr>
                                        <p:cTn id="44" dur="800"/>
                                        <p:tgtEl>
                                          <p:spTgt spid="13"/>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4"/>
                                        </p:tgtEl>
                                        <p:attrNameLst>
                                          <p:attrName>style.visibility</p:attrName>
                                        </p:attrNameLst>
                                      </p:cBhvr>
                                      <p:to>
                                        <p:strVal val="visible"/>
                                      </p:to>
                                    </p:set>
                                    <p:anim calcmode="lin" valueType="num">
                                      <p:cBhvr>
                                        <p:cTn id="47" dur="800" fill="hold"/>
                                        <p:tgtEl>
                                          <p:spTgt spid="14"/>
                                        </p:tgtEl>
                                        <p:attrNameLst>
                                          <p:attrName>ppt_w</p:attrName>
                                        </p:attrNameLst>
                                      </p:cBhvr>
                                      <p:tavLst>
                                        <p:tav tm="0">
                                          <p:val>
                                            <p:fltVal val="0"/>
                                          </p:val>
                                        </p:tav>
                                        <p:tav tm="100000">
                                          <p:val>
                                            <p:strVal val="#ppt_w"/>
                                          </p:val>
                                        </p:tav>
                                      </p:tavLst>
                                    </p:anim>
                                    <p:anim calcmode="lin" valueType="num">
                                      <p:cBhvr>
                                        <p:cTn id="48" dur="800" fill="hold"/>
                                        <p:tgtEl>
                                          <p:spTgt spid="14"/>
                                        </p:tgtEl>
                                        <p:attrNameLst>
                                          <p:attrName>ppt_h</p:attrName>
                                        </p:attrNameLst>
                                      </p:cBhvr>
                                      <p:tavLst>
                                        <p:tav tm="0">
                                          <p:val>
                                            <p:fltVal val="0"/>
                                          </p:val>
                                        </p:tav>
                                        <p:tav tm="100000">
                                          <p:val>
                                            <p:strVal val="#ppt_h"/>
                                          </p:val>
                                        </p:tav>
                                      </p:tavLst>
                                    </p:anim>
                                    <p:animEffect transition="in" filter="fade">
                                      <p:cBhvr>
                                        <p:cTn id="49" dur="800"/>
                                        <p:tgtEl>
                                          <p:spTgt spid="14"/>
                                        </p:tgtEl>
                                      </p:cBhvr>
                                    </p:animEffect>
                                  </p:childTnLst>
                                </p:cTn>
                              </p:par>
                              <p:par>
                                <p:cTn id="50" presetID="53" presetClass="entr" presetSubtype="16" fill="hold" grpId="0" nodeType="withEffect">
                                  <p:stCondLst>
                                    <p:cond delay="300"/>
                                  </p:stCondLst>
                                  <p:childTnLst>
                                    <p:set>
                                      <p:cBhvr>
                                        <p:cTn id="51" dur="1" fill="hold">
                                          <p:stCondLst>
                                            <p:cond delay="0"/>
                                          </p:stCondLst>
                                        </p:cTn>
                                        <p:tgtEl>
                                          <p:spTgt spid="12"/>
                                        </p:tgtEl>
                                        <p:attrNameLst>
                                          <p:attrName>style.visibility</p:attrName>
                                        </p:attrNameLst>
                                      </p:cBhvr>
                                      <p:to>
                                        <p:strVal val="visible"/>
                                      </p:to>
                                    </p:set>
                                    <p:anim calcmode="lin" valueType="num">
                                      <p:cBhvr>
                                        <p:cTn id="52" dur="800" fill="hold"/>
                                        <p:tgtEl>
                                          <p:spTgt spid="12"/>
                                        </p:tgtEl>
                                        <p:attrNameLst>
                                          <p:attrName>ppt_w</p:attrName>
                                        </p:attrNameLst>
                                      </p:cBhvr>
                                      <p:tavLst>
                                        <p:tav tm="0">
                                          <p:val>
                                            <p:fltVal val="0"/>
                                          </p:val>
                                        </p:tav>
                                        <p:tav tm="100000">
                                          <p:val>
                                            <p:strVal val="#ppt_w"/>
                                          </p:val>
                                        </p:tav>
                                      </p:tavLst>
                                    </p:anim>
                                    <p:anim calcmode="lin" valueType="num">
                                      <p:cBhvr>
                                        <p:cTn id="53" dur="800" fill="hold"/>
                                        <p:tgtEl>
                                          <p:spTgt spid="12"/>
                                        </p:tgtEl>
                                        <p:attrNameLst>
                                          <p:attrName>ppt_h</p:attrName>
                                        </p:attrNameLst>
                                      </p:cBhvr>
                                      <p:tavLst>
                                        <p:tav tm="0">
                                          <p:val>
                                            <p:fltVal val="0"/>
                                          </p:val>
                                        </p:tav>
                                        <p:tav tm="100000">
                                          <p:val>
                                            <p:strVal val="#ppt_h"/>
                                          </p:val>
                                        </p:tav>
                                      </p:tavLst>
                                    </p:anim>
                                    <p:animEffect transition="in" filter="fade">
                                      <p:cBhvr>
                                        <p:cTn id="54" dur="8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p:bldP spid="24" grpId="0"/>
      <p:bldP spid="25" grpId="0"/>
      <p:bldP spid="26" grpId="0"/>
      <p:bldP spid="27"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p:nvSpPr>
        <p:spPr>
          <a:xfrm>
            <a:off x="4168297"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p:nvSpPr>
        <p:spPr>
          <a:xfrm>
            <a:off x="3601798" y="3051383"/>
            <a:ext cx="1955536" cy="353913"/>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dirty="0">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dirty="0"/>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4216939" y="5107995"/>
            <a:ext cx="1355465" cy="446617"/>
          </a:xfrm>
          <a:prstGeom prst="rect">
            <a:avLst/>
          </a:prstGeom>
        </p:spPr>
        <p:txBody>
          <a:bodyPr/>
          <a:lstStyle>
            <a:lvl1pPr marL="0" indent="0">
              <a:buNone/>
              <a:defRPr sz="996">
                <a:solidFill>
                  <a:schemeClr val="bg1">
                    <a:lumMod val="50000"/>
                  </a:schemeClr>
                </a:solidFill>
                <a:latin typeface="+mn-lt"/>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dirty="0">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243967"/>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dirty="0"/>
              <a:t>Address</a:t>
            </a:r>
            <a:endParaRPr lang="en-US" dirty="0"/>
          </a:p>
        </p:txBody>
      </p:sp>
      <p:grpSp>
        <p:nvGrpSpPr>
          <p:cNvPr id="15" name="Group 14">
            <a:extLst>
              <a:ext uri="{FF2B5EF4-FFF2-40B4-BE49-F238E27FC236}">
                <a16:creationId xmlns:a16="http://schemas.microsoft.com/office/drawing/2014/main" id="{29E10E36-B4FE-EE4F-ABBD-6B78144A7B17}"/>
              </a:ext>
            </a:extLst>
          </p:cNvPr>
          <p:cNvGrpSpPr/>
          <p:nvPr/>
        </p:nvGrpSpPr>
        <p:grpSpPr>
          <a:xfrm>
            <a:off x="3763340" y="3487258"/>
            <a:ext cx="163245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
        <p:nvSpPr>
          <p:cNvPr id="28" name="Rounded Rectangle 27">
            <a:extLst>
              <a:ext uri="{FF2B5EF4-FFF2-40B4-BE49-F238E27FC236}">
                <a16:creationId xmlns:a16="http://schemas.microsoft.com/office/drawing/2014/main" id="{C100A5BD-B1D8-6F40-867C-2FCDED8191FE}"/>
              </a:ext>
            </a:extLst>
          </p:cNvPr>
          <p:cNvSpPr/>
          <p:nvPr/>
        </p:nvSpPr>
        <p:spPr>
          <a:xfrm>
            <a:off x="3601798" y="5063083"/>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214297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 concept imag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DF95-F8E2-FC44-B604-CCFF31FC03F0}"/>
              </a:ext>
            </a:extLst>
          </p:cNvPr>
          <p:cNvSpPr>
            <a:spLocks/>
          </p:cNvSpPr>
          <p:nvPr userDrawn="1"/>
        </p:nvSpPr>
        <p:spPr bwMode="auto">
          <a:xfrm>
            <a:off x="675986" y="2675313"/>
            <a:ext cx="403145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eaLnBrk="1" hangingPunct="1">
              <a:lnSpc>
                <a:spcPct val="80000"/>
              </a:lnSpc>
              <a:defRPr/>
            </a:pPr>
            <a:r>
              <a:rPr lang="en-US" altLang="en-US" sz="2400" b="1" dirty="0">
                <a:solidFill>
                  <a:schemeClr val="bg1"/>
                </a:solidFill>
                <a:latin typeface="Calibri" panose="020F0502020204030204" pitchFamily="34" charset="0"/>
                <a:cs typeface="Calibri" panose="020F0502020204030204" pitchFamily="34" charset="0"/>
              </a:rPr>
              <a:t>THANK YOU</a:t>
            </a:r>
          </a:p>
        </p:txBody>
      </p:sp>
      <p:sp>
        <p:nvSpPr>
          <p:cNvPr id="3" name="Subtitle 2">
            <a:extLst>
              <a:ext uri="{FF2B5EF4-FFF2-40B4-BE49-F238E27FC236}">
                <a16:creationId xmlns:a16="http://schemas.microsoft.com/office/drawing/2014/main" id="{4E8AEE9E-2EBE-5F41-9322-B90C8044E634}"/>
              </a:ext>
            </a:extLst>
          </p:cNvPr>
          <p:cNvSpPr txBox="1">
            <a:spLocks/>
          </p:cNvSpPr>
          <p:nvPr userDrawn="1"/>
        </p:nvSpPr>
        <p:spPr>
          <a:xfrm>
            <a:off x="675986" y="3666084"/>
            <a:ext cx="8288400" cy="13716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algn="just"/>
            <a:r>
              <a:rPr lang="en-GB" sz="900" b="1" dirty="0">
                <a:solidFill>
                  <a:schemeClr val="bg1"/>
                </a:solidFill>
                <a:latin typeface="Calibri" panose="020F0502020204030204" pitchFamily="34" charset="0"/>
                <a:cs typeface="Calibri" panose="020F0502020204030204" pitchFamily="34" charset="0"/>
              </a:rPr>
              <a:t>About </a:t>
            </a:r>
            <a:r>
              <a:rPr lang="en-GB" sz="900" b="1" dirty="0" err="1">
                <a:solidFill>
                  <a:schemeClr val="bg1"/>
                </a:solidFill>
                <a:latin typeface="Calibri" panose="020F0502020204030204" pitchFamily="34" charset="0"/>
                <a:cs typeface="Calibri" panose="020F0502020204030204" pitchFamily="34" charset="0"/>
              </a:rPr>
              <a:t>Mphasis</a:t>
            </a:r>
            <a:endParaRPr lang="en-GB" sz="900" dirty="0">
              <a:solidFill>
                <a:schemeClr val="bg1"/>
              </a:solidFill>
              <a:latin typeface="Calibri" panose="020F0502020204030204" pitchFamily="34" charset="0"/>
              <a:cs typeface="Calibri" panose="020F0502020204030204" pitchFamily="34" charset="0"/>
            </a:endParaRPr>
          </a:p>
          <a:p>
            <a:pPr algn="just"/>
            <a:r>
              <a:rPr lang="en-US" sz="900" u="sng" dirty="0" err="1">
                <a:latin typeface="Calibri" panose="020F0502020204030204" pitchFamily="34" charset="0"/>
                <a:cs typeface="Calibri" panose="020F0502020204030204" pitchFamily="34" charset="0"/>
                <a:hlinkClick r:id="rId2"/>
              </a:rPr>
              <a:t>Mphasis</a:t>
            </a:r>
            <a:r>
              <a:rPr lang="en-US" sz="900" dirty="0">
                <a:latin typeface="Calibri" panose="020F0502020204030204" pitchFamily="34" charset="0"/>
                <a:cs typeface="Calibri" panose="020F0502020204030204" pitchFamily="34" charset="0"/>
              </a:rPr>
              <a:t> </a:t>
            </a:r>
            <a:r>
              <a:rPr lang="en-GB" sz="900" dirty="0">
                <a:solidFill>
                  <a:schemeClr val="bg1"/>
                </a:solidFill>
                <a:latin typeface="Calibri" panose="020F0502020204030204" pitchFamily="34" charset="0"/>
                <a:cs typeface="Calibri" panose="020F0502020204030204" pitchFamily="34" charset="0"/>
              </a:rPr>
              <a:t>(BSE: 526299; NSE: MPHASIS) applies next-generation technology to help enterprises transform businesses globally. Customer centricity is foundational to </a:t>
            </a:r>
            <a:r>
              <a:rPr lang="en-GB" sz="900" dirty="0" err="1">
                <a:solidFill>
                  <a:schemeClr val="bg1"/>
                </a:solidFill>
                <a:latin typeface="Calibri" panose="020F0502020204030204" pitchFamily="34" charset="0"/>
                <a:cs typeface="Calibri" panose="020F0502020204030204" pitchFamily="34" charset="0"/>
              </a:rPr>
              <a:t>Mphasis</a:t>
            </a:r>
            <a:r>
              <a:rPr lang="en-GB" sz="900" dirty="0">
                <a:solidFill>
                  <a:schemeClr val="bg1"/>
                </a:solidFill>
                <a:latin typeface="Calibri" panose="020F0502020204030204" pitchFamily="34" charset="0"/>
                <a:cs typeface="Calibri" panose="020F0502020204030204" pitchFamily="34" charset="0"/>
              </a:rPr>
              <a:t> and is reflected in the </a:t>
            </a:r>
            <a:r>
              <a:rPr lang="en-GB" sz="900" dirty="0" err="1">
                <a:solidFill>
                  <a:schemeClr val="bg1"/>
                </a:solidFill>
                <a:latin typeface="Calibri" panose="020F0502020204030204" pitchFamily="34" charset="0"/>
                <a:cs typeface="Calibri" panose="020F0502020204030204" pitchFamily="34" charset="0"/>
              </a:rPr>
              <a:t>Mphasis</a:t>
            </a:r>
            <a:r>
              <a:rPr lang="en-GB" sz="900" dirty="0">
                <a:solidFill>
                  <a:schemeClr val="bg1"/>
                </a:solidFill>
                <a:latin typeface="Calibri" panose="020F0502020204030204" pitchFamily="34" charset="0"/>
                <a:cs typeface="Calibri" panose="020F0502020204030204" pitchFamily="34" charset="0"/>
              </a:rPr>
              <a:t>’ </a:t>
            </a:r>
            <a:r>
              <a:rPr lang="en-US" sz="900" u="sng" dirty="0">
                <a:latin typeface="Calibri" panose="020F0502020204030204" pitchFamily="34" charset="0"/>
                <a:cs typeface="Calibri" panose="020F0502020204030204" pitchFamily="34" charset="0"/>
                <a:hlinkClick r:id="rId3"/>
              </a:rPr>
              <a:t>Front2Back</a:t>
            </a:r>
            <a:r>
              <a:rPr lang="en-US" sz="900" dirty="0">
                <a:solidFill>
                  <a:schemeClr val="bg1"/>
                </a:solidFill>
                <a:latin typeface="Calibri" panose="020F0502020204030204" pitchFamily="34" charset="0"/>
                <a:cs typeface="Calibri" panose="020F0502020204030204" pitchFamily="34" charset="0"/>
              </a:rPr>
              <a:t>™ Transformation </a:t>
            </a:r>
            <a:r>
              <a:rPr lang="en-GB" sz="900" dirty="0">
                <a:solidFill>
                  <a:schemeClr val="bg1"/>
                </a:solidFill>
                <a:latin typeface="Calibri" panose="020F0502020204030204" pitchFamily="34" charset="0"/>
                <a:cs typeface="Calibri" panose="020F0502020204030204" pitchFamily="34" charset="0"/>
              </a:rPr>
              <a:t>approach. Front2Back™ uses the exponential power of cloud and cognitive to provide hyper-personalized </a:t>
            </a:r>
          </a:p>
          <a:p>
            <a:pPr algn="just"/>
            <a:r>
              <a:rPr lang="en-GB" sz="900" dirty="0">
                <a:solidFill>
                  <a:schemeClr val="bg1"/>
                </a:solidFill>
                <a:latin typeface="Calibri" panose="020F0502020204030204" pitchFamily="34" charset="0"/>
                <a:cs typeface="Calibri" panose="020F0502020204030204" pitchFamily="34" charset="0"/>
              </a:rPr>
              <a:t>(C=</a:t>
            </a:r>
            <a:r>
              <a:rPr lang="en-GB" sz="900" u="sng" dirty="0">
                <a:latin typeface="Calibri" panose="020F0502020204030204" pitchFamily="34" charset="0"/>
                <a:cs typeface="Calibri" panose="020F0502020204030204" pitchFamily="34" charset="0"/>
                <a:hlinkClick r:id="rId3"/>
              </a:rPr>
              <a:t>X2C</a:t>
            </a:r>
            <a:r>
              <a:rPr lang="en-US" sz="900" u="sng" baseline="30000" dirty="0">
                <a:latin typeface="Calibri" panose="020F0502020204030204" pitchFamily="34" charset="0"/>
                <a:cs typeface="Calibri" panose="020F0502020204030204" pitchFamily="34" charset="0"/>
                <a:hlinkClick r:id="rId3"/>
              </a:rPr>
              <a:t>2 </a:t>
            </a:r>
            <a:r>
              <a:rPr lang="en-US" sz="900" u="sng" baseline="-25000" dirty="0">
                <a:latin typeface="Calibri" panose="020F0502020204030204" pitchFamily="34" charset="0"/>
                <a:cs typeface="Calibri" panose="020F0502020204030204" pitchFamily="34" charset="0"/>
                <a:hlinkClick r:id="rId3"/>
              </a:rPr>
              <a:t>TM</a:t>
            </a:r>
            <a:r>
              <a:rPr lang="en-GB" sz="900" dirty="0">
                <a:solidFill>
                  <a:schemeClr val="bg1"/>
                </a:solidFill>
                <a:latin typeface="Calibri" panose="020F0502020204030204" pitchFamily="34" charset="0"/>
                <a:cs typeface="Calibri" panose="020F0502020204030204" pitchFamily="34" charset="0"/>
              </a:rPr>
              <a:t>=1) digital experience to clients and their end customers. </a:t>
            </a:r>
            <a:r>
              <a:rPr lang="en-GB" sz="900" dirty="0" err="1">
                <a:solidFill>
                  <a:schemeClr val="bg1"/>
                </a:solidFill>
                <a:latin typeface="Calibri" panose="020F0502020204030204" pitchFamily="34" charset="0"/>
                <a:cs typeface="Calibri" panose="020F0502020204030204" pitchFamily="34" charset="0"/>
              </a:rPr>
              <a:t>Mphasis</a:t>
            </a:r>
            <a:r>
              <a:rPr lang="en-GB" sz="900" dirty="0">
                <a:solidFill>
                  <a:schemeClr val="bg1"/>
                </a:solidFill>
                <a:latin typeface="Calibri" panose="020F0502020204030204" pitchFamily="34" charset="0"/>
                <a:cs typeface="Calibri" panose="020F0502020204030204" pitchFamily="34" charset="0"/>
              </a:rPr>
              <a:t>’ Service Transformation approach helps ‘shrink the core’ through the application of digital technologies across legacy environments within an enterprise, enabling businesses to stay ahead in a changing world. </a:t>
            </a:r>
            <a:r>
              <a:rPr lang="en-GB" sz="900" dirty="0" err="1">
                <a:solidFill>
                  <a:schemeClr val="bg1"/>
                </a:solidFill>
                <a:latin typeface="Calibri" panose="020F0502020204030204" pitchFamily="34" charset="0"/>
                <a:cs typeface="Calibri" panose="020F0502020204030204" pitchFamily="34" charset="0"/>
              </a:rPr>
              <a:t>Mphasis</a:t>
            </a:r>
            <a:r>
              <a:rPr lang="en-GB" sz="900" dirty="0">
                <a:solidFill>
                  <a:schemeClr val="bg1"/>
                </a:solidFill>
                <a:latin typeface="Calibri" panose="020F0502020204030204" pitchFamily="34" charset="0"/>
                <a:cs typeface="Calibri" panose="020F0502020204030204" pitchFamily="34" charset="0"/>
              </a:rPr>
              <a:t>’ core reference architectures and tools, speed and innovation with domain expertise and specialization are key to building strong relationships with marquee clients. Click</a:t>
            </a:r>
            <a:r>
              <a:rPr lang="en-GB" sz="900" dirty="0">
                <a:latin typeface="Calibri" panose="020F0502020204030204" pitchFamily="34" charset="0"/>
                <a:cs typeface="Calibri" panose="020F0502020204030204" pitchFamily="34" charset="0"/>
              </a:rPr>
              <a:t> </a:t>
            </a:r>
            <a:r>
              <a:rPr lang="en-US" sz="900" u="sng" dirty="0">
                <a:latin typeface="Calibri" panose="020F0502020204030204" pitchFamily="34" charset="0"/>
                <a:cs typeface="Calibri" panose="020F0502020204030204" pitchFamily="34" charset="0"/>
                <a:hlinkClick r:id="rId2"/>
              </a:rPr>
              <a:t>here</a:t>
            </a:r>
            <a:r>
              <a:rPr lang="en-GB" sz="900" dirty="0">
                <a:latin typeface="Calibri" panose="020F0502020204030204" pitchFamily="34" charset="0"/>
                <a:cs typeface="Calibri" panose="020F0502020204030204" pitchFamily="34" charset="0"/>
              </a:rPr>
              <a:t> </a:t>
            </a:r>
            <a:r>
              <a:rPr lang="en-GB" sz="900" dirty="0">
                <a:solidFill>
                  <a:schemeClr val="bg1"/>
                </a:solidFill>
                <a:latin typeface="Calibri" panose="020F0502020204030204" pitchFamily="34" charset="0"/>
                <a:cs typeface="Calibri" panose="020F0502020204030204" pitchFamily="34" charset="0"/>
              </a:rPr>
              <a:t>to know</a:t>
            </a:r>
          </a:p>
          <a:p>
            <a:pPr algn="just" eaLnBrk="1" hangingPunct="1">
              <a:spcBef>
                <a:spcPct val="20000"/>
              </a:spcBef>
              <a:buFont typeface="Arial" charset="0"/>
              <a:buNone/>
              <a:defRPr/>
            </a:pPr>
            <a:endParaRPr lang="en-US" sz="900" dirty="0">
              <a:solidFill>
                <a:schemeClr val="bg1"/>
              </a:solidFill>
              <a:latin typeface="Calibri" panose="020F0502020204030204" pitchFamily="34" charset="0"/>
              <a:ea typeface="ヒラギノ角ゴ Pro W3" charset="0"/>
              <a:cs typeface="Calibri" panose="020F0502020204030204" pitchFamily="34" charset="0"/>
            </a:endParaRPr>
          </a:p>
        </p:txBody>
      </p:sp>
      <p:sp>
        <p:nvSpPr>
          <p:cNvPr id="4" name="Subtitle 2">
            <a:extLst>
              <a:ext uri="{FF2B5EF4-FFF2-40B4-BE49-F238E27FC236}">
                <a16:creationId xmlns:a16="http://schemas.microsoft.com/office/drawing/2014/main" id="{1230EAD7-EF60-924B-865C-8C70CD72A124}"/>
              </a:ext>
            </a:extLst>
          </p:cNvPr>
          <p:cNvSpPr txBox="1">
            <a:spLocks/>
          </p:cNvSpPr>
          <p:nvPr userDrawn="1"/>
        </p:nvSpPr>
        <p:spPr>
          <a:xfrm>
            <a:off x="675986" y="5157310"/>
            <a:ext cx="8288400" cy="11430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marL="0" marR="0" indent="0" algn="just" defTabSz="913897" rtl="0" eaLnBrk="1" fontAlgn="base" latinLnBrk="0" hangingPunct="1">
              <a:lnSpc>
                <a:spcPct val="100000"/>
              </a:lnSpc>
              <a:spcBef>
                <a:spcPct val="20000"/>
              </a:spcBef>
              <a:spcAft>
                <a:spcPct val="0"/>
              </a:spcAft>
              <a:buClrTx/>
              <a:buSzTx/>
              <a:buFont typeface="Arial" charset="0"/>
              <a:buNone/>
              <a:tabLst/>
              <a:defRPr/>
            </a:pPr>
            <a:r>
              <a:rPr lang="en-US" sz="900" b="1" dirty="0">
                <a:solidFill>
                  <a:schemeClr val="bg1"/>
                </a:solidFill>
                <a:latin typeface="Calibri" panose="020F0502020204030204" pitchFamily="34" charset="0"/>
                <a:ea typeface="ヒラギノ角ゴ Pro W3" charset="0"/>
                <a:cs typeface="Calibri" panose="020F0502020204030204" pitchFamily="34" charset="0"/>
              </a:rPr>
              <a:t>Important Confidentiality Notice</a:t>
            </a:r>
            <a:endParaRPr lang="en-US" sz="900" dirty="0">
              <a:solidFill>
                <a:schemeClr val="bg1"/>
              </a:solidFill>
              <a:latin typeface="Calibri" panose="020F0502020204030204" pitchFamily="34" charset="0"/>
              <a:ea typeface="ヒラギノ角ゴ Pro W3" charset="0"/>
              <a:cs typeface="Calibri" panose="020F0502020204030204" pitchFamily="34" charset="0"/>
            </a:endParaRPr>
          </a:p>
          <a:p>
            <a:pPr algn="just" eaLnBrk="1" hangingPunct="1">
              <a:spcBef>
                <a:spcPct val="20000"/>
              </a:spcBef>
              <a:buFont typeface="Arial" charset="0"/>
              <a:buNone/>
              <a:defRPr/>
            </a:pPr>
            <a:r>
              <a:rPr lang="en-US" sz="825" dirty="0">
                <a:solidFill>
                  <a:schemeClr val="bg1"/>
                </a:solidFill>
                <a:latin typeface="Calibri" panose="020F0502020204030204" pitchFamily="34" charset="0"/>
                <a:ea typeface="ヒラギノ角ゴ Pro W3" charset="0"/>
                <a:cs typeface="Calibri" panose="020F0502020204030204" pitchFamily="34" charset="0"/>
              </a:rPr>
              <a:t>This document is the property of, and is proprietary to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and identified as “Confidential”. Those parties to whom it is distributed shall exercise the same degree of custody and care afforded their own such information. It is not to be disclosed, in whole or in part to any third parties, without the express written authorization of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It is not to be duplicated or used, in whole or in part, for any purpose other than the evaluation of, and response to,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proposal or bid, or the performance and execution of a contract awarded to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This document will be returned to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upon request.</a:t>
            </a:r>
          </a:p>
        </p:txBody>
      </p:sp>
    </p:spTree>
    <p:extLst>
      <p:ext uri="{BB962C8B-B14F-4D97-AF65-F5344CB8AC3E}">
        <p14:creationId xmlns:p14="http://schemas.microsoft.com/office/powerpoint/2010/main" val="15536581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F0625F-F259-40A5-BD48-B4CB9B0AF9DE}"/>
              </a:ext>
            </a:extLst>
          </p:cNvPr>
          <p:cNvSpPr/>
          <p:nvPr/>
        </p:nvSpPr>
        <p:spPr>
          <a:xfrm>
            <a:off x="1" y="0"/>
            <a:ext cx="91463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 name="Title Placeholder 1"/>
          <p:cNvSpPr txBox="1">
            <a:spLocks/>
          </p:cNvSpPr>
          <p:nvPr/>
        </p:nvSpPr>
        <p:spPr>
          <a:xfrm>
            <a:off x="628650" y="727976"/>
            <a:ext cx="7886700" cy="35870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2400" kern="1200">
                <a:solidFill>
                  <a:schemeClr val="tx1"/>
                </a:solidFill>
                <a:latin typeface="Corbel" panose="020B0503020204020204" pitchFamily="34" charset="0"/>
                <a:ea typeface="+mj-ea"/>
                <a:cs typeface="+mj-cs"/>
              </a:defRPr>
            </a:lvl1pPr>
          </a:lstStyle>
          <a:p>
            <a:endParaRPr lang="en-US" sz="1200" dirty="0">
              <a:solidFill>
                <a:schemeClr val="bg1"/>
              </a:solidFill>
            </a:endParaRPr>
          </a:p>
        </p:txBody>
      </p:sp>
      <p:pic>
        <p:nvPicPr>
          <p:cNvPr id="9" name="Picture 8">
            <a:extLst>
              <a:ext uri="{FF2B5EF4-FFF2-40B4-BE49-F238E27FC236}">
                <a16:creationId xmlns:a16="http://schemas.microsoft.com/office/drawing/2014/main" id="{E03A9E43-E59F-E241-85D0-F48AF25BDC82}"/>
              </a:ext>
            </a:extLst>
          </p:cNvPr>
          <p:cNvPicPr>
            <a:picLocks noChangeAspect="1"/>
          </p:cNvPicPr>
          <p:nvPr/>
        </p:nvPicPr>
        <p:blipFill>
          <a:blip r:embed="rId2"/>
          <a:stretch>
            <a:fillRect/>
          </a:stretch>
        </p:blipFill>
        <p:spPr>
          <a:xfrm>
            <a:off x="2" y="6311901"/>
            <a:ext cx="8515349" cy="546098"/>
          </a:xfrm>
          <a:prstGeom prst="rect">
            <a:avLst/>
          </a:prstGeom>
        </p:spPr>
      </p:pic>
      <p:pic>
        <p:nvPicPr>
          <p:cNvPr id="11" name="Picture 10">
            <a:extLst>
              <a:ext uri="{FF2B5EF4-FFF2-40B4-BE49-F238E27FC236}">
                <a16:creationId xmlns:a16="http://schemas.microsoft.com/office/drawing/2014/main" id="{533131F7-980B-C14E-94DE-D732D4082E1B}"/>
              </a:ext>
            </a:extLst>
          </p:cNvPr>
          <p:cNvPicPr>
            <a:picLocks noChangeAspect="1"/>
          </p:cNvPicPr>
          <p:nvPr/>
        </p:nvPicPr>
        <p:blipFill rotWithShape="1">
          <a:blip r:embed="rId3"/>
          <a:srcRect l="40266" t="17921" r="39881" b="19160"/>
          <a:stretch/>
        </p:blipFill>
        <p:spPr>
          <a:xfrm>
            <a:off x="8727998" y="6356352"/>
            <a:ext cx="215283" cy="435196"/>
          </a:xfrm>
          <a:prstGeom prst="rect">
            <a:avLst/>
          </a:prstGeom>
        </p:spPr>
      </p:pic>
      <p:sp>
        <p:nvSpPr>
          <p:cNvPr id="12" name="Date Placeholder 13">
            <a:extLst>
              <a:ext uri="{FF2B5EF4-FFF2-40B4-BE49-F238E27FC236}">
                <a16:creationId xmlns:a16="http://schemas.microsoft.com/office/drawing/2014/main" id="{B17FFFAD-ED39-7145-B093-9EAB639FF97F}"/>
              </a:ext>
            </a:extLst>
          </p:cNvPr>
          <p:cNvSpPr>
            <a:spLocks noGrp="1"/>
          </p:cNvSpPr>
          <p:nvPr>
            <p:ph type="dt" sz="half" idx="2"/>
          </p:nvPr>
        </p:nvSpPr>
        <p:spPr>
          <a:xfrm>
            <a:off x="628651" y="6334128"/>
            <a:ext cx="4712785" cy="501649"/>
          </a:xfrm>
          <a:prstGeom prst="rect">
            <a:avLst/>
          </a:prstGeom>
        </p:spPr>
        <p:txBody>
          <a:bodyPr vert="horz" lIns="91440" tIns="45720" rIns="91440" bIns="45720" rtlCol="0" anchor="ctr"/>
          <a:lstStyle>
            <a:lvl1pPr algn="l">
              <a:defRPr sz="996">
                <a:solidFill>
                  <a:schemeClr val="bg1"/>
                </a:solidFill>
              </a:defRPr>
            </a:lvl1pPr>
          </a:lstStyle>
          <a:p>
            <a:fld id="{D97C9332-06A4-8741-8892-83C10379AC79}" type="datetime1">
              <a:rPr lang="en-IN" smtClean="0"/>
              <a:t>30-09-2021</a:t>
            </a:fld>
            <a:r>
              <a:rPr lang="en-US" dirty="0"/>
              <a:t> </a:t>
            </a:r>
            <a:r>
              <a:rPr lang="en-US" altLang="en-US" dirty="0"/>
              <a:t>| </a:t>
            </a:r>
            <a:r>
              <a:rPr lang="en-IN" altLang="en-US" dirty="0"/>
              <a:t>© Mphasis 2018  Proprietary and confidential information</a:t>
            </a:r>
            <a:endParaRPr lang="en-US" dirty="0"/>
          </a:p>
        </p:txBody>
      </p:sp>
      <p:sp>
        <p:nvSpPr>
          <p:cNvPr id="13" name="Slide Number Placeholder 15">
            <a:extLst>
              <a:ext uri="{FF2B5EF4-FFF2-40B4-BE49-F238E27FC236}">
                <a16:creationId xmlns:a16="http://schemas.microsoft.com/office/drawing/2014/main" id="{97BA16ED-B250-D444-8197-5CCDD1B7F1A4}"/>
              </a:ext>
            </a:extLst>
          </p:cNvPr>
          <p:cNvSpPr>
            <a:spLocks noGrp="1"/>
          </p:cNvSpPr>
          <p:nvPr>
            <p:ph type="sldNum" sz="quarter" idx="4"/>
          </p:nvPr>
        </p:nvSpPr>
        <p:spPr>
          <a:xfrm>
            <a:off x="6457950" y="6401860"/>
            <a:ext cx="2057401" cy="366182"/>
          </a:xfrm>
          <a:prstGeom prst="rect">
            <a:avLst/>
          </a:prstGeom>
        </p:spPr>
        <p:txBody>
          <a:bodyPr vert="horz" lIns="91440" tIns="45720" rIns="91440" bIns="45720" rtlCol="0" anchor="ctr"/>
          <a:lstStyle>
            <a:lvl1pPr algn="r">
              <a:defRPr sz="996">
                <a:solidFill>
                  <a:schemeClr val="bg1"/>
                </a:solidFill>
              </a:defRPr>
            </a:lvl1pPr>
          </a:lstStyle>
          <a:p>
            <a:fld id="{1755F6D2-49A6-E64A-811B-3E9DE07970BF}" type="slidenum">
              <a:rPr lang="en-US" smtClean="0"/>
              <a:pPr/>
              <a:t>‹#›</a:t>
            </a:fld>
            <a:endParaRPr lang="en-US" dirty="0"/>
          </a:p>
        </p:txBody>
      </p:sp>
      <p:sp>
        <p:nvSpPr>
          <p:cNvPr id="8" name="Text Placeholder 3">
            <a:extLst>
              <a:ext uri="{FF2B5EF4-FFF2-40B4-BE49-F238E27FC236}">
                <a16:creationId xmlns:a16="http://schemas.microsoft.com/office/drawing/2014/main" id="{F69003F4-E17E-3949-B560-6EDEEDA88835}"/>
              </a:ext>
            </a:extLst>
          </p:cNvPr>
          <p:cNvSpPr>
            <a:spLocks noGrp="1"/>
          </p:cNvSpPr>
          <p:nvPr>
            <p:ph type="body" sz="quarter" idx="15" hasCustomPrompt="1"/>
          </p:nvPr>
        </p:nvSpPr>
        <p:spPr>
          <a:xfrm>
            <a:off x="458392" y="204950"/>
            <a:ext cx="8219027" cy="353459"/>
          </a:xfrm>
          <a:prstGeom prst="rect">
            <a:avLst/>
          </a:prstGeom>
        </p:spPr>
        <p:txBody>
          <a:bodyPr/>
          <a:lstStyle>
            <a:lvl1pPr marL="0" indent="0" algn="ctr">
              <a:buNone/>
              <a:defRPr sz="1800" cap="none" baseline="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10" name="Straight Connector 9">
            <a:extLst>
              <a:ext uri="{FF2B5EF4-FFF2-40B4-BE49-F238E27FC236}">
                <a16:creationId xmlns:a16="http://schemas.microsoft.com/office/drawing/2014/main" id="{DFBE4022-A206-6443-8C6B-43FD88A928A0}"/>
              </a:ext>
            </a:extLst>
          </p:cNvPr>
          <p:cNvCxnSpPr>
            <a:cxnSpLocks/>
          </p:cNvCxnSpPr>
          <p:nvPr/>
        </p:nvCxnSpPr>
        <p:spPr>
          <a:xfrm>
            <a:off x="3411793"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435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7F5C58DD-A8AA-4E91-AADF-60B4990CD8F2}"/>
              </a:ext>
            </a:extLst>
          </p:cNvPr>
          <p:cNvSpPr>
            <a:spLocks/>
          </p:cNvSpPr>
          <p:nvPr/>
        </p:nvSpPr>
        <p:spPr bwMode="auto">
          <a:xfrm flipH="1">
            <a:off x="36513" y="6553200"/>
            <a:ext cx="304800" cy="276225"/>
          </a:xfrm>
          <a:prstGeom prst="rect">
            <a:avLst/>
          </a:prstGeom>
          <a:noFill/>
          <a:ln>
            <a:noFill/>
          </a:ln>
        </p:spPr>
        <p:txBody>
          <a:bodyPr lIns="45720" rIns="45720">
            <a:spAutoFit/>
          </a:bodyPr>
          <a:lstStyle>
            <a:lvl1pPr marL="92075" indent="-342900">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pPr algn="ctr" eaLnBrk="1" hangingPunct="1">
              <a:buFont typeface="Wingdings" panose="05000000000000000000" pitchFamily="2" charset="2"/>
              <a:buNone/>
              <a:defRPr/>
            </a:pPr>
            <a:fld id="{BD16660C-B3B9-4396-837C-12332A525B27}" type="slidenum">
              <a:rPr lang="en-US" altLang="en-US" sz="1200" smtClean="0">
                <a:solidFill>
                  <a:schemeClr val="bg1"/>
                </a:solidFill>
                <a:latin typeface="Calibri" panose="020F0502020204030204" pitchFamily="34" charset="0"/>
                <a:ea typeface="ＭＳ Ｐゴシック" panose="020B0600070205080204" pitchFamily="34" charset="-128"/>
              </a:rPr>
              <a:pPr algn="ctr" eaLnBrk="1" hangingPunct="1">
                <a:buFont typeface="Wingdings" panose="05000000000000000000" pitchFamily="2" charset="2"/>
                <a:buNone/>
                <a:defRPr/>
              </a:pPr>
              <a:t>‹#›</a:t>
            </a:fld>
            <a:endParaRPr lang="en-US" altLang="en-US" sz="1200">
              <a:solidFill>
                <a:schemeClr val="bg1"/>
              </a:solidFill>
              <a:latin typeface="Calibri" panose="020F0502020204030204" pitchFamily="34" charset="0"/>
              <a:ea typeface="ＭＳ Ｐゴシック" panose="020B0600070205080204" pitchFamily="34" charset="-128"/>
            </a:endParaRPr>
          </a:p>
        </p:txBody>
      </p:sp>
      <p:cxnSp>
        <p:nvCxnSpPr>
          <p:cNvPr id="7" name="Straight Connector 6">
            <a:extLst>
              <a:ext uri="{FF2B5EF4-FFF2-40B4-BE49-F238E27FC236}">
                <a16:creationId xmlns:a16="http://schemas.microsoft.com/office/drawing/2014/main" id="{EF58E557-EDAA-47D2-AD91-2EAF0BB2D2C2}"/>
              </a:ext>
            </a:extLst>
          </p:cNvPr>
          <p:cNvCxnSpPr/>
          <p:nvPr/>
        </p:nvCxnSpPr>
        <p:spPr>
          <a:xfrm>
            <a:off x="685800" y="1066800"/>
            <a:ext cx="8458200"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608400" y="1285860"/>
            <a:ext cx="8229600" cy="4840303"/>
          </a:xfrm>
          <a:prstGeom prst="rect">
            <a:avLst/>
          </a:prstGeom>
        </p:spPr>
        <p:txBody>
          <a:bodyPr>
            <a:normAutofit/>
          </a:bodyPr>
          <a:lstStyle>
            <a:lvl1pPr marL="0" indent="-176400">
              <a:lnSpc>
                <a:spcPct val="200000"/>
              </a:lnSpc>
              <a:spcBef>
                <a:spcPts val="0"/>
              </a:spcBef>
              <a:defRPr sz="2000" baseline="0">
                <a:solidFill>
                  <a:srgbClr val="000000"/>
                </a:solidFill>
                <a:latin typeface="+mn-lt"/>
              </a:defRPr>
            </a:lvl1pPr>
            <a:lvl2pPr marL="355600" indent="-190500">
              <a:buFont typeface="Wingdings" pitchFamily="2" charset="2"/>
              <a:buChar char="§"/>
              <a:tabLst>
                <a:tab pos="355600" algn="l"/>
              </a:tabLst>
              <a:defRPr sz="2000" baseline="0">
                <a:solidFill>
                  <a:srgbClr val="000000"/>
                </a:solidFill>
                <a:latin typeface="+mn-lt"/>
              </a:defRPr>
            </a:lvl2pPr>
            <a:lvl3pPr marL="622300" indent="-228600">
              <a:buFont typeface="Calibri" pitchFamily="34" charset="0"/>
              <a:buChar char="‒"/>
              <a:tabLst>
                <a:tab pos="622300" algn="l"/>
              </a:tabLst>
              <a:defRPr sz="2000"/>
            </a:lvl3pPr>
            <a:lvl4pPr marL="533400" indent="-228600">
              <a:buFont typeface="Wingdings" pitchFamily="2" charset="2"/>
              <a:buChar char="§"/>
              <a:defRPr/>
            </a:lvl4pPr>
          </a:lstStyle>
          <a:p>
            <a:pPr lvl="0"/>
            <a:r>
              <a:rPr lang="en-US"/>
              <a:t>Click to edit Master text styles</a:t>
            </a:r>
          </a:p>
          <a:p>
            <a:pPr lvl="1"/>
            <a:r>
              <a:rPr lang="en-US"/>
              <a:t>Second level</a:t>
            </a:r>
          </a:p>
          <a:p>
            <a:pPr lvl="2"/>
            <a:r>
              <a:rPr lang="en-US"/>
              <a:t>Third level</a:t>
            </a:r>
          </a:p>
        </p:txBody>
      </p:sp>
      <p:sp>
        <p:nvSpPr>
          <p:cNvPr id="6" name="Title 14"/>
          <p:cNvSpPr>
            <a:spLocks noGrp="1" noChangeAspect="1"/>
          </p:cNvSpPr>
          <p:nvPr>
            <p:ph type="title"/>
          </p:nvPr>
        </p:nvSpPr>
        <p:spPr>
          <a:xfrm>
            <a:off x="608400" y="116632"/>
            <a:ext cx="6392492" cy="948580"/>
          </a:xfrm>
          <a:prstGeom prst="rect">
            <a:avLst/>
          </a:prstGeom>
        </p:spPr>
        <p:txBody>
          <a:bodyPr wrap="square" tIns="0" bIns="0" anchor="ctr" anchorCtr="0">
            <a:normAutofit/>
          </a:bodyPr>
          <a:lstStyle>
            <a:lvl1pPr>
              <a:lnSpc>
                <a:spcPct val="85000"/>
              </a:lnSpc>
              <a:spcBef>
                <a:spcPts val="0"/>
              </a:spcBef>
              <a:defRPr sz="2600" b="1" i="0" kern="0" baseline="0">
                <a:solidFill>
                  <a:schemeClr val="tx2"/>
                </a:solidFill>
                <a:latin typeface="Calibri" pitchFamily="34" charset="0"/>
              </a:defRPr>
            </a:lvl1pPr>
          </a:lstStyle>
          <a:p>
            <a:r>
              <a:rPr lang="en-US"/>
              <a:t>Click to edit Master title style</a:t>
            </a:r>
            <a:endParaRPr lang="en-IN" dirty="0"/>
          </a:p>
        </p:txBody>
      </p:sp>
    </p:spTree>
    <p:extLst>
      <p:ext uri="{BB962C8B-B14F-4D97-AF65-F5344CB8AC3E}">
        <p14:creationId xmlns:p14="http://schemas.microsoft.com/office/powerpoint/2010/main" val="550240406"/>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Title + concept image 4">
    <p:spTree>
      <p:nvGrpSpPr>
        <p:cNvPr id="1" name=""/>
        <p:cNvGrpSpPr/>
        <p:nvPr/>
      </p:nvGrpSpPr>
      <p:grpSpPr>
        <a:xfrm>
          <a:off x="0" y="0"/>
          <a:ext cx="0" cy="0"/>
          <a:chOff x="0" y="0"/>
          <a:chExt cx="0" cy="0"/>
        </a:xfrm>
      </p:grpSpPr>
    </p:spTree>
    <p:extLst>
      <p:ext uri="{BB962C8B-B14F-4D97-AF65-F5344CB8AC3E}">
        <p14:creationId xmlns:p14="http://schemas.microsoft.com/office/powerpoint/2010/main" val="604314509"/>
      </p:ext>
    </p:extLst>
  </p:cSld>
  <p:clrMapOvr>
    <a:masterClrMapping/>
  </p:clrMapOvr>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 concept imag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DF95-F8E2-FC44-B604-CCFF31FC03F0}"/>
              </a:ext>
            </a:extLst>
          </p:cNvPr>
          <p:cNvSpPr>
            <a:spLocks/>
          </p:cNvSpPr>
          <p:nvPr/>
        </p:nvSpPr>
        <p:spPr bwMode="auto">
          <a:xfrm>
            <a:off x="675986" y="2675313"/>
            <a:ext cx="403145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eaLnBrk="1" hangingPunct="1">
              <a:lnSpc>
                <a:spcPct val="80000"/>
              </a:lnSpc>
              <a:defRPr/>
            </a:pPr>
            <a:r>
              <a:rPr lang="en-US" altLang="en-US" sz="2400" b="1" dirty="0">
                <a:solidFill>
                  <a:schemeClr val="bg1"/>
                </a:solidFill>
                <a:latin typeface="Calibri" panose="020F0502020204030204" pitchFamily="34" charset="0"/>
                <a:cs typeface="Calibri" panose="020F0502020204030204" pitchFamily="34" charset="0"/>
              </a:rPr>
              <a:t>THANK YOU</a:t>
            </a:r>
          </a:p>
        </p:txBody>
      </p:sp>
      <p:sp>
        <p:nvSpPr>
          <p:cNvPr id="3" name="Subtitle 2">
            <a:extLst>
              <a:ext uri="{FF2B5EF4-FFF2-40B4-BE49-F238E27FC236}">
                <a16:creationId xmlns:a16="http://schemas.microsoft.com/office/drawing/2014/main" id="{4E8AEE9E-2EBE-5F41-9322-B90C8044E634}"/>
              </a:ext>
            </a:extLst>
          </p:cNvPr>
          <p:cNvSpPr txBox="1">
            <a:spLocks/>
          </p:cNvSpPr>
          <p:nvPr/>
        </p:nvSpPr>
        <p:spPr>
          <a:xfrm>
            <a:off x="675986" y="3666084"/>
            <a:ext cx="8288400" cy="13716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algn="just"/>
            <a:r>
              <a:rPr lang="en-GB" sz="900" b="1" dirty="0">
                <a:solidFill>
                  <a:schemeClr val="bg1"/>
                </a:solidFill>
                <a:latin typeface="Calibri" panose="020F0502020204030204" pitchFamily="34" charset="0"/>
                <a:cs typeface="Calibri" panose="020F0502020204030204" pitchFamily="34" charset="0"/>
              </a:rPr>
              <a:t>About </a:t>
            </a:r>
            <a:r>
              <a:rPr lang="en-GB" sz="900" b="1" dirty="0" err="1">
                <a:solidFill>
                  <a:schemeClr val="bg1"/>
                </a:solidFill>
                <a:latin typeface="Calibri" panose="020F0502020204030204" pitchFamily="34" charset="0"/>
                <a:cs typeface="Calibri" panose="020F0502020204030204" pitchFamily="34" charset="0"/>
              </a:rPr>
              <a:t>Mphasis</a:t>
            </a:r>
            <a:endParaRPr lang="en-GB" sz="900" dirty="0">
              <a:solidFill>
                <a:schemeClr val="bg1"/>
              </a:solidFill>
              <a:latin typeface="Calibri" panose="020F0502020204030204" pitchFamily="34" charset="0"/>
              <a:cs typeface="Calibri" panose="020F0502020204030204" pitchFamily="34" charset="0"/>
            </a:endParaRPr>
          </a:p>
          <a:p>
            <a:pPr algn="just"/>
            <a:r>
              <a:rPr lang="en-US" sz="900" u="sng" dirty="0" err="1">
                <a:latin typeface="Calibri" panose="020F0502020204030204" pitchFamily="34" charset="0"/>
                <a:cs typeface="Calibri" panose="020F0502020204030204" pitchFamily="34" charset="0"/>
                <a:hlinkClick r:id="rId2"/>
              </a:rPr>
              <a:t>Mphasis</a:t>
            </a:r>
            <a:r>
              <a:rPr lang="en-US" sz="900" dirty="0">
                <a:latin typeface="Calibri" panose="020F0502020204030204" pitchFamily="34" charset="0"/>
                <a:cs typeface="Calibri" panose="020F0502020204030204" pitchFamily="34" charset="0"/>
              </a:rPr>
              <a:t> </a:t>
            </a:r>
            <a:r>
              <a:rPr lang="en-GB" sz="900" dirty="0">
                <a:solidFill>
                  <a:schemeClr val="bg1"/>
                </a:solidFill>
                <a:latin typeface="Calibri" panose="020F0502020204030204" pitchFamily="34" charset="0"/>
                <a:cs typeface="Calibri" panose="020F0502020204030204" pitchFamily="34" charset="0"/>
              </a:rPr>
              <a:t>(BSE: 526299; NSE: MPHASIS) applies next-generation technology to help enterprises transform businesses globally. Customer centricity is foundational to </a:t>
            </a:r>
            <a:r>
              <a:rPr lang="en-GB" sz="900" dirty="0" err="1">
                <a:solidFill>
                  <a:schemeClr val="bg1"/>
                </a:solidFill>
                <a:latin typeface="Calibri" panose="020F0502020204030204" pitchFamily="34" charset="0"/>
                <a:cs typeface="Calibri" panose="020F0502020204030204" pitchFamily="34" charset="0"/>
              </a:rPr>
              <a:t>Mphasis</a:t>
            </a:r>
            <a:r>
              <a:rPr lang="en-GB" sz="900" dirty="0">
                <a:solidFill>
                  <a:schemeClr val="bg1"/>
                </a:solidFill>
                <a:latin typeface="Calibri" panose="020F0502020204030204" pitchFamily="34" charset="0"/>
                <a:cs typeface="Calibri" panose="020F0502020204030204" pitchFamily="34" charset="0"/>
              </a:rPr>
              <a:t> and is reflected in the </a:t>
            </a:r>
            <a:r>
              <a:rPr lang="en-GB" sz="900" dirty="0" err="1">
                <a:solidFill>
                  <a:schemeClr val="bg1"/>
                </a:solidFill>
                <a:latin typeface="Calibri" panose="020F0502020204030204" pitchFamily="34" charset="0"/>
                <a:cs typeface="Calibri" panose="020F0502020204030204" pitchFamily="34" charset="0"/>
              </a:rPr>
              <a:t>Mphasis</a:t>
            </a:r>
            <a:r>
              <a:rPr lang="en-GB" sz="900" dirty="0">
                <a:solidFill>
                  <a:schemeClr val="bg1"/>
                </a:solidFill>
                <a:latin typeface="Calibri" panose="020F0502020204030204" pitchFamily="34" charset="0"/>
                <a:cs typeface="Calibri" panose="020F0502020204030204" pitchFamily="34" charset="0"/>
              </a:rPr>
              <a:t>’ </a:t>
            </a:r>
            <a:r>
              <a:rPr lang="en-US" sz="900" u="sng" dirty="0">
                <a:latin typeface="Calibri" panose="020F0502020204030204" pitchFamily="34" charset="0"/>
                <a:cs typeface="Calibri" panose="020F0502020204030204" pitchFamily="34" charset="0"/>
                <a:hlinkClick r:id="rId3"/>
              </a:rPr>
              <a:t>Front2Back</a:t>
            </a:r>
            <a:r>
              <a:rPr lang="en-US" sz="900" dirty="0">
                <a:solidFill>
                  <a:schemeClr val="bg1"/>
                </a:solidFill>
                <a:latin typeface="Calibri" panose="020F0502020204030204" pitchFamily="34" charset="0"/>
                <a:cs typeface="Calibri" panose="020F0502020204030204" pitchFamily="34" charset="0"/>
              </a:rPr>
              <a:t>™ Transformation </a:t>
            </a:r>
            <a:r>
              <a:rPr lang="en-GB" sz="900" dirty="0">
                <a:solidFill>
                  <a:schemeClr val="bg1"/>
                </a:solidFill>
                <a:latin typeface="Calibri" panose="020F0502020204030204" pitchFamily="34" charset="0"/>
                <a:cs typeface="Calibri" panose="020F0502020204030204" pitchFamily="34" charset="0"/>
              </a:rPr>
              <a:t>approach. Front2Back™ uses the exponential power of cloud and cognitive to provide hyper-personalized </a:t>
            </a:r>
          </a:p>
          <a:p>
            <a:pPr algn="just"/>
            <a:r>
              <a:rPr lang="en-GB" sz="900" dirty="0">
                <a:solidFill>
                  <a:schemeClr val="bg1"/>
                </a:solidFill>
                <a:latin typeface="Calibri" panose="020F0502020204030204" pitchFamily="34" charset="0"/>
                <a:cs typeface="Calibri" panose="020F0502020204030204" pitchFamily="34" charset="0"/>
              </a:rPr>
              <a:t>(C=</a:t>
            </a:r>
            <a:r>
              <a:rPr lang="en-GB" sz="900" u="sng" dirty="0">
                <a:latin typeface="Calibri" panose="020F0502020204030204" pitchFamily="34" charset="0"/>
                <a:cs typeface="Calibri" panose="020F0502020204030204" pitchFamily="34" charset="0"/>
                <a:hlinkClick r:id="rId3"/>
              </a:rPr>
              <a:t>X2C</a:t>
            </a:r>
            <a:r>
              <a:rPr lang="en-US" sz="900" u="sng" baseline="30000" dirty="0">
                <a:latin typeface="Calibri" panose="020F0502020204030204" pitchFamily="34" charset="0"/>
                <a:cs typeface="Calibri" panose="020F0502020204030204" pitchFamily="34" charset="0"/>
                <a:hlinkClick r:id="rId3"/>
              </a:rPr>
              <a:t>2 </a:t>
            </a:r>
            <a:r>
              <a:rPr lang="en-US" sz="900" u="sng" baseline="-25000" dirty="0">
                <a:latin typeface="Calibri" panose="020F0502020204030204" pitchFamily="34" charset="0"/>
                <a:cs typeface="Calibri" panose="020F0502020204030204" pitchFamily="34" charset="0"/>
                <a:hlinkClick r:id="rId3"/>
              </a:rPr>
              <a:t>TM</a:t>
            </a:r>
            <a:r>
              <a:rPr lang="en-GB" sz="900" dirty="0">
                <a:solidFill>
                  <a:schemeClr val="bg1"/>
                </a:solidFill>
                <a:latin typeface="Calibri" panose="020F0502020204030204" pitchFamily="34" charset="0"/>
                <a:cs typeface="Calibri" panose="020F0502020204030204" pitchFamily="34" charset="0"/>
              </a:rPr>
              <a:t>=1) digital experience to clients and their end customers. </a:t>
            </a:r>
            <a:r>
              <a:rPr lang="en-GB" sz="900" dirty="0" err="1">
                <a:solidFill>
                  <a:schemeClr val="bg1"/>
                </a:solidFill>
                <a:latin typeface="Calibri" panose="020F0502020204030204" pitchFamily="34" charset="0"/>
                <a:cs typeface="Calibri" panose="020F0502020204030204" pitchFamily="34" charset="0"/>
              </a:rPr>
              <a:t>Mphasis</a:t>
            </a:r>
            <a:r>
              <a:rPr lang="en-GB" sz="900" dirty="0">
                <a:solidFill>
                  <a:schemeClr val="bg1"/>
                </a:solidFill>
                <a:latin typeface="Calibri" panose="020F0502020204030204" pitchFamily="34" charset="0"/>
                <a:cs typeface="Calibri" panose="020F0502020204030204" pitchFamily="34" charset="0"/>
              </a:rPr>
              <a:t>’ Service Transformation approach helps ‘shrink the core’ through the application of digital technologies across legacy environments within an enterprise, enabling businesses to stay ahead in a changing world. </a:t>
            </a:r>
            <a:r>
              <a:rPr lang="en-GB" sz="900" dirty="0" err="1">
                <a:solidFill>
                  <a:schemeClr val="bg1"/>
                </a:solidFill>
                <a:latin typeface="Calibri" panose="020F0502020204030204" pitchFamily="34" charset="0"/>
                <a:cs typeface="Calibri" panose="020F0502020204030204" pitchFamily="34" charset="0"/>
              </a:rPr>
              <a:t>Mphasis</a:t>
            </a:r>
            <a:r>
              <a:rPr lang="en-GB" sz="900" dirty="0">
                <a:solidFill>
                  <a:schemeClr val="bg1"/>
                </a:solidFill>
                <a:latin typeface="Calibri" panose="020F0502020204030204" pitchFamily="34" charset="0"/>
                <a:cs typeface="Calibri" panose="020F0502020204030204" pitchFamily="34" charset="0"/>
              </a:rPr>
              <a:t>’ core reference architectures and tools, speed and innovation with domain expertise and specialization are key to building strong relationships with marquee clients. Click</a:t>
            </a:r>
            <a:r>
              <a:rPr lang="en-GB" sz="900" dirty="0">
                <a:latin typeface="Calibri" panose="020F0502020204030204" pitchFamily="34" charset="0"/>
                <a:cs typeface="Calibri" panose="020F0502020204030204" pitchFamily="34" charset="0"/>
              </a:rPr>
              <a:t> </a:t>
            </a:r>
            <a:r>
              <a:rPr lang="en-US" sz="900" u="sng" dirty="0">
                <a:latin typeface="Calibri" panose="020F0502020204030204" pitchFamily="34" charset="0"/>
                <a:cs typeface="Calibri" panose="020F0502020204030204" pitchFamily="34" charset="0"/>
                <a:hlinkClick r:id="rId2"/>
              </a:rPr>
              <a:t>here</a:t>
            </a:r>
            <a:r>
              <a:rPr lang="en-GB" sz="900" dirty="0">
                <a:latin typeface="Calibri" panose="020F0502020204030204" pitchFamily="34" charset="0"/>
                <a:cs typeface="Calibri" panose="020F0502020204030204" pitchFamily="34" charset="0"/>
              </a:rPr>
              <a:t> </a:t>
            </a:r>
            <a:r>
              <a:rPr lang="en-GB" sz="900" dirty="0">
                <a:solidFill>
                  <a:schemeClr val="bg1"/>
                </a:solidFill>
                <a:latin typeface="Calibri" panose="020F0502020204030204" pitchFamily="34" charset="0"/>
                <a:cs typeface="Calibri" panose="020F0502020204030204" pitchFamily="34" charset="0"/>
              </a:rPr>
              <a:t>to know</a:t>
            </a:r>
          </a:p>
          <a:p>
            <a:pPr algn="just" eaLnBrk="1" hangingPunct="1">
              <a:spcBef>
                <a:spcPct val="20000"/>
              </a:spcBef>
              <a:buFont typeface="Arial" charset="0"/>
              <a:buNone/>
              <a:defRPr/>
            </a:pPr>
            <a:endParaRPr lang="en-US" sz="900" dirty="0">
              <a:solidFill>
                <a:schemeClr val="bg1"/>
              </a:solidFill>
              <a:latin typeface="Calibri" panose="020F0502020204030204" pitchFamily="34" charset="0"/>
              <a:ea typeface="ヒラギノ角ゴ Pro W3" charset="0"/>
              <a:cs typeface="Calibri" panose="020F0502020204030204" pitchFamily="34" charset="0"/>
            </a:endParaRPr>
          </a:p>
        </p:txBody>
      </p:sp>
      <p:sp>
        <p:nvSpPr>
          <p:cNvPr id="4" name="Subtitle 2">
            <a:extLst>
              <a:ext uri="{FF2B5EF4-FFF2-40B4-BE49-F238E27FC236}">
                <a16:creationId xmlns:a16="http://schemas.microsoft.com/office/drawing/2014/main" id="{1230EAD7-EF60-924B-865C-8C70CD72A124}"/>
              </a:ext>
            </a:extLst>
          </p:cNvPr>
          <p:cNvSpPr txBox="1">
            <a:spLocks/>
          </p:cNvSpPr>
          <p:nvPr/>
        </p:nvSpPr>
        <p:spPr>
          <a:xfrm>
            <a:off x="675986" y="5157310"/>
            <a:ext cx="8288400" cy="11430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marL="0" marR="0" indent="0" algn="just" defTabSz="913897" rtl="0" eaLnBrk="1" fontAlgn="base" latinLnBrk="0" hangingPunct="1">
              <a:lnSpc>
                <a:spcPct val="100000"/>
              </a:lnSpc>
              <a:spcBef>
                <a:spcPct val="20000"/>
              </a:spcBef>
              <a:spcAft>
                <a:spcPct val="0"/>
              </a:spcAft>
              <a:buClrTx/>
              <a:buSzTx/>
              <a:buFont typeface="Arial" charset="0"/>
              <a:buNone/>
              <a:tabLst/>
              <a:defRPr/>
            </a:pPr>
            <a:r>
              <a:rPr lang="en-US" sz="900" b="1" dirty="0">
                <a:solidFill>
                  <a:schemeClr val="bg1"/>
                </a:solidFill>
                <a:latin typeface="Calibri" panose="020F0502020204030204" pitchFamily="34" charset="0"/>
                <a:ea typeface="ヒラギノ角ゴ Pro W3" charset="0"/>
                <a:cs typeface="Calibri" panose="020F0502020204030204" pitchFamily="34" charset="0"/>
              </a:rPr>
              <a:t>Important Confidentiality Notice</a:t>
            </a:r>
            <a:endParaRPr lang="en-US" sz="900" dirty="0">
              <a:solidFill>
                <a:schemeClr val="bg1"/>
              </a:solidFill>
              <a:latin typeface="Calibri" panose="020F0502020204030204" pitchFamily="34" charset="0"/>
              <a:ea typeface="ヒラギノ角ゴ Pro W3" charset="0"/>
              <a:cs typeface="Calibri" panose="020F0502020204030204" pitchFamily="34" charset="0"/>
            </a:endParaRPr>
          </a:p>
          <a:p>
            <a:pPr algn="just" eaLnBrk="1" hangingPunct="1">
              <a:spcBef>
                <a:spcPct val="20000"/>
              </a:spcBef>
              <a:buFont typeface="Arial" charset="0"/>
              <a:buNone/>
              <a:defRPr/>
            </a:pPr>
            <a:r>
              <a:rPr lang="en-US" sz="825" dirty="0">
                <a:solidFill>
                  <a:schemeClr val="bg1"/>
                </a:solidFill>
                <a:latin typeface="Calibri" panose="020F0502020204030204" pitchFamily="34" charset="0"/>
                <a:ea typeface="ヒラギノ角ゴ Pro W3" charset="0"/>
                <a:cs typeface="Calibri" panose="020F0502020204030204" pitchFamily="34" charset="0"/>
              </a:rPr>
              <a:t>This document is the property of, and is proprietary to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and identified as “Confidential”. Those parties to whom it is distributed shall exercise the same degree of custody and care afforded their own such information. It is not to be disclosed, in whole or in part to any third parties, without the express written authorization of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It is not to be duplicated or used, in whole or in part, for any purpose other than the evaluation of, and response to,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proposal or bid, or the performance and execution of a contract awarded to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This document will be returned to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upon request.</a:t>
            </a:r>
          </a:p>
        </p:txBody>
      </p:sp>
    </p:spTree>
    <p:extLst>
      <p:ext uri="{BB962C8B-B14F-4D97-AF65-F5344CB8AC3E}">
        <p14:creationId xmlns:p14="http://schemas.microsoft.com/office/powerpoint/2010/main" val="4196267923"/>
      </p:ext>
    </p:extLst>
  </p:cSld>
  <p:clrMapOvr>
    <a:masterClrMapping/>
  </p:clrMapOvr>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B357-715E-8D4D-BFB1-1635F8078ED9}"/>
              </a:ext>
            </a:extLst>
          </p:cNvPr>
          <p:cNvSpPr>
            <a:spLocks noGrp="1"/>
          </p:cNvSpPr>
          <p:nvPr>
            <p:ph type="ctrTitle" hasCustomPrompt="1"/>
          </p:nvPr>
        </p:nvSpPr>
        <p:spPr>
          <a:xfrm>
            <a:off x="5185317" y="2289720"/>
            <a:ext cx="2815684" cy="1219715"/>
          </a:xfrm>
        </p:spPr>
        <p:txBody>
          <a:bodyPr anchor="b">
            <a:normAutofit/>
          </a:bodyPr>
          <a:lstStyle>
            <a:lvl1pPr algn="l">
              <a:defRPr sz="2392" cap="all" baseline="0">
                <a:solidFill>
                  <a:schemeClr val="bg1"/>
                </a:solidFill>
                <a:latin typeface="+mn-lt"/>
              </a:defRPr>
            </a:lvl1pPr>
          </a:lstStyle>
          <a:p>
            <a:r>
              <a:rPr lang="en-US" dirty="0"/>
              <a:t>CLIENT NAME</a:t>
            </a:r>
          </a:p>
        </p:txBody>
      </p:sp>
      <p:cxnSp>
        <p:nvCxnSpPr>
          <p:cNvPr id="13" name="Straight Connector 12">
            <a:extLst>
              <a:ext uri="{FF2B5EF4-FFF2-40B4-BE49-F238E27FC236}">
                <a16:creationId xmlns:a16="http://schemas.microsoft.com/office/drawing/2014/main" id="{D2605301-A720-3D43-AD34-36B56C0B0EF3}"/>
              </a:ext>
            </a:extLst>
          </p:cNvPr>
          <p:cNvCxnSpPr/>
          <p:nvPr/>
        </p:nvCxnSpPr>
        <p:spPr>
          <a:xfrm>
            <a:off x="4795024" y="1858538"/>
            <a:ext cx="0" cy="3419708"/>
          </a:xfrm>
          <a:prstGeom prst="line">
            <a:avLst/>
          </a:prstGeom>
          <a:ln>
            <a:solidFill>
              <a:srgbClr val="B51E6A"/>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EB6B890-5D8E-1541-9056-A4FD101080F8}"/>
              </a:ext>
            </a:extLst>
          </p:cNvPr>
          <p:cNvPicPr>
            <a:picLocks noChangeAspect="1"/>
          </p:cNvPicPr>
          <p:nvPr/>
        </p:nvPicPr>
        <p:blipFill rotWithShape="1">
          <a:blip r:embed="rId2"/>
          <a:srcRect l="19132" t="26563" r="18876" b="28529"/>
          <a:stretch/>
        </p:blipFill>
        <p:spPr>
          <a:xfrm>
            <a:off x="1414943" y="2864799"/>
            <a:ext cx="2790332" cy="1289270"/>
          </a:xfrm>
          <a:prstGeom prst="rect">
            <a:avLst/>
          </a:prstGeom>
        </p:spPr>
      </p:pic>
      <p:sp>
        <p:nvSpPr>
          <p:cNvPr id="5" name="Picture Placeholder 4">
            <a:extLst>
              <a:ext uri="{FF2B5EF4-FFF2-40B4-BE49-F238E27FC236}">
                <a16:creationId xmlns:a16="http://schemas.microsoft.com/office/drawing/2014/main" id="{E5AC41B4-7C6E-1540-8F2A-F2BF17053B4A}"/>
              </a:ext>
            </a:extLst>
          </p:cNvPr>
          <p:cNvSpPr>
            <a:spLocks noGrp="1"/>
          </p:cNvSpPr>
          <p:nvPr>
            <p:ph type="pic" sz="quarter" idx="10" hasCustomPrompt="1"/>
          </p:nvPr>
        </p:nvSpPr>
        <p:spPr>
          <a:xfrm>
            <a:off x="5297489" y="3509436"/>
            <a:ext cx="1671638" cy="1352551"/>
          </a:xfrm>
          <a:prstGeom prst="rect">
            <a:avLst/>
          </a:prstGeom>
        </p:spPr>
        <p:txBody>
          <a:bodyPr/>
          <a:lstStyle>
            <a:lvl1pPr marL="0" indent="0" algn="ctr">
              <a:buNone/>
              <a:defRPr sz="996"/>
            </a:lvl1pPr>
          </a:lstStyle>
          <a:p>
            <a:r>
              <a:rPr lang="en-US" dirty="0"/>
              <a:t>Client Logo</a:t>
            </a:r>
          </a:p>
        </p:txBody>
      </p:sp>
    </p:spTree>
    <p:extLst>
      <p:ext uri="{BB962C8B-B14F-4D97-AF65-F5344CB8AC3E}">
        <p14:creationId xmlns:p14="http://schemas.microsoft.com/office/powerpoint/2010/main" val="120928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p:nvSpPr>
        <p:spPr>
          <a:xfrm>
            <a:off x="4168297"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p:nvSpPr>
        <p:spPr>
          <a:xfrm>
            <a:off x="3601798" y="3142824"/>
            <a:ext cx="1955536" cy="214729"/>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dirty="0">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dirty="0"/>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4216939" y="5107995"/>
            <a:ext cx="1355465" cy="446617"/>
          </a:xfrm>
          <a:prstGeom prst="rect">
            <a:avLst/>
          </a:prstGeom>
        </p:spPr>
        <p:txBody>
          <a:bodyPr/>
          <a:lstStyle>
            <a:lvl1pPr marL="0" indent="0">
              <a:buNone/>
              <a:defRPr sz="996">
                <a:solidFill>
                  <a:schemeClr val="bg1">
                    <a:lumMod val="50000"/>
                  </a:schemeClr>
                </a:solidFill>
                <a:latin typeface="+mn-lt"/>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dirty="0">
                <a:solidFill>
                  <a:schemeClr val="bg1"/>
                </a:solidFill>
                <a:latin typeface="Lato Bold"/>
                <a:cs typeface="Lato Bold"/>
              </a:rPr>
              <a:t>91 9999999999</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434360"/>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dirty="0"/>
              <a:t>Address</a:t>
            </a:r>
            <a:endParaRPr lang="en-US" dirty="0"/>
          </a:p>
        </p:txBody>
      </p:sp>
      <p:cxnSp>
        <p:nvCxnSpPr>
          <p:cNvPr id="10" name="Straight Connector 9">
            <a:extLst>
              <a:ext uri="{FF2B5EF4-FFF2-40B4-BE49-F238E27FC236}">
                <a16:creationId xmlns:a16="http://schemas.microsoft.com/office/drawing/2014/main" id="{0D31820A-DD73-7E4D-B283-9AB9C85B3AB6}"/>
              </a:ext>
            </a:extLst>
          </p:cNvPr>
          <p:cNvCxnSpPr/>
          <p:nvPr/>
        </p:nvCxnSpPr>
        <p:spPr>
          <a:xfrm>
            <a:off x="4211210"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p:nvCxnSpPr>
        <p:spPr>
          <a:xfrm>
            <a:off x="4871608"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3341" y="3648796"/>
            <a:ext cx="322675"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00243" y="3650167"/>
            <a:ext cx="3048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17259" y="3525514"/>
            <a:ext cx="478532" cy="638043"/>
          </a:xfrm>
          <a:prstGeom prst="rect">
            <a:avLst/>
          </a:prstGeom>
        </p:spPr>
      </p:pic>
      <p:sp>
        <p:nvSpPr>
          <p:cNvPr id="28" name="Rounded Rectangle 27">
            <a:extLst>
              <a:ext uri="{FF2B5EF4-FFF2-40B4-BE49-F238E27FC236}">
                <a16:creationId xmlns:a16="http://schemas.microsoft.com/office/drawing/2014/main" id="{C100A5BD-B1D8-6F40-867C-2FCDED8191FE}"/>
              </a:ext>
            </a:extLst>
          </p:cNvPr>
          <p:cNvSpPr/>
          <p:nvPr/>
        </p:nvSpPr>
        <p:spPr>
          <a:xfrm>
            <a:off x="3601798" y="5063083"/>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75474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hf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p:nvSpPr>
        <p:spPr>
          <a:xfrm>
            <a:off x="3876255"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p:nvSpPr>
        <p:spPr>
          <a:xfrm>
            <a:off x="3601798" y="2999130"/>
            <a:ext cx="1955536" cy="384514"/>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dirty="0">
                <a:solidFill>
                  <a:srgbClr val="B51E6A"/>
                </a:solidFill>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dirty="0"/>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3901834" y="5107995"/>
            <a:ext cx="1355465" cy="446617"/>
          </a:xfrm>
          <a:prstGeom prst="rect">
            <a:avLst/>
          </a:prstGeom>
        </p:spPr>
        <p:txBody>
          <a:bodyPr/>
          <a:lstStyle>
            <a:lvl1pPr marL="0" indent="0">
              <a:buNone/>
              <a:defRPr sz="996">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dirty="0">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243967"/>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dirty="0"/>
              <a:t>Address</a:t>
            </a:r>
            <a:endParaRPr lang="en-US" dirty="0"/>
          </a:p>
        </p:txBody>
      </p:sp>
      <p:grpSp>
        <p:nvGrpSpPr>
          <p:cNvPr id="15" name="Group 14">
            <a:extLst>
              <a:ext uri="{FF2B5EF4-FFF2-40B4-BE49-F238E27FC236}">
                <a16:creationId xmlns:a16="http://schemas.microsoft.com/office/drawing/2014/main" id="{29E10E36-B4FE-EE4F-ABBD-6B78144A7B17}"/>
              </a:ext>
            </a:extLst>
          </p:cNvPr>
          <p:cNvGrpSpPr/>
          <p:nvPr/>
        </p:nvGrpSpPr>
        <p:grpSpPr>
          <a:xfrm>
            <a:off x="3763340" y="3487258"/>
            <a:ext cx="163245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pic>
        <p:nvPicPr>
          <p:cNvPr id="17" name="Picture Placeholder 6" descr="2.jpg">
            <a:extLst>
              <a:ext uri="{FF2B5EF4-FFF2-40B4-BE49-F238E27FC236}">
                <a16:creationId xmlns:a16="http://schemas.microsoft.com/office/drawing/2014/main" id="{688F9BC3-5FC1-4E4A-A3BE-3754B5A2F5D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18" name="Rounded Rectangle 6">
            <a:extLst>
              <a:ext uri="{FF2B5EF4-FFF2-40B4-BE49-F238E27FC236}">
                <a16:creationId xmlns:a16="http://schemas.microsoft.com/office/drawing/2014/main" id="{F299805D-91AE-4A4E-BD4E-AFFD1FFA3EB4}"/>
              </a:ext>
            </a:extLst>
          </p:cNvPr>
          <p:cNvSpPr/>
          <p:nvPr userDrawn="1"/>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19" name="Rounded Rectangle 7">
            <a:extLst>
              <a:ext uri="{FF2B5EF4-FFF2-40B4-BE49-F238E27FC236}">
                <a16:creationId xmlns:a16="http://schemas.microsoft.com/office/drawing/2014/main" id="{CB89025E-27BA-4F57-9D07-D6378A02A47B}"/>
              </a:ext>
            </a:extLst>
          </p:cNvPr>
          <p:cNvSpPr/>
          <p:nvPr userDrawn="1"/>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8" name="Rounded Rectangle 8">
            <a:extLst>
              <a:ext uri="{FF2B5EF4-FFF2-40B4-BE49-F238E27FC236}">
                <a16:creationId xmlns:a16="http://schemas.microsoft.com/office/drawing/2014/main" id="{32A67C6A-A891-4EFD-9A7A-7ED9FFBC8800}"/>
              </a:ext>
            </a:extLst>
          </p:cNvPr>
          <p:cNvSpPr/>
          <p:nvPr userDrawn="1"/>
        </p:nvSpPr>
        <p:spPr>
          <a:xfrm>
            <a:off x="4168297"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9" name="Text Placeholder 5">
            <a:extLst>
              <a:ext uri="{FF2B5EF4-FFF2-40B4-BE49-F238E27FC236}">
                <a16:creationId xmlns:a16="http://schemas.microsoft.com/office/drawing/2014/main" id="{0222A9BD-3446-4EB5-A3A0-91CEC1DE7A2F}"/>
              </a:ext>
            </a:extLst>
          </p:cNvPr>
          <p:cNvSpPr txBox="1">
            <a:spLocks/>
          </p:cNvSpPr>
          <p:nvPr userDrawn="1"/>
        </p:nvSpPr>
        <p:spPr>
          <a:xfrm>
            <a:off x="3601798" y="3051383"/>
            <a:ext cx="1955536" cy="353913"/>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dirty="0">
                <a:solidFill>
                  <a:srgbClr val="B51E6A"/>
                </a:solidFill>
                <a:latin typeface="+mn-lt"/>
              </a:rPr>
              <a:t>FOLLOW US</a:t>
            </a:r>
          </a:p>
        </p:txBody>
      </p:sp>
      <p:pic>
        <p:nvPicPr>
          <p:cNvPr id="30" name="Picture 29">
            <a:extLst>
              <a:ext uri="{FF2B5EF4-FFF2-40B4-BE49-F238E27FC236}">
                <a16:creationId xmlns:a16="http://schemas.microsoft.com/office/drawing/2014/main" id="{6DFDADE7-3753-434E-86CE-DDEAE580190D}"/>
              </a:ext>
            </a:extLst>
          </p:cNvPr>
          <p:cNvPicPr>
            <a:picLocks noChangeAspect="1"/>
          </p:cNvPicPr>
          <p:nvPr userDrawn="1"/>
        </p:nvPicPr>
        <p:blipFill rotWithShape="1">
          <a:blip r:embed="rId3"/>
          <a:srcRect l="40266" t="17921" r="39881" b="19160"/>
          <a:stretch/>
        </p:blipFill>
        <p:spPr>
          <a:xfrm>
            <a:off x="4233325" y="420560"/>
            <a:ext cx="692482" cy="1399853"/>
          </a:xfrm>
          <a:prstGeom prst="rect">
            <a:avLst/>
          </a:prstGeom>
        </p:spPr>
      </p:pic>
      <p:grpSp>
        <p:nvGrpSpPr>
          <p:cNvPr id="31" name="Group 30">
            <a:extLst>
              <a:ext uri="{FF2B5EF4-FFF2-40B4-BE49-F238E27FC236}">
                <a16:creationId xmlns:a16="http://schemas.microsoft.com/office/drawing/2014/main" id="{1BDBF60E-384B-4481-A075-75A4C57F6532}"/>
              </a:ext>
            </a:extLst>
          </p:cNvPr>
          <p:cNvGrpSpPr/>
          <p:nvPr userDrawn="1"/>
        </p:nvGrpSpPr>
        <p:grpSpPr>
          <a:xfrm>
            <a:off x="3763340" y="3487258"/>
            <a:ext cx="1632450" cy="638043"/>
            <a:chOff x="5043597" y="3487257"/>
            <a:chExt cx="2176600" cy="638043"/>
          </a:xfrm>
        </p:grpSpPr>
        <p:cxnSp>
          <p:nvCxnSpPr>
            <p:cNvPr id="32" name="Straight Connector 31">
              <a:extLst>
                <a:ext uri="{FF2B5EF4-FFF2-40B4-BE49-F238E27FC236}">
                  <a16:creationId xmlns:a16="http://schemas.microsoft.com/office/drawing/2014/main" id="{DA2834C1-D2F5-4B8B-83C7-D47835E0F0D2}"/>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1858698-AA4D-4E48-8663-362960BF9894}"/>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34" name="Picture 33">
              <a:hlinkClick r:id="rId4"/>
              <a:extLst>
                <a:ext uri="{FF2B5EF4-FFF2-40B4-BE49-F238E27FC236}">
                  <a16:creationId xmlns:a16="http://schemas.microsoft.com/office/drawing/2014/main" id="{7E4DEFBD-850C-4A21-BF84-0AD41139D68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35" name="Picture 34">
              <a:hlinkClick r:id="rId6"/>
              <a:extLst>
                <a:ext uri="{FF2B5EF4-FFF2-40B4-BE49-F238E27FC236}">
                  <a16:creationId xmlns:a16="http://schemas.microsoft.com/office/drawing/2014/main" id="{F21C9377-7A80-444B-BD95-8C04EA69F08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36" name="Picture 35">
              <a:hlinkClick r:id="rId8"/>
              <a:extLst>
                <a:ext uri="{FF2B5EF4-FFF2-40B4-BE49-F238E27FC236}">
                  <a16:creationId xmlns:a16="http://schemas.microsoft.com/office/drawing/2014/main" id="{196A08AA-513D-41EC-B703-BA228F132CD4}"/>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
        <p:nvSpPr>
          <p:cNvPr id="37" name="Rounded Rectangle 27">
            <a:extLst>
              <a:ext uri="{FF2B5EF4-FFF2-40B4-BE49-F238E27FC236}">
                <a16:creationId xmlns:a16="http://schemas.microsoft.com/office/drawing/2014/main" id="{E041F671-63D8-4260-944E-917F53014400}"/>
              </a:ext>
            </a:extLst>
          </p:cNvPr>
          <p:cNvSpPr/>
          <p:nvPr userDrawn="1"/>
        </p:nvSpPr>
        <p:spPr>
          <a:xfrm>
            <a:off x="3601798" y="5063083"/>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386192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400"/>
                                  </p:stCondLst>
                                  <p:childTnLst>
                                    <p:set>
                                      <p:cBhvr>
                                        <p:cTn id="12" dur="1" fill="hold">
                                          <p:stCondLst>
                                            <p:cond delay="0"/>
                                          </p:stCondLst>
                                        </p:cTn>
                                        <p:tgtEl>
                                          <p:spTgt spid="29">
                                            <p:txEl>
                                              <p:pRg st="0" end="0"/>
                                            </p:txEl>
                                          </p:spTgt>
                                        </p:tgtEl>
                                        <p:attrNameLst>
                                          <p:attrName>style.visibility</p:attrName>
                                        </p:attrNameLst>
                                      </p:cBhvr>
                                      <p:to>
                                        <p:strVal val="visible"/>
                                      </p:to>
                                    </p:set>
                                    <p:animEffect transition="in" filter="fade">
                                      <p:cBhvr>
                                        <p:cTn id="13" dur="600"/>
                                        <p:tgtEl>
                                          <p:spTgt spid="29">
                                            <p:txEl>
                                              <p:pRg st="0" end="0"/>
                                            </p:txEl>
                                          </p:spTgt>
                                        </p:tgtEl>
                                      </p:cBhvr>
                                    </p:animEffect>
                                    <p:anim calcmode="lin" valueType="num">
                                      <p:cBhvr>
                                        <p:cTn id="14" dur="6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15" dur="540" decel="100000" fill="hold"/>
                                        <p:tgtEl>
                                          <p:spTgt spid="29">
                                            <p:txEl>
                                              <p:pRg st="0" end="0"/>
                                            </p:txEl>
                                          </p:spTgt>
                                        </p:tgtEl>
                                        <p:attrNameLst>
                                          <p:attrName>ppt_y</p:attrName>
                                        </p:attrNameLst>
                                      </p:cBhvr>
                                      <p:tavLst>
                                        <p:tav tm="0">
                                          <p:val>
                                            <p:strVal val="#ppt_y+1"/>
                                          </p:val>
                                        </p:tav>
                                        <p:tav tm="100000">
                                          <p:val>
                                            <p:strVal val="#ppt_y-.03"/>
                                          </p:val>
                                        </p:tav>
                                      </p:tavLst>
                                    </p:anim>
                                    <p:anim calcmode="lin" valueType="num">
                                      <p:cBhvr>
                                        <p:cTn id="16" dur="60" accel="100000" fill="hold">
                                          <p:stCondLst>
                                            <p:cond delay="540"/>
                                          </p:stCondLst>
                                        </p:cTn>
                                        <p:tgtEl>
                                          <p:spTgt spid="29">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P spid="29" grpId="0" build="p">
        <p:tmplLst>
          <p:tmpl lvl="1">
            <p:tnLst>
              <p:par>
                <p:cTn presetID="37" presetClass="entr" presetSubtype="0" fill="hold" nodeType="withEffect">
                  <p:stCondLst>
                    <p:cond delay="300"/>
                  </p:stCondLst>
                  <p:childTnLst>
                    <p:set>
                      <p:cBhvr>
                        <p:cTn dur="1" fill="hold">
                          <p:stCondLst>
                            <p:cond delay="0"/>
                          </p:stCondLst>
                        </p:cTn>
                        <p:tgtEl>
                          <p:spTgt spid="29"/>
                        </p:tgtEl>
                        <p:attrNameLst>
                          <p:attrName>style.visibility</p:attrName>
                        </p:attrNameLst>
                      </p:cBhvr>
                      <p:to>
                        <p:strVal val="visible"/>
                      </p:to>
                    </p:set>
                    <p:animEffect transition="in" filter="fade">
                      <p:cBhvr>
                        <p:cTn dur="600"/>
                        <p:tgtEl>
                          <p:spTgt spid="29"/>
                        </p:tgtEl>
                      </p:cBhvr>
                    </p:animEffect>
                    <p:anim calcmode="lin" valueType="num">
                      <p:cBhvr>
                        <p:cTn dur="600" fill="hold"/>
                        <p:tgtEl>
                          <p:spTgt spid="29"/>
                        </p:tgtEl>
                        <p:attrNameLst>
                          <p:attrName>ppt_x</p:attrName>
                        </p:attrNameLst>
                      </p:cBhvr>
                      <p:tavLst>
                        <p:tav tm="0">
                          <p:val>
                            <p:strVal val="#ppt_x"/>
                          </p:val>
                        </p:tav>
                        <p:tav tm="100000">
                          <p:val>
                            <p:strVal val="#ppt_x"/>
                          </p:val>
                        </p:tav>
                      </p:tavLst>
                    </p:anim>
                    <p:anim calcmode="lin" valueType="num">
                      <p:cBhvr>
                        <p:cTn dur="540" decel="100000" fill="hold"/>
                        <p:tgtEl>
                          <p:spTgt spid="29"/>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9"/>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01F199-8DFA-4B32-A155-C165D2E1EE92}"/>
              </a:ext>
            </a:extLst>
          </p:cNvPr>
          <p:cNvSpPr>
            <a:spLocks noGrp="1"/>
          </p:cNvSpPr>
          <p:nvPr>
            <p:ph type="title"/>
          </p:nvPr>
        </p:nvSpPr>
        <p:spPr>
          <a:xfrm>
            <a:off x="628650" y="-13647"/>
            <a:ext cx="7886700" cy="595539"/>
          </a:xfrm>
          <a:prstGeom prst="rect">
            <a:avLst/>
          </a:prstGeom>
        </p:spPr>
        <p:txBody>
          <a:bodyPr anchor="ctr">
            <a:noAutofit/>
          </a:bodyPr>
          <a:lstStyle>
            <a:lvl1pPr algn="ctr">
              <a:defRPr sz="1800" b="1">
                <a:solidFill>
                  <a:schemeClr val="accent1"/>
                </a:solidFill>
                <a:latin typeface="+mn-lt"/>
              </a:defRPr>
            </a:lvl1pPr>
          </a:lstStyle>
          <a:p>
            <a:r>
              <a:rPr lang="en-US" dirty="0"/>
              <a:t>Click to edit Master title style</a:t>
            </a:r>
          </a:p>
        </p:txBody>
      </p:sp>
      <p:sp>
        <p:nvSpPr>
          <p:cNvPr id="5" name="TextBox 4">
            <a:extLst>
              <a:ext uri="{FF2B5EF4-FFF2-40B4-BE49-F238E27FC236}">
                <a16:creationId xmlns:a16="http://schemas.microsoft.com/office/drawing/2014/main" id="{3A4359F7-4D65-4302-8E17-A9CEBAE0878B}"/>
              </a:ext>
            </a:extLst>
          </p:cNvPr>
          <p:cNvSpPr txBox="1"/>
          <p:nvPr/>
        </p:nvSpPr>
        <p:spPr>
          <a:xfrm>
            <a:off x="204397" y="6554766"/>
            <a:ext cx="2403668" cy="323165"/>
          </a:xfrm>
          <a:prstGeom prst="rect">
            <a:avLst/>
          </a:prstGeom>
          <a:noFill/>
        </p:spPr>
        <p:txBody>
          <a:bodyPr wrap="square" rtlCol="0">
            <a:spAutoFit/>
          </a:bodyPr>
          <a:lstStyle/>
          <a:p>
            <a:r>
              <a:rPr lang="en-US" sz="750" dirty="0">
                <a:solidFill>
                  <a:schemeClr val="bg1"/>
                </a:solidFill>
              </a:rPr>
              <a:t>© Mphasis 2020  Proprietary and confidential information</a:t>
            </a:r>
          </a:p>
        </p:txBody>
      </p:sp>
      <p:sp>
        <p:nvSpPr>
          <p:cNvPr id="17" name="TextBox 16">
            <a:extLst>
              <a:ext uri="{FF2B5EF4-FFF2-40B4-BE49-F238E27FC236}">
                <a16:creationId xmlns:a16="http://schemas.microsoft.com/office/drawing/2014/main" id="{E117062F-0EF4-4017-AEE4-696F5CCBAD82}"/>
              </a:ext>
            </a:extLst>
          </p:cNvPr>
          <p:cNvSpPr txBox="1"/>
          <p:nvPr/>
        </p:nvSpPr>
        <p:spPr>
          <a:xfrm>
            <a:off x="8022432" y="6554766"/>
            <a:ext cx="347057" cy="207749"/>
          </a:xfrm>
          <a:prstGeom prst="rect">
            <a:avLst/>
          </a:prstGeom>
          <a:noFill/>
        </p:spPr>
        <p:txBody>
          <a:bodyPr wrap="square" rtlCol="0">
            <a:spAutoFit/>
          </a:bodyPr>
          <a:lstStyle/>
          <a:p>
            <a:pPr algn="r"/>
            <a:fld id="{82F70C56-9CC2-43FD-A22E-F0925CD76F70}" type="slidenum">
              <a:rPr lang="en-GB" sz="750" smtClean="0">
                <a:solidFill>
                  <a:schemeClr val="bg1"/>
                </a:solidFill>
              </a:rPr>
              <a:t>‹#›</a:t>
            </a:fld>
            <a:endParaRPr lang="en-US" sz="750" dirty="0">
              <a:solidFill>
                <a:schemeClr val="bg1"/>
              </a:solidFill>
            </a:endParaRPr>
          </a:p>
        </p:txBody>
      </p:sp>
      <p:cxnSp>
        <p:nvCxnSpPr>
          <p:cNvPr id="7" name="Straight Connector 6">
            <a:extLst>
              <a:ext uri="{FF2B5EF4-FFF2-40B4-BE49-F238E27FC236}">
                <a16:creationId xmlns:a16="http://schemas.microsoft.com/office/drawing/2014/main" id="{D6C4363B-EC02-4871-9C9B-6E6736588C89}"/>
              </a:ext>
            </a:extLst>
          </p:cNvPr>
          <p:cNvCxnSpPr/>
          <p:nvPr/>
        </p:nvCxnSpPr>
        <p:spPr>
          <a:xfrm>
            <a:off x="1756064" y="581891"/>
            <a:ext cx="5631873" cy="0"/>
          </a:xfrm>
          <a:prstGeom prst="line">
            <a:avLst/>
          </a:prstGeom>
          <a:ln>
            <a:solidFill>
              <a:srgbClr val="981658"/>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5C9440-CB5B-4827-BE55-C89C95E08BD3}"/>
              </a:ext>
            </a:extLst>
          </p:cNvPr>
          <p:cNvSpPr txBox="1"/>
          <p:nvPr/>
        </p:nvSpPr>
        <p:spPr>
          <a:xfrm>
            <a:off x="6924676" y="6554766"/>
            <a:ext cx="890588" cy="207749"/>
          </a:xfrm>
          <a:prstGeom prst="rect">
            <a:avLst/>
          </a:prstGeom>
          <a:noFill/>
        </p:spPr>
        <p:txBody>
          <a:bodyPr wrap="square" rtlCol="0">
            <a:spAutoFit/>
          </a:bodyPr>
          <a:lstStyle/>
          <a:p>
            <a:pPr algn="ctr"/>
            <a:fld id="{6962E89B-16E8-4920-AE09-7BF9868788C3}" type="datetime4">
              <a:rPr lang="en-GB" sz="750" smtClean="0">
                <a:solidFill>
                  <a:schemeClr val="bg1"/>
                </a:solidFill>
              </a:rPr>
              <a:t>30 September 2021</a:t>
            </a:fld>
            <a:endParaRPr lang="en-US" sz="750" dirty="0">
              <a:solidFill>
                <a:schemeClr val="bg1"/>
              </a:solidFill>
            </a:endParaRPr>
          </a:p>
        </p:txBody>
      </p:sp>
    </p:spTree>
    <p:extLst>
      <p:ext uri="{BB962C8B-B14F-4D97-AF65-F5344CB8AC3E}">
        <p14:creationId xmlns:p14="http://schemas.microsoft.com/office/powerpoint/2010/main" val="1417847258"/>
      </p:ext>
    </p:extLst>
  </p:cSld>
  <p:clrMapOvr>
    <a:masterClrMapping/>
  </p:clrMapOvr>
  <p:hf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221D40-1326-5F47-9F7B-A14BCA76802A}"/>
              </a:ext>
            </a:extLst>
          </p:cNvPr>
          <p:cNvPicPr>
            <a:picLocks noChangeAspect="1"/>
          </p:cNvPicPr>
          <p:nvPr userDrawn="1"/>
        </p:nvPicPr>
        <p:blipFill>
          <a:blip r:embed="rId2"/>
          <a:stretch>
            <a:fillRect/>
          </a:stretch>
        </p:blipFill>
        <p:spPr>
          <a:xfrm>
            <a:off x="1" y="0"/>
            <a:ext cx="9144000" cy="6858000"/>
          </a:xfrm>
          <a:prstGeom prst="rect">
            <a:avLst/>
          </a:prstGeom>
        </p:spPr>
      </p:pic>
      <p:sp>
        <p:nvSpPr>
          <p:cNvPr id="7" name="Date Placeholder 6">
            <a:extLst>
              <a:ext uri="{FF2B5EF4-FFF2-40B4-BE49-F238E27FC236}">
                <a16:creationId xmlns:a16="http://schemas.microsoft.com/office/drawing/2014/main" id="{49643496-82AF-0448-9330-2CD7348FE54F}"/>
              </a:ext>
            </a:extLst>
          </p:cNvPr>
          <p:cNvSpPr>
            <a:spLocks noGrp="1"/>
          </p:cNvSpPr>
          <p:nvPr>
            <p:ph type="dt" sz="half" idx="14"/>
          </p:nvPr>
        </p:nvSpPr>
        <p:spPr/>
        <p:txBody>
          <a:bodyPr/>
          <a:lstStyle/>
          <a:p>
            <a:fld id="{D97C9332-06A4-8741-8892-83C10379AC79}" type="datetime1">
              <a:rPr lang="en-IN" smtClean="0"/>
              <a:t>30-09-2021</a:t>
            </a:fld>
            <a:r>
              <a:rPr lang="en-US"/>
              <a:t> </a:t>
            </a:r>
            <a:r>
              <a:rPr lang="en-US" altLang="en-US"/>
              <a:t>| </a:t>
            </a:r>
            <a:r>
              <a:rPr lang="en-IN" altLang="en-US"/>
              <a:t>© Mphasis 2018  Proprietary and confidential information</a:t>
            </a:r>
            <a:endParaRPr lang="en-US" dirty="0"/>
          </a:p>
        </p:txBody>
      </p:sp>
      <p:sp>
        <p:nvSpPr>
          <p:cNvPr id="8" name="Slide Number Placeholder 7">
            <a:extLst>
              <a:ext uri="{FF2B5EF4-FFF2-40B4-BE49-F238E27FC236}">
                <a16:creationId xmlns:a16="http://schemas.microsoft.com/office/drawing/2014/main" id="{4B9B7DAE-C69C-394A-9DAA-968B2477EC22}"/>
              </a:ext>
            </a:extLst>
          </p:cNvPr>
          <p:cNvSpPr>
            <a:spLocks noGrp="1"/>
          </p:cNvSpPr>
          <p:nvPr>
            <p:ph type="sldNum" sz="quarter" idx="15"/>
          </p:nvPr>
        </p:nvSpPr>
        <p:spPr/>
        <p:txBody>
          <a:bodyPr/>
          <a:lstStyle/>
          <a:p>
            <a:fld id="{1755F6D2-49A6-E64A-811B-3E9DE07970BF}" type="slidenum">
              <a:rPr lang="en-US" smtClean="0"/>
              <a:pPr/>
              <a:t>‹#›</a:t>
            </a:fld>
            <a:endParaRPr lang="en-US" dirty="0"/>
          </a:p>
        </p:txBody>
      </p:sp>
      <p:cxnSp>
        <p:nvCxnSpPr>
          <p:cNvPr id="21" name="Straight Connector 20">
            <a:extLst>
              <a:ext uri="{FF2B5EF4-FFF2-40B4-BE49-F238E27FC236}">
                <a16:creationId xmlns:a16="http://schemas.microsoft.com/office/drawing/2014/main" id="{68B944DE-DE06-4B49-B994-B75840615CC2}"/>
              </a:ext>
            </a:extLst>
          </p:cNvPr>
          <p:cNvCxnSpPr>
            <a:cxnSpLocks/>
          </p:cNvCxnSpPr>
          <p:nvPr userDrawn="1"/>
        </p:nvCxnSpPr>
        <p:spPr>
          <a:xfrm>
            <a:off x="2120901" y="2517996"/>
            <a:ext cx="2652268"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A94CD73-9149-4641-8F68-3FA263C232E3}"/>
              </a:ext>
            </a:extLst>
          </p:cNvPr>
          <p:cNvCxnSpPr>
            <a:cxnSpLocks/>
          </p:cNvCxnSpPr>
          <p:nvPr userDrawn="1"/>
        </p:nvCxnSpPr>
        <p:spPr>
          <a:xfrm>
            <a:off x="2120900"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23" name="Content Placeholder 4">
            <a:extLst>
              <a:ext uri="{FF2B5EF4-FFF2-40B4-BE49-F238E27FC236}">
                <a16:creationId xmlns:a16="http://schemas.microsoft.com/office/drawing/2014/main" id="{1FF231C8-CCB9-6446-A179-EB086D1CAE95}"/>
              </a:ext>
            </a:extLst>
          </p:cNvPr>
          <p:cNvSpPr>
            <a:spLocks noGrp="1"/>
          </p:cNvSpPr>
          <p:nvPr>
            <p:ph sz="quarter" idx="12" hasCustomPrompt="1"/>
          </p:nvPr>
        </p:nvSpPr>
        <p:spPr>
          <a:xfrm>
            <a:off x="2213771" y="2124136"/>
            <a:ext cx="2735263" cy="365500"/>
          </a:xfrm>
          <a:prstGeom prst="rect">
            <a:avLst/>
          </a:prstGeom>
        </p:spPr>
        <p:txBody>
          <a:bodyPr/>
          <a:lstStyle>
            <a:lvl1pPr marL="0" marR="0" indent="0" algn="l" defTabSz="683276" rtl="0" eaLnBrk="1" fontAlgn="auto" latinLnBrk="0" hangingPunct="1">
              <a:lnSpc>
                <a:spcPct val="100000"/>
              </a:lnSpc>
              <a:spcBef>
                <a:spcPts val="747"/>
              </a:spcBef>
              <a:spcAft>
                <a:spcPts val="0"/>
              </a:spcAft>
              <a:buClrTx/>
              <a:buSzTx/>
              <a:buFont typeface="Arial" panose="020B0604020202020204" pitchFamily="34" charset="0"/>
              <a:buNone/>
              <a:tabLst/>
              <a:defRPr sz="1181" b="1" cap="all" baseline="0">
                <a:solidFill>
                  <a:schemeClr val="bg1"/>
                </a:solidFill>
              </a:defRPr>
            </a:lvl1pPr>
            <a:lvl2pPr marL="341637" indent="0">
              <a:buNone/>
              <a:defRPr sz="673"/>
            </a:lvl2pPr>
            <a:lvl3pPr marL="683276" indent="0">
              <a:buNone/>
              <a:defRPr sz="673"/>
            </a:lvl3pPr>
            <a:lvl4pPr marL="1024913" indent="0">
              <a:buNone/>
              <a:defRPr sz="673"/>
            </a:lvl4pPr>
            <a:lvl5pPr marL="1366550" indent="0">
              <a:buNone/>
              <a:defRPr sz="673"/>
            </a:lvl5pPr>
          </a:lstStyle>
          <a:p>
            <a:pPr lvl="0"/>
            <a:r>
              <a:rPr lang="en-US" dirty="0"/>
              <a:t>SUBHEADLINE</a:t>
            </a:r>
          </a:p>
        </p:txBody>
      </p:sp>
      <p:sp>
        <p:nvSpPr>
          <p:cNvPr id="4" name="Content Placeholder 3">
            <a:extLst>
              <a:ext uri="{FF2B5EF4-FFF2-40B4-BE49-F238E27FC236}">
                <a16:creationId xmlns:a16="http://schemas.microsoft.com/office/drawing/2014/main" id="{E969B851-7E6C-224A-A414-944FC4E11DFD}"/>
              </a:ext>
            </a:extLst>
          </p:cNvPr>
          <p:cNvSpPr>
            <a:spLocks noGrp="1"/>
          </p:cNvSpPr>
          <p:nvPr>
            <p:ph sz="quarter" idx="16" hasCustomPrompt="1"/>
          </p:nvPr>
        </p:nvSpPr>
        <p:spPr>
          <a:xfrm>
            <a:off x="2213374" y="2671763"/>
            <a:ext cx="2736056" cy="2278062"/>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cap="all" baseline="0">
                <a:solidFill>
                  <a:schemeClr val="bg1"/>
                </a:solidFill>
              </a:defRPr>
            </a:lvl1pPr>
            <a:lvl2pPr marL="341637" indent="0">
              <a:buNone/>
              <a:defRPr sz="788"/>
            </a:lvl2pPr>
            <a:lvl3pPr marL="683275" indent="0">
              <a:buNone/>
              <a:defRPr sz="788"/>
            </a:lvl3pPr>
            <a:lvl4pPr marL="1024913" indent="0">
              <a:buNone/>
              <a:defRPr sz="788"/>
            </a:lvl4pPr>
            <a:lvl5pPr marL="1366550" indent="0">
              <a:buNone/>
              <a:defRPr sz="788"/>
            </a:lvl5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a:t>Dummy Copy Dummy Copy Dummy Copy Dummy Copy Dummy Copy Dummy Copy Dummy Copy</a:t>
            </a:r>
          </a:p>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27837242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1CFBA07-6A6E-744F-A98E-E2878FED1770}"/>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2" name="Date Placeholder 1">
            <a:extLst>
              <a:ext uri="{FF2B5EF4-FFF2-40B4-BE49-F238E27FC236}">
                <a16:creationId xmlns:a16="http://schemas.microsoft.com/office/drawing/2014/main" id="{11E1A643-2D32-0F4A-BE23-F473BD08D0EF}"/>
              </a:ext>
            </a:extLst>
          </p:cNvPr>
          <p:cNvSpPr>
            <a:spLocks noGrp="1"/>
          </p:cNvSpPr>
          <p:nvPr>
            <p:ph type="dt" sz="half" idx="14"/>
          </p:nvPr>
        </p:nvSpPr>
        <p:spPr/>
        <p:txBody>
          <a:bodyPr/>
          <a:lstStyle/>
          <a:p>
            <a:fld id="{D97C9332-06A4-8741-8892-83C10379AC79}" type="datetime1">
              <a:rPr lang="en-IN" smtClean="0"/>
              <a:t>30-09-2021</a:t>
            </a:fld>
            <a:r>
              <a:rPr lang="en-US"/>
              <a:t> </a:t>
            </a:r>
            <a:r>
              <a:rPr lang="en-US" altLang="en-US"/>
              <a:t>| </a:t>
            </a:r>
            <a:r>
              <a:rPr lang="en-IN" altLang="en-US"/>
              <a:t>© Mphasis 2018  Proprietary and confidential information</a:t>
            </a:r>
            <a:endParaRPr lang="en-US" dirty="0"/>
          </a:p>
        </p:txBody>
      </p:sp>
      <p:sp>
        <p:nvSpPr>
          <p:cNvPr id="5" name="Slide Number Placeholder 4">
            <a:extLst>
              <a:ext uri="{FF2B5EF4-FFF2-40B4-BE49-F238E27FC236}">
                <a16:creationId xmlns:a16="http://schemas.microsoft.com/office/drawing/2014/main" id="{9527B977-A796-3243-B13E-87C8E3FEF07B}"/>
              </a:ext>
            </a:extLst>
          </p:cNvPr>
          <p:cNvSpPr>
            <a:spLocks noGrp="1"/>
          </p:cNvSpPr>
          <p:nvPr>
            <p:ph type="sldNum" sz="quarter" idx="15"/>
          </p:nvPr>
        </p:nvSpPr>
        <p:spPr/>
        <p:txBody>
          <a:bodyPr/>
          <a:lstStyle/>
          <a:p>
            <a:fld id="{1755F6D2-49A6-E64A-811B-3E9DE07970BF}" type="slidenum">
              <a:rPr lang="en-US" smtClean="0"/>
              <a:pPr/>
              <a:t>‹#›</a:t>
            </a:fld>
            <a:endParaRPr lang="en-US" dirty="0"/>
          </a:p>
        </p:txBody>
      </p:sp>
      <p:cxnSp>
        <p:nvCxnSpPr>
          <p:cNvPr id="10" name="Straight Connector 9">
            <a:extLst>
              <a:ext uri="{FF2B5EF4-FFF2-40B4-BE49-F238E27FC236}">
                <a16:creationId xmlns:a16="http://schemas.microsoft.com/office/drawing/2014/main" id="{C6120B8A-EABF-2943-944B-0105DE5F97FB}"/>
              </a:ext>
            </a:extLst>
          </p:cNvPr>
          <p:cNvCxnSpPr>
            <a:cxnSpLocks/>
          </p:cNvCxnSpPr>
          <p:nvPr userDrawn="1"/>
        </p:nvCxnSpPr>
        <p:spPr>
          <a:xfrm>
            <a:off x="2120901" y="2517996"/>
            <a:ext cx="2652268"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DE29BBF-7D29-9D48-971F-E080995C7AF1}"/>
              </a:ext>
            </a:extLst>
          </p:cNvPr>
          <p:cNvCxnSpPr>
            <a:cxnSpLocks/>
          </p:cNvCxnSpPr>
          <p:nvPr userDrawn="1"/>
        </p:nvCxnSpPr>
        <p:spPr>
          <a:xfrm>
            <a:off x="2120900"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 name="Content Placeholder 4">
            <a:extLst>
              <a:ext uri="{FF2B5EF4-FFF2-40B4-BE49-F238E27FC236}">
                <a16:creationId xmlns:a16="http://schemas.microsoft.com/office/drawing/2014/main" id="{ACD0F6B8-A2BC-794B-9F13-C3F4AC493A73}"/>
              </a:ext>
            </a:extLst>
          </p:cNvPr>
          <p:cNvSpPr>
            <a:spLocks noGrp="1"/>
          </p:cNvSpPr>
          <p:nvPr>
            <p:ph sz="quarter" idx="12" hasCustomPrompt="1"/>
          </p:nvPr>
        </p:nvSpPr>
        <p:spPr>
          <a:xfrm>
            <a:off x="2213771" y="2124136"/>
            <a:ext cx="2735263" cy="365500"/>
          </a:xfrm>
          <a:prstGeom prst="rect">
            <a:avLst/>
          </a:prstGeom>
        </p:spPr>
        <p:txBody>
          <a:bodyPr/>
          <a:lstStyle>
            <a:lvl1pPr marL="0" marR="0" indent="0" algn="l" defTabSz="683276" rtl="0" eaLnBrk="1" fontAlgn="auto" latinLnBrk="0" hangingPunct="1">
              <a:lnSpc>
                <a:spcPct val="100000"/>
              </a:lnSpc>
              <a:spcBef>
                <a:spcPts val="747"/>
              </a:spcBef>
              <a:spcAft>
                <a:spcPts val="0"/>
              </a:spcAft>
              <a:buClrTx/>
              <a:buSzTx/>
              <a:buFont typeface="Arial" panose="020B0604020202020204" pitchFamily="34" charset="0"/>
              <a:buNone/>
              <a:tabLst/>
              <a:defRPr sz="1181" b="1" cap="all" baseline="0">
                <a:solidFill>
                  <a:schemeClr val="bg1"/>
                </a:solidFill>
              </a:defRPr>
            </a:lvl1pPr>
            <a:lvl2pPr marL="341637" indent="0">
              <a:buNone/>
              <a:defRPr sz="673"/>
            </a:lvl2pPr>
            <a:lvl3pPr marL="683276" indent="0">
              <a:buNone/>
              <a:defRPr sz="673"/>
            </a:lvl3pPr>
            <a:lvl4pPr marL="1024913" indent="0">
              <a:buNone/>
              <a:defRPr sz="673"/>
            </a:lvl4pPr>
            <a:lvl5pPr marL="1366550" indent="0">
              <a:buNone/>
              <a:defRPr sz="673"/>
            </a:lvl5pPr>
          </a:lstStyle>
          <a:p>
            <a:pPr lvl="0"/>
            <a:r>
              <a:rPr lang="en-US" dirty="0"/>
              <a:t>Sub Header Content</a:t>
            </a:r>
          </a:p>
        </p:txBody>
      </p:sp>
      <p:sp>
        <p:nvSpPr>
          <p:cNvPr id="14" name="Content Placeholder 3">
            <a:extLst>
              <a:ext uri="{FF2B5EF4-FFF2-40B4-BE49-F238E27FC236}">
                <a16:creationId xmlns:a16="http://schemas.microsoft.com/office/drawing/2014/main" id="{0837C8F5-EB8F-3045-AF42-35D378806B74}"/>
              </a:ext>
            </a:extLst>
          </p:cNvPr>
          <p:cNvSpPr>
            <a:spLocks noGrp="1"/>
          </p:cNvSpPr>
          <p:nvPr>
            <p:ph sz="quarter" idx="16" hasCustomPrompt="1"/>
          </p:nvPr>
        </p:nvSpPr>
        <p:spPr>
          <a:xfrm>
            <a:off x="2213374" y="2671763"/>
            <a:ext cx="2736056" cy="2278062"/>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cap="all" baseline="0">
                <a:solidFill>
                  <a:schemeClr val="bg1"/>
                </a:solidFill>
              </a:defRPr>
            </a:lvl1pPr>
            <a:lvl2pPr marL="341637" indent="0">
              <a:buNone/>
              <a:defRPr sz="788"/>
            </a:lvl2pPr>
            <a:lvl3pPr marL="683275" indent="0">
              <a:buNone/>
              <a:defRPr sz="788"/>
            </a:lvl3pPr>
            <a:lvl4pPr marL="1024913" indent="0">
              <a:buNone/>
              <a:defRPr sz="788"/>
            </a:lvl4pPr>
            <a:lvl5pPr marL="1366550" indent="0">
              <a:buNone/>
              <a:defRPr sz="788"/>
            </a:lvl5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a:t>Dummy Copy Dummy Copy Dummy Copy Dummy Copy Dummy Copy Dummy Copy Dummy Copy</a:t>
            </a:r>
          </a:p>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37103174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B357-715E-8D4D-BFB1-1635F8078ED9}"/>
              </a:ext>
            </a:extLst>
          </p:cNvPr>
          <p:cNvSpPr>
            <a:spLocks noGrp="1"/>
          </p:cNvSpPr>
          <p:nvPr>
            <p:ph type="ctrTitle" hasCustomPrompt="1"/>
          </p:nvPr>
        </p:nvSpPr>
        <p:spPr>
          <a:xfrm>
            <a:off x="5185317" y="2289720"/>
            <a:ext cx="2815684" cy="1219715"/>
          </a:xfrm>
        </p:spPr>
        <p:txBody>
          <a:bodyPr anchor="b">
            <a:normAutofit/>
          </a:bodyPr>
          <a:lstStyle>
            <a:lvl1pPr algn="l">
              <a:defRPr sz="2392" cap="all" baseline="0">
                <a:solidFill>
                  <a:schemeClr val="bg1"/>
                </a:solidFill>
                <a:latin typeface="+mn-lt"/>
              </a:defRPr>
            </a:lvl1pPr>
          </a:lstStyle>
          <a:p>
            <a:r>
              <a:rPr lang="en-US" dirty="0"/>
              <a:t>CLIENT NAME</a:t>
            </a:r>
          </a:p>
        </p:txBody>
      </p:sp>
      <p:cxnSp>
        <p:nvCxnSpPr>
          <p:cNvPr id="13" name="Straight Connector 12">
            <a:extLst>
              <a:ext uri="{FF2B5EF4-FFF2-40B4-BE49-F238E27FC236}">
                <a16:creationId xmlns:a16="http://schemas.microsoft.com/office/drawing/2014/main" id="{D2605301-A720-3D43-AD34-36B56C0B0EF3}"/>
              </a:ext>
            </a:extLst>
          </p:cNvPr>
          <p:cNvCxnSpPr/>
          <p:nvPr userDrawn="1"/>
        </p:nvCxnSpPr>
        <p:spPr>
          <a:xfrm>
            <a:off x="4795024" y="1858538"/>
            <a:ext cx="0" cy="3419708"/>
          </a:xfrm>
          <a:prstGeom prst="line">
            <a:avLst/>
          </a:prstGeom>
          <a:ln>
            <a:solidFill>
              <a:srgbClr val="B51E6A"/>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EB6B890-5D8E-1541-9056-A4FD101080F8}"/>
              </a:ext>
            </a:extLst>
          </p:cNvPr>
          <p:cNvPicPr>
            <a:picLocks noChangeAspect="1"/>
          </p:cNvPicPr>
          <p:nvPr userDrawn="1"/>
        </p:nvPicPr>
        <p:blipFill rotWithShape="1">
          <a:blip r:embed="rId2"/>
          <a:srcRect l="19132" t="26563" r="18876" b="28529"/>
          <a:stretch/>
        </p:blipFill>
        <p:spPr>
          <a:xfrm>
            <a:off x="1414943" y="2864799"/>
            <a:ext cx="2790332" cy="1289270"/>
          </a:xfrm>
          <a:prstGeom prst="rect">
            <a:avLst/>
          </a:prstGeom>
        </p:spPr>
      </p:pic>
      <p:sp>
        <p:nvSpPr>
          <p:cNvPr id="5" name="Picture Placeholder 4">
            <a:extLst>
              <a:ext uri="{FF2B5EF4-FFF2-40B4-BE49-F238E27FC236}">
                <a16:creationId xmlns:a16="http://schemas.microsoft.com/office/drawing/2014/main" id="{E5AC41B4-7C6E-1540-8F2A-F2BF17053B4A}"/>
              </a:ext>
            </a:extLst>
          </p:cNvPr>
          <p:cNvSpPr>
            <a:spLocks noGrp="1"/>
          </p:cNvSpPr>
          <p:nvPr>
            <p:ph type="pic" sz="quarter" idx="10" hasCustomPrompt="1"/>
          </p:nvPr>
        </p:nvSpPr>
        <p:spPr>
          <a:xfrm>
            <a:off x="5297489" y="3509436"/>
            <a:ext cx="1671638" cy="1352551"/>
          </a:xfrm>
          <a:prstGeom prst="rect">
            <a:avLst/>
          </a:prstGeom>
        </p:spPr>
        <p:txBody>
          <a:bodyPr/>
          <a:lstStyle>
            <a:lvl1pPr marL="0" indent="0" algn="ctr">
              <a:buNone/>
              <a:defRPr sz="996"/>
            </a:lvl1pPr>
          </a:lstStyle>
          <a:p>
            <a:r>
              <a:rPr lang="en-US" dirty="0"/>
              <a:t>Client Logo</a:t>
            </a:r>
          </a:p>
        </p:txBody>
      </p:sp>
    </p:spTree>
    <p:extLst>
      <p:ext uri="{BB962C8B-B14F-4D97-AF65-F5344CB8AC3E}">
        <p14:creationId xmlns:p14="http://schemas.microsoft.com/office/powerpoint/2010/main" val="249298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3BED2DD2-EC9C-4B4D-B3AD-827B2DB71C85}"/>
              </a:ext>
            </a:extLst>
          </p:cNvPr>
          <p:cNvCxnSpPr>
            <a:cxnSpLocks/>
          </p:cNvCxnSpPr>
          <p:nvPr userDrawn="1"/>
        </p:nvCxnSpPr>
        <p:spPr bwMode="auto">
          <a:xfrm>
            <a:off x="4463276" y="1640202"/>
            <a:ext cx="0" cy="4472891"/>
          </a:xfrm>
          <a:prstGeom prst="line">
            <a:avLst/>
          </a:prstGeom>
          <a:solidFill>
            <a:schemeClr val="accent1"/>
          </a:solidFill>
          <a:ln w="9525" cap="flat" cmpd="sng" algn="ctr">
            <a:solidFill>
              <a:schemeClr val="bg2"/>
            </a:solidFill>
            <a:prstDash val="dash"/>
            <a:round/>
            <a:headEnd type="none" w="lg" len="lg"/>
            <a:tailEnd type="none" w="lg" len="lg"/>
          </a:ln>
          <a:effectLst/>
        </p:spPr>
      </p:cxnSp>
      <p:cxnSp>
        <p:nvCxnSpPr>
          <p:cNvPr id="18" name="Straight Connector 17">
            <a:extLst>
              <a:ext uri="{FF2B5EF4-FFF2-40B4-BE49-F238E27FC236}">
                <a16:creationId xmlns:a16="http://schemas.microsoft.com/office/drawing/2014/main" id="{1615DC50-9E94-244F-956B-97AE6C8A7876}"/>
              </a:ext>
            </a:extLst>
          </p:cNvPr>
          <p:cNvCxnSpPr>
            <a:cxnSpLocks/>
          </p:cNvCxnSpPr>
          <p:nvPr userDrawn="1"/>
        </p:nvCxnSpPr>
        <p:spPr bwMode="auto">
          <a:xfrm>
            <a:off x="4" y="3917744"/>
            <a:ext cx="9143999" cy="0"/>
          </a:xfrm>
          <a:prstGeom prst="line">
            <a:avLst/>
          </a:prstGeom>
          <a:solidFill>
            <a:schemeClr val="accent1"/>
          </a:solidFill>
          <a:ln w="9525" cap="flat" cmpd="sng" algn="ctr">
            <a:solidFill>
              <a:schemeClr val="bg2"/>
            </a:solidFill>
            <a:prstDash val="dash"/>
            <a:round/>
            <a:headEnd type="none" w="lg" len="lg"/>
            <a:tailEnd type="none" w="lg" len="lg"/>
          </a:ln>
          <a:effectLst/>
        </p:spPr>
      </p:cxnSp>
      <p:sp>
        <p:nvSpPr>
          <p:cNvPr id="620" name="Chart Placeholder 619">
            <a:extLst>
              <a:ext uri="{FF2B5EF4-FFF2-40B4-BE49-F238E27FC236}">
                <a16:creationId xmlns:a16="http://schemas.microsoft.com/office/drawing/2014/main" id="{2EA8717B-227E-A347-9CB0-09314DF53A1F}"/>
              </a:ext>
            </a:extLst>
          </p:cNvPr>
          <p:cNvSpPr>
            <a:spLocks noGrp="1"/>
          </p:cNvSpPr>
          <p:nvPr>
            <p:ph type="chart" sz="quarter" idx="12" hasCustomPrompt="1"/>
          </p:nvPr>
        </p:nvSpPr>
        <p:spPr>
          <a:xfrm>
            <a:off x="628652" y="4222755"/>
            <a:ext cx="3732213" cy="1890183"/>
          </a:xfrm>
          <a:prstGeom prst="rect">
            <a:avLst/>
          </a:prstGeom>
        </p:spPr>
        <p:txBody>
          <a:bodyPr/>
          <a:lstStyle>
            <a:lvl1pPr marL="0" indent="0" algn="ctr">
              <a:buNone/>
              <a:defRPr sz="1345"/>
            </a:lvl1pPr>
          </a:lstStyle>
          <a:p>
            <a:r>
              <a:rPr lang="en-US" dirty="0"/>
              <a:t>chart</a:t>
            </a:r>
          </a:p>
        </p:txBody>
      </p:sp>
      <p:sp>
        <p:nvSpPr>
          <p:cNvPr id="1882" name="Chart Placeholder 1881">
            <a:extLst>
              <a:ext uri="{FF2B5EF4-FFF2-40B4-BE49-F238E27FC236}">
                <a16:creationId xmlns:a16="http://schemas.microsoft.com/office/drawing/2014/main" id="{0A8D4D48-7AAA-804E-AA80-79A3911BC8F3}"/>
              </a:ext>
            </a:extLst>
          </p:cNvPr>
          <p:cNvSpPr>
            <a:spLocks noGrp="1"/>
          </p:cNvSpPr>
          <p:nvPr>
            <p:ph type="chart" sz="quarter" idx="13" hasCustomPrompt="1"/>
          </p:nvPr>
        </p:nvSpPr>
        <p:spPr>
          <a:xfrm>
            <a:off x="4565651" y="4438655"/>
            <a:ext cx="2173648" cy="1631949"/>
          </a:xfrm>
          <a:prstGeom prst="rect">
            <a:avLst/>
          </a:prstGeom>
        </p:spPr>
        <p:txBody>
          <a:bodyPr/>
          <a:lstStyle>
            <a:lvl1pPr marL="0" indent="0" algn="ctr">
              <a:buNone/>
              <a:defRPr sz="1345"/>
            </a:lvl1pPr>
          </a:lstStyle>
          <a:p>
            <a:r>
              <a:rPr lang="en-US" dirty="0"/>
              <a:t>chart</a:t>
            </a:r>
          </a:p>
        </p:txBody>
      </p:sp>
      <p:sp>
        <p:nvSpPr>
          <p:cNvPr id="1883" name="Chart Placeholder 1881">
            <a:extLst>
              <a:ext uri="{FF2B5EF4-FFF2-40B4-BE49-F238E27FC236}">
                <a16:creationId xmlns:a16="http://schemas.microsoft.com/office/drawing/2014/main" id="{F30BF07E-A036-1843-BE24-18658F614995}"/>
              </a:ext>
            </a:extLst>
          </p:cNvPr>
          <p:cNvSpPr>
            <a:spLocks noGrp="1"/>
          </p:cNvSpPr>
          <p:nvPr>
            <p:ph type="chart" sz="quarter" idx="14" hasCustomPrompt="1"/>
          </p:nvPr>
        </p:nvSpPr>
        <p:spPr>
          <a:xfrm>
            <a:off x="6841711" y="4438655"/>
            <a:ext cx="2084840" cy="1631949"/>
          </a:xfrm>
          <a:prstGeom prst="rect">
            <a:avLst/>
          </a:prstGeom>
        </p:spPr>
        <p:txBody>
          <a:bodyPr/>
          <a:lstStyle>
            <a:lvl1pPr marL="0" indent="0" algn="ctr">
              <a:buNone/>
              <a:defRPr sz="1345"/>
            </a:lvl1pPr>
          </a:lstStyle>
          <a:p>
            <a:r>
              <a:rPr lang="en-US" dirty="0"/>
              <a:t>chart</a:t>
            </a:r>
          </a:p>
        </p:txBody>
      </p:sp>
      <p:sp>
        <p:nvSpPr>
          <p:cNvPr id="1885" name="Text Placeholder 3">
            <a:extLst>
              <a:ext uri="{FF2B5EF4-FFF2-40B4-BE49-F238E27FC236}">
                <a16:creationId xmlns:a16="http://schemas.microsoft.com/office/drawing/2014/main" id="{E993FB71-485A-4342-B9CA-E2BE2B2B371F}"/>
              </a:ext>
            </a:extLst>
          </p:cNvPr>
          <p:cNvSpPr>
            <a:spLocks noGrp="1"/>
          </p:cNvSpPr>
          <p:nvPr>
            <p:ph type="body" sz="quarter" idx="15"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1886" name="Straight Connector 1885">
            <a:extLst>
              <a:ext uri="{FF2B5EF4-FFF2-40B4-BE49-F238E27FC236}">
                <a16:creationId xmlns:a16="http://schemas.microsoft.com/office/drawing/2014/main" id="{789B49DE-222C-984E-8597-0191FF592F5A}"/>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422A392-31A2-8B4D-90EF-A198D5C6F7BE}"/>
              </a:ext>
            </a:extLst>
          </p:cNvPr>
          <p:cNvSpPr>
            <a:spLocks noGrp="1"/>
          </p:cNvSpPr>
          <p:nvPr>
            <p:ph type="dt" sz="half" idx="16"/>
          </p:nvPr>
        </p:nvSpPr>
        <p:spPr/>
        <p:txBody>
          <a:bodyPr/>
          <a:lstStyle/>
          <a:p>
            <a:fld id="{D97C9332-06A4-8741-8892-83C10379AC79}" type="datetime1">
              <a:rPr lang="en-IN" smtClean="0"/>
              <a:t>30-09-2021</a:t>
            </a:fld>
            <a:r>
              <a:rPr lang="en-US"/>
              <a:t> </a:t>
            </a:r>
            <a:r>
              <a:rPr lang="en-US" altLang="en-US"/>
              <a:t>| </a:t>
            </a:r>
            <a:r>
              <a:rPr lang="en-IN" altLang="en-US"/>
              <a:t>© Mphasis 2018  Proprietary and confidential information</a:t>
            </a:r>
            <a:endParaRPr lang="en-US" dirty="0"/>
          </a:p>
        </p:txBody>
      </p:sp>
      <p:sp>
        <p:nvSpPr>
          <p:cNvPr id="3" name="Slide Number Placeholder 2">
            <a:extLst>
              <a:ext uri="{FF2B5EF4-FFF2-40B4-BE49-F238E27FC236}">
                <a16:creationId xmlns:a16="http://schemas.microsoft.com/office/drawing/2014/main" id="{F814B894-5EEE-3544-87E2-11DE2793BD0A}"/>
              </a:ext>
            </a:extLst>
          </p:cNvPr>
          <p:cNvSpPr>
            <a:spLocks noGrp="1"/>
          </p:cNvSpPr>
          <p:nvPr>
            <p:ph type="sldNum" sz="quarter" idx="17"/>
          </p:nvPr>
        </p:nvSpPr>
        <p:spPr/>
        <p:txBody>
          <a:bodyPr/>
          <a:lstStyle/>
          <a:p>
            <a:fld id="{1755F6D2-49A6-E64A-811B-3E9DE07970BF}" type="slidenum">
              <a:rPr lang="en-US" smtClean="0"/>
              <a:pPr/>
              <a:t>‹#›</a:t>
            </a:fld>
            <a:endParaRPr lang="en-US" dirty="0"/>
          </a:p>
        </p:txBody>
      </p:sp>
    </p:spTree>
    <p:extLst>
      <p:ext uri="{BB962C8B-B14F-4D97-AF65-F5344CB8AC3E}">
        <p14:creationId xmlns:p14="http://schemas.microsoft.com/office/powerpoint/2010/main" val="30044303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2D92CC53-50F2-B24C-9117-53D06CDBC19C}"/>
              </a:ext>
            </a:extLst>
          </p:cNvPr>
          <p:cNvSpPr/>
          <p:nvPr userDrawn="1"/>
        </p:nvSpPr>
        <p:spPr>
          <a:xfrm>
            <a:off x="4541529" y="3998524"/>
            <a:ext cx="4275137" cy="219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3"/>
          </a:p>
        </p:txBody>
      </p:sp>
      <p:sp>
        <p:nvSpPr>
          <p:cNvPr id="24" name="Rectangle 23">
            <a:extLst>
              <a:ext uri="{FF2B5EF4-FFF2-40B4-BE49-F238E27FC236}">
                <a16:creationId xmlns:a16="http://schemas.microsoft.com/office/drawing/2014/main" id="{294EFACE-1EE1-AA4F-AE43-986E9E8887C7}"/>
              </a:ext>
            </a:extLst>
          </p:cNvPr>
          <p:cNvSpPr/>
          <p:nvPr userDrawn="1"/>
        </p:nvSpPr>
        <p:spPr>
          <a:xfrm>
            <a:off x="252481" y="868885"/>
            <a:ext cx="4190312" cy="25841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3"/>
          </a:p>
        </p:txBody>
      </p:sp>
      <p:sp>
        <p:nvSpPr>
          <p:cNvPr id="13" name="Text Placeholder 6">
            <a:extLst>
              <a:ext uri="{FF2B5EF4-FFF2-40B4-BE49-F238E27FC236}">
                <a16:creationId xmlns:a16="http://schemas.microsoft.com/office/drawing/2014/main" id="{1693C7A5-79AF-7448-820D-95C998FA586D}"/>
              </a:ext>
            </a:extLst>
          </p:cNvPr>
          <p:cNvSpPr>
            <a:spLocks noGrp="1"/>
          </p:cNvSpPr>
          <p:nvPr>
            <p:ph type="body" sz="quarter" idx="12" hasCustomPrompt="1"/>
          </p:nvPr>
        </p:nvSpPr>
        <p:spPr>
          <a:xfrm>
            <a:off x="458392" y="882067"/>
            <a:ext cx="3710387" cy="1522737"/>
          </a:xfrm>
          <a:prstGeom prst="rect">
            <a:avLst/>
          </a:prstGeom>
        </p:spPr>
        <p:txBody>
          <a:bodyPr/>
          <a:lstStyle>
            <a:lvl1pPr>
              <a:defRPr sz="788"/>
            </a:lvl1pPr>
          </a:lstStyle>
          <a:p>
            <a:r>
              <a:rPr lang="en-IN" dirty="0"/>
              <a:t>DUMMY TEXT FOR SAMPLE - </a:t>
            </a:r>
            <a:r>
              <a:rPr lang="en-IN" dirty="0" err="1"/>
              <a:t>Editem</a:t>
            </a:r>
            <a:r>
              <a:rPr lang="en-IN" dirty="0"/>
              <a:t> </a:t>
            </a:r>
            <a:r>
              <a:rPr lang="en-IN" dirty="0" err="1"/>
              <a:t>resci</a:t>
            </a:r>
            <a:r>
              <a:rPr lang="en-IN" dirty="0"/>
              <a:t> </a:t>
            </a:r>
            <a:r>
              <a:rPr lang="en-IN" dirty="0" err="1"/>
              <a:t>corestint</a:t>
            </a:r>
            <a:r>
              <a:rPr lang="en-IN" dirty="0"/>
              <a:t> rem ipsum non nonet </a:t>
            </a:r>
            <a:r>
              <a:rPr lang="en-IN" dirty="0" err="1"/>
              <a:t>occum</a:t>
            </a:r>
            <a:r>
              <a:rPr lang="en-IN" dirty="0"/>
              <a:t> </a:t>
            </a:r>
            <a:r>
              <a:rPr lang="en-IN" dirty="0" err="1"/>
              <a:t>quaeraes</a:t>
            </a:r>
            <a:r>
              <a:rPr lang="en-IN" dirty="0"/>
              <a:t> que </a:t>
            </a:r>
            <a:r>
              <a:rPr lang="en-IN" dirty="0" err="1"/>
              <a:t>labo</a:t>
            </a:r>
            <a:r>
              <a:rPr lang="en-IN" dirty="0"/>
              <a:t>. </a:t>
            </a:r>
            <a:r>
              <a:rPr lang="en-IN" dirty="0" err="1"/>
              <a:t>Udant</a:t>
            </a:r>
            <a:r>
              <a:rPr lang="en-IN" dirty="0"/>
              <a:t> </a:t>
            </a:r>
            <a:r>
              <a:rPr lang="en-IN" dirty="0" err="1"/>
              <a:t>quati</a:t>
            </a:r>
            <a:r>
              <a:rPr lang="en-IN" dirty="0"/>
              <a:t> </a:t>
            </a:r>
            <a:r>
              <a:rPr lang="en-IN" dirty="0" err="1"/>
              <a:t>dollab</a:t>
            </a:r>
            <a:r>
              <a:rPr lang="en-IN" dirty="0"/>
              <a:t> </a:t>
            </a:r>
            <a:r>
              <a:rPr lang="en-IN" dirty="0" err="1"/>
              <a:t>invel</a:t>
            </a:r>
            <a:r>
              <a:rPr lang="en-IN" dirty="0"/>
              <a:t> </a:t>
            </a:r>
            <a:r>
              <a:rPr lang="en-IN" dirty="0" err="1"/>
              <a:t>iniendel</a:t>
            </a:r>
            <a:r>
              <a:rPr lang="en-IN" dirty="0"/>
              <a:t> </a:t>
            </a:r>
            <a:r>
              <a:rPr lang="en-IN" dirty="0" err="1"/>
              <a:t>ipiet</a:t>
            </a:r>
            <a:r>
              <a:rPr lang="en-IN" dirty="0"/>
              <a:t> </a:t>
            </a:r>
            <a:r>
              <a:rPr lang="en-IN" dirty="0" err="1"/>
              <a:t>lia</a:t>
            </a:r>
            <a:r>
              <a:rPr lang="en-IN" dirty="0"/>
              <a:t> </a:t>
            </a:r>
            <a:r>
              <a:rPr lang="en-IN" dirty="0" err="1"/>
              <a:t>etur</a:t>
            </a:r>
            <a:r>
              <a:rPr lang="en-IN" dirty="0"/>
              <a:t> </a:t>
            </a:r>
            <a:r>
              <a:rPr lang="en-IN" dirty="0" err="1"/>
              <a:t>adior</a:t>
            </a:r>
            <a:r>
              <a:rPr lang="en-IN" dirty="0"/>
              <a:t> </a:t>
            </a:r>
            <a:r>
              <a:rPr lang="en-IN" dirty="0" err="1"/>
              <a:t>sam</a:t>
            </a:r>
            <a:r>
              <a:rPr lang="en-IN" dirty="0"/>
              <a:t> </a:t>
            </a:r>
            <a:r>
              <a:rPr lang="en-IN" dirty="0" err="1"/>
              <a:t>ute</a:t>
            </a:r>
            <a:r>
              <a:rPr lang="en-IN" dirty="0"/>
              <a:t> </a:t>
            </a:r>
            <a:r>
              <a:rPr lang="en-IN" dirty="0" err="1"/>
              <a:t>voluptatur</a:t>
            </a:r>
            <a:r>
              <a:rPr lang="en-IN" dirty="0"/>
              <a:t> </a:t>
            </a:r>
            <a:r>
              <a:rPr lang="en-IN" dirty="0" err="1"/>
              <a:t>aspieni</a:t>
            </a:r>
            <a:r>
              <a:rPr lang="en-IN" dirty="0"/>
              <a:t> </a:t>
            </a:r>
            <a:r>
              <a:rPr lang="en-IN" dirty="0" err="1"/>
              <a:t>stemporio</a:t>
            </a:r>
            <a:r>
              <a:rPr lang="en-IN" dirty="0"/>
              <a:t> tem </a:t>
            </a:r>
            <a:r>
              <a:rPr lang="en-IN" dirty="0" err="1"/>
              <a:t>aut</a:t>
            </a:r>
            <a:r>
              <a:rPr lang="en-IN" dirty="0"/>
              <a:t> </a:t>
            </a:r>
            <a:r>
              <a:rPr lang="en-IN" dirty="0" err="1"/>
              <a:t>quiant</a:t>
            </a:r>
            <a:r>
              <a:rPr lang="en-IN" dirty="0"/>
              <a:t> </a:t>
            </a:r>
            <a:r>
              <a:rPr lang="en-IN" dirty="0" err="1"/>
              <a:t>alitio</a:t>
            </a:r>
            <a:r>
              <a:rPr lang="en-IN" dirty="0"/>
              <a:t> </a:t>
            </a:r>
            <a:r>
              <a:rPr lang="en-IN" dirty="0" err="1"/>
              <a:t>magnimp</a:t>
            </a:r>
            <a:r>
              <a:rPr lang="en-IN" dirty="0"/>
              <a:t> </a:t>
            </a:r>
            <a:r>
              <a:rPr lang="en-IN" dirty="0" err="1"/>
              <a:t>orpore</a:t>
            </a:r>
            <a:r>
              <a:rPr lang="en-IN" dirty="0"/>
              <a:t> </a:t>
            </a:r>
            <a:r>
              <a:rPr lang="en-IN" dirty="0" err="1"/>
              <a:t>ilitae</a:t>
            </a:r>
            <a:r>
              <a:rPr lang="en-IN" dirty="0"/>
              <a:t> </a:t>
            </a:r>
            <a:r>
              <a:rPr lang="en-IN" dirty="0" err="1"/>
              <a:t>aperaerspid</a:t>
            </a:r>
            <a:r>
              <a:rPr lang="en-IN" dirty="0"/>
              <a:t> </a:t>
            </a:r>
            <a:r>
              <a:rPr lang="en-IN" dirty="0" err="1"/>
              <a:t>ut</a:t>
            </a:r>
            <a:r>
              <a:rPr lang="en-IN" dirty="0"/>
              <a:t> </a:t>
            </a:r>
            <a:r>
              <a:rPr lang="en-IN" dirty="0" err="1"/>
              <a:t>dici</a:t>
            </a:r>
            <a:r>
              <a:rPr lang="en-IN" dirty="0"/>
              <a:t> </a:t>
            </a:r>
            <a:r>
              <a:rPr lang="en-IN" dirty="0" err="1"/>
              <a:t>sequi</a:t>
            </a:r>
            <a:r>
              <a:rPr lang="en-IN" dirty="0"/>
              <a:t> </a:t>
            </a:r>
            <a:r>
              <a:rPr lang="en-IN" dirty="0" err="1"/>
              <a:t>nonsequi</a:t>
            </a:r>
            <a:r>
              <a:rPr lang="en-IN" dirty="0"/>
              <a:t> </a:t>
            </a:r>
            <a:r>
              <a:rPr lang="en-IN" dirty="0" err="1"/>
              <a:t>dolorem</a:t>
            </a:r>
            <a:r>
              <a:rPr lang="en-IN" dirty="0"/>
              <a:t> </a:t>
            </a:r>
          </a:p>
        </p:txBody>
      </p:sp>
      <p:sp>
        <p:nvSpPr>
          <p:cNvPr id="17" name="Picture Placeholder 16">
            <a:extLst>
              <a:ext uri="{FF2B5EF4-FFF2-40B4-BE49-F238E27FC236}">
                <a16:creationId xmlns:a16="http://schemas.microsoft.com/office/drawing/2014/main" id="{CF2ABA0A-3C51-B841-A147-6B1264C17026}"/>
              </a:ext>
            </a:extLst>
          </p:cNvPr>
          <p:cNvSpPr>
            <a:spLocks noGrp="1"/>
          </p:cNvSpPr>
          <p:nvPr>
            <p:ph type="pic" sz="quarter" idx="21"/>
          </p:nvPr>
        </p:nvSpPr>
        <p:spPr>
          <a:xfrm>
            <a:off x="4551365" y="882650"/>
            <a:ext cx="4275137" cy="2455334"/>
          </a:xfrm>
          <a:prstGeom prst="rect">
            <a:avLst/>
          </a:prstGeom>
        </p:spPr>
        <p:txBody>
          <a:bodyPr/>
          <a:lstStyle>
            <a:lvl1pPr marL="0" indent="0" algn="l">
              <a:buNone/>
              <a:defRPr sz="788"/>
            </a:lvl1pPr>
          </a:lstStyle>
          <a:p>
            <a:endParaRPr lang="en-US" dirty="0"/>
          </a:p>
        </p:txBody>
      </p:sp>
      <p:sp>
        <p:nvSpPr>
          <p:cNvPr id="18" name="Rectangle 17">
            <a:extLst>
              <a:ext uri="{FF2B5EF4-FFF2-40B4-BE49-F238E27FC236}">
                <a16:creationId xmlns:a16="http://schemas.microsoft.com/office/drawing/2014/main" id="{7340D174-A266-A145-A5D0-E2FF9410FEBF}"/>
              </a:ext>
            </a:extLst>
          </p:cNvPr>
          <p:cNvSpPr/>
          <p:nvPr userDrawn="1"/>
        </p:nvSpPr>
        <p:spPr>
          <a:xfrm>
            <a:off x="4551365" y="3555234"/>
            <a:ext cx="4275137" cy="3989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3"/>
          </a:p>
        </p:txBody>
      </p:sp>
      <p:sp>
        <p:nvSpPr>
          <p:cNvPr id="22" name="Table Placeholder 21">
            <a:extLst>
              <a:ext uri="{FF2B5EF4-FFF2-40B4-BE49-F238E27FC236}">
                <a16:creationId xmlns:a16="http://schemas.microsoft.com/office/drawing/2014/main" id="{8434B7C0-8ACB-5648-A181-725C8DBDF68E}"/>
              </a:ext>
            </a:extLst>
          </p:cNvPr>
          <p:cNvSpPr>
            <a:spLocks noGrp="1"/>
          </p:cNvSpPr>
          <p:nvPr>
            <p:ph type="tbl" sz="quarter" idx="22"/>
          </p:nvPr>
        </p:nvSpPr>
        <p:spPr>
          <a:xfrm>
            <a:off x="400129" y="3923435"/>
            <a:ext cx="3863975" cy="2215666"/>
          </a:xfrm>
          <a:prstGeom prst="rect">
            <a:avLst/>
          </a:prstGeom>
        </p:spPr>
        <p:txBody>
          <a:bodyPr/>
          <a:lstStyle>
            <a:lvl1pPr marL="0" indent="0">
              <a:buNone/>
              <a:defRPr sz="788"/>
            </a:lvl1pPr>
          </a:lstStyle>
          <a:p>
            <a:endParaRPr lang="en-US" dirty="0"/>
          </a:p>
        </p:txBody>
      </p:sp>
      <p:sp>
        <p:nvSpPr>
          <p:cNvPr id="41" name="Text Placeholder 3">
            <a:extLst>
              <a:ext uri="{FF2B5EF4-FFF2-40B4-BE49-F238E27FC236}">
                <a16:creationId xmlns:a16="http://schemas.microsoft.com/office/drawing/2014/main" id="{5FA538D7-0122-C940-9E72-3B93E352D2D9}"/>
              </a:ext>
            </a:extLst>
          </p:cNvPr>
          <p:cNvSpPr>
            <a:spLocks noGrp="1"/>
          </p:cNvSpPr>
          <p:nvPr>
            <p:ph type="body" sz="quarter" idx="23"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5" name="Chart Placeholder 4">
            <a:extLst>
              <a:ext uri="{FF2B5EF4-FFF2-40B4-BE49-F238E27FC236}">
                <a16:creationId xmlns:a16="http://schemas.microsoft.com/office/drawing/2014/main" id="{3A3CA67F-58FE-974F-BD04-704D95B33FEA}"/>
              </a:ext>
            </a:extLst>
          </p:cNvPr>
          <p:cNvSpPr>
            <a:spLocks noGrp="1"/>
          </p:cNvSpPr>
          <p:nvPr>
            <p:ph type="chart" sz="quarter" idx="24"/>
          </p:nvPr>
        </p:nvSpPr>
        <p:spPr>
          <a:xfrm>
            <a:off x="4551365" y="3998385"/>
            <a:ext cx="2043112" cy="2139950"/>
          </a:xfrm>
          <a:prstGeom prst="rect">
            <a:avLst/>
          </a:prstGeom>
        </p:spPr>
        <p:txBody>
          <a:bodyPr/>
          <a:lstStyle>
            <a:lvl1pPr marL="0" indent="0">
              <a:buNone/>
              <a:defRPr sz="788"/>
            </a:lvl1pPr>
          </a:lstStyle>
          <a:p>
            <a:endParaRPr lang="en-US" dirty="0"/>
          </a:p>
        </p:txBody>
      </p:sp>
      <p:sp>
        <p:nvSpPr>
          <p:cNvPr id="23" name="Chart Placeholder 4">
            <a:extLst>
              <a:ext uri="{FF2B5EF4-FFF2-40B4-BE49-F238E27FC236}">
                <a16:creationId xmlns:a16="http://schemas.microsoft.com/office/drawing/2014/main" id="{F75ABF98-AF8D-4142-8D01-0B086EEF0C5B}"/>
              </a:ext>
            </a:extLst>
          </p:cNvPr>
          <p:cNvSpPr>
            <a:spLocks noGrp="1"/>
          </p:cNvSpPr>
          <p:nvPr>
            <p:ph type="chart" sz="quarter" idx="25"/>
          </p:nvPr>
        </p:nvSpPr>
        <p:spPr>
          <a:xfrm>
            <a:off x="6758235" y="3998385"/>
            <a:ext cx="2043112" cy="2139950"/>
          </a:xfrm>
          <a:prstGeom prst="rect">
            <a:avLst/>
          </a:prstGeom>
        </p:spPr>
        <p:txBody>
          <a:bodyPr/>
          <a:lstStyle>
            <a:lvl1pPr marL="0" indent="0">
              <a:buNone/>
              <a:defRPr sz="788"/>
            </a:lvl1pPr>
          </a:lstStyle>
          <a:p>
            <a:endParaRPr lang="en-US" dirty="0"/>
          </a:p>
        </p:txBody>
      </p:sp>
      <p:sp>
        <p:nvSpPr>
          <p:cNvPr id="4" name="Date Placeholder 3">
            <a:extLst>
              <a:ext uri="{FF2B5EF4-FFF2-40B4-BE49-F238E27FC236}">
                <a16:creationId xmlns:a16="http://schemas.microsoft.com/office/drawing/2014/main" id="{6F660188-DA78-394B-9273-28BF2EAED8B9}"/>
              </a:ext>
            </a:extLst>
          </p:cNvPr>
          <p:cNvSpPr>
            <a:spLocks noGrp="1"/>
          </p:cNvSpPr>
          <p:nvPr>
            <p:ph type="dt" sz="half" idx="26"/>
          </p:nvPr>
        </p:nvSpPr>
        <p:spPr/>
        <p:txBody>
          <a:bodyPr/>
          <a:lstStyle/>
          <a:p>
            <a:fld id="{D97C9332-06A4-8741-8892-83C10379AC79}" type="datetime1">
              <a:rPr lang="en-IN" smtClean="0"/>
              <a:t>30-09-2021</a:t>
            </a:fld>
            <a:r>
              <a:rPr lang="en-US"/>
              <a:t> </a:t>
            </a:r>
            <a:r>
              <a:rPr lang="en-US" altLang="en-US"/>
              <a:t>| </a:t>
            </a:r>
            <a:r>
              <a:rPr lang="en-IN" altLang="en-US"/>
              <a:t>© Mphasis 2018  Proprietary and confidential information</a:t>
            </a:r>
            <a:endParaRPr lang="en-US" dirty="0"/>
          </a:p>
        </p:txBody>
      </p:sp>
      <p:sp>
        <p:nvSpPr>
          <p:cNvPr id="6" name="Slide Number Placeholder 5">
            <a:extLst>
              <a:ext uri="{FF2B5EF4-FFF2-40B4-BE49-F238E27FC236}">
                <a16:creationId xmlns:a16="http://schemas.microsoft.com/office/drawing/2014/main" id="{03B47C6D-E809-C642-9A76-2DB9DB1C6BFA}"/>
              </a:ext>
            </a:extLst>
          </p:cNvPr>
          <p:cNvSpPr>
            <a:spLocks noGrp="1"/>
          </p:cNvSpPr>
          <p:nvPr>
            <p:ph type="sldNum" sz="quarter" idx="27"/>
          </p:nvPr>
        </p:nvSpPr>
        <p:spPr/>
        <p:txBody>
          <a:bodyPr/>
          <a:lstStyle/>
          <a:p>
            <a:fld id="{1755F6D2-49A6-E64A-811B-3E9DE07970BF}" type="slidenum">
              <a:rPr lang="en-US" smtClean="0"/>
              <a:pPr/>
              <a:t>‹#›</a:t>
            </a:fld>
            <a:endParaRPr lang="en-US" dirty="0"/>
          </a:p>
        </p:txBody>
      </p:sp>
      <p:sp>
        <p:nvSpPr>
          <p:cNvPr id="19" name="Table Placeholder 18">
            <a:extLst>
              <a:ext uri="{FF2B5EF4-FFF2-40B4-BE49-F238E27FC236}">
                <a16:creationId xmlns:a16="http://schemas.microsoft.com/office/drawing/2014/main" id="{9364CE8E-C453-F94B-9DFB-7076F26DFC05}"/>
              </a:ext>
            </a:extLst>
          </p:cNvPr>
          <p:cNvSpPr>
            <a:spLocks noGrp="1"/>
          </p:cNvSpPr>
          <p:nvPr>
            <p:ph type="tbl" sz="quarter" idx="28"/>
          </p:nvPr>
        </p:nvSpPr>
        <p:spPr>
          <a:xfrm>
            <a:off x="458395" y="2404537"/>
            <a:ext cx="3710384" cy="933451"/>
          </a:xfrm>
          <a:prstGeom prst="rect">
            <a:avLst/>
          </a:prstGeom>
        </p:spPr>
        <p:txBody>
          <a:bodyPr/>
          <a:lstStyle>
            <a:lvl1pPr marL="0" indent="0">
              <a:buNone/>
              <a:defRPr sz="788"/>
            </a:lvl1pPr>
          </a:lstStyle>
          <a:p>
            <a:endParaRPr lang="en-US" dirty="0"/>
          </a:p>
        </p:txBody>
      </p:sp>
      <p:sp>
        <p:nvSpPr>
          <p:cNvPr id="3" name="Content Placeholder 2">
            <a:extLst>
              <a:ext uri="{FF2B5EF4-FFF2-40B4-BE49-F238E27FC236}">
                <a16:creationId xmlns:a16="http://schemas.microsoft.com/office/drawing/2014/main" id="{C1002F35-C44B-B144-AD36-2163CCE00EFC}"/>
              </a:ext>
            </a:extLst>
          </p:cNvPr>
          <p:cNvSpPr>
            <a:spLocks noGrp="1"/>
          </p:cNvSpPr>
          <p:nvPr>
            <p:ph sz="quarter" idx="31" hasCustomPrompt="1"/>
          </p:nvPr>
        </p:nvSpPr>
        <p:spPr>
          <a:xfrm>
            <a:off x="400051" y="3648078"/>
            <a:ext cx="3863579" cy="207963"/>
          </a:xfrm>
          <a:prstGeom prst="rect">
            <a:avLst/>
          </a:prstGeom>
        </p:spPr>
        <p:txBody>
          <a:bodyPr/>
          <a:lstStyle>
            <a:lvl1pPr marL="0" indent="0" algn="ctr">
              <a:buNone/>
              <a:defRPr sz="900" b="1">
                <a:solidFill>
                  <a:srgbClr val="B51E6A"/>
                </a:solidFill>
              </a:defRPr>
            </a:lvl1pPr>
          </a:lstStyle>
          <a:p>
            <a:pPr lvl="0"/>
            <a:r>
              <a:rPr lang="en-US" dirty="0"/>
              <a:t>Dummy Text for Sample</a:t>
            </a:r>
          </a:p>
        </p:txBody>
      </p:sp>
      <p:sp>
        <p:nvSpPr>
          <p:cNvPr id="20" name="Content Placeholder 2">
            <a:extLst>
              <a:ext uri="{FF2B5EF4-FFF2-40B4-BE49-F238E27FC236}">
                <a16:creationId xmlns:a16="http://schemas.microsoft.com/office/drawing/2014/main" id="{967701B0-3AC9-AB43-B777-C0840974D0A2}"/>
              </a:ext>
            </a:extLst>
          </p:cNvPr>
          <p:cNvSpPr>
            <a:spLocks noGrp="1"/>
          </p:cNvSpPr>
          <p:nvPr>
            <p:ph sz="quarter" idx="32" hasCustomPrompt="1"/>
          </p:nvPr>
        </p:nvSpPr>
        <p:spPr>
          <a:xfrm>
            <a:off x="4782046" y="3648078"/>
            <a:ext cx="3863579" cy="207963"/>
          </a:xfrm>
          <a:prstGeom prst="rect">
            <a:avLst/>
          </a:prstGeom>
        </p:spPr>
        <p:txBody>
          <a:bodyPr/>
          <a:lstStyle>
            <a:lvl1pPr marL="0" indent="0" algn="ctr">
              <a:buNone/>
              <a:defRPr sz="900" b="1">
                <a:solidFill>
                  <a:srgbClr val="B51E6A"/>
                </a:solidFill>
              </a:defRPr>
            </a:lvl1pPr>
          </a:lstStyle>
          <a:p>
            <a:pPr lvl="0"/>
            <a:r>
              <a:rPr lang="en-US" dirty="0"/>
              <a:t>Dummy Text for Sample</a:t>
            </a:r>
          </a:p>
        </p:txBody>
      </p:sp>
      <p:sp>
        <p:nvSpPr>
          <p:cNvPr id="21" name="Content Placeholder 2">
            <a:extLst>
              <a:ext uri="{FF2B5EF4-FFF2-40B4-BE49-F238E27FC236}">
                <a16:creationId xmlns:a16="http://schemas.microsoft.com/office/drawing/2014/main" id="{1958F634-49B7-4341-87D8-EBE4D855E8D6}"/>
              </a:ext>
            </a:extLst>
          </p:cNvPr>
          <p:cNvSpPr>
            <a:spLocks noGrp="1"/>
          </p:cNvSpPr>
          <p:nvPr>
            <p:ph sz="quarter" idx="33" hasCustomPrompt="1"/>
          </p:nvPr>
        </p:nvSpPr>
        <p:spPr>
          <a:xfrm>
            <a:off x="458392" y="2175538"/>
            <a:ext cx="3805237" cy="228999"/>
          </a:xfrm>
          <a:prstGeom prst="rect">
            <a:avLst/>
          </a:prstGeom>
        </p:spPr>
        <p:txBody>
          <a:bodyPr/>
          <a:lstStyle>
            <a:lvl1pPr marL="0" indent="0" algn="l">
              <a:buNone/>
              <a:defRPr sz="900" b="1" baseline="0">
                <a:solidFill>
                  <a:srgbClr val="B51E6A"/>
                </a:solidFill>
              </a:defRPr>
            </a:lvl1pPr>
          </a:lstStyle>
          <a:p>
            <a:pPr lvl="0"/>
            <a:r>
              <a:rPr lang="en-US" dirty="0"/>
              <a:t>Dummy Text for Sample</a:t>
            </a:r>
          </a:p>
        </p:txBody>
      </p:sp>
      <p:cxnSp>
        <p:nvCxnSpPr>
          <p:cNvPr id="25" name="Straight Connector 24">
            <a:extLst>
              <a:ext uri="{FF2B5EF4-FFF2-40B4-BE49-F238E27FC236}">
                <a16:creationId xmlns:a16="http://schemas.microsoft.com/office/drawing/2014/main" id="{E342C461-CD0C-9E4E-9D8F-8AAC8FE8746A}"/>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9263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628653" y="1102146"/>
            <a:ext cx="3867149" cy="4980744"/>
          </a:xfrm>
          <a:prstGeom prst="rect">
            <a:avLst/>
          </a:prstGeom>
        </p:spPr>
        <p:txBody>
          <a:bodyPr/>
          <a:lstStyle>
            <a:lvl1pPr>
              <a:defRPr sz="900" b="1"/>
            </a:lvl1pPr>
            <a:lvl2pPr>
              <a:defRPr sz="900"/>
            </a:lvl2pPr>
            <a:lvl3pPr>
              <a:defRPr sz="788"/>
            </a:lvl3pPr>
            <a:lvl4pPr>
              <a:defRPr sz="788"/>
            </a:lvl4pPr>
            <a:lvl5pPr>
              <a:defRPr sz="675"/>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4648202" y="1102146"/>
            <a:ext cx="3867149" cy="4980744"/>
          </a:xfrm>
          <a:prstGeom prst="rect">
            <a:avLst/>
          </a:prstGeom>
        </p:spPr>
        <p:txBody>
          <a:bodyPr/>
          <a:lstStyle>
            <a:lvl1pPr>
              <a:defRPr sz="900" b="1"/>
            </a:lvl1pPr>
            <a:lvl2pPr>
              <a:defRPr sz="900"/>
            </a:lvl2pPr>
            <a:lvl3pPr>
              <a:defRPr sz="788"/>
            </a:lvl3pPr>
            <a:lvl4pPr>
              <a:defRPr sz="788"/>
            </a:lvl4pPr>
            <a:lvl5pPr>
              <a:defRPr sz="675"/>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2" name="Date Placeholder 1">
            <a:extLst>
              <a:ext uri="{FF2B5EF4-FFF2-40B4-BE49-F238E27FC236}">
                <a16:creationId xmlns:a16="http://schemas.microsoft.com/office/drawing/2014/main" id="{6C879956-FC88-494E-93E0-181F2AC3AEAB}"/>
              </a:ext>
            </a:extLst>
          </p:cNvPr>
          <p:cNvSpPr>
            <a:spLocks noGrp="1"/>
          </p:cNvSpPr>
          <p:nvPr>
            <p:ph type="dt" sz="half" idx="13"/>
          </p:nvPr>
        </p:nvSpPr>
        <p:spPr/>
        <p:txBody>
          <a:bodyPr/>
          <a:lstStyle/>
          <a:p>
            <a:fld id="{D97C9332-06A4-8741-8892-83C10379AC79}" type="datetime1">
              <a:rPr lang="en-IN" smtClean="0"/>
              <a:t>30-09-2021</a:t>
            </a:fld>
            <a:r>
              <a:rPr lang="en-US"/>
              <a:t> </a:t>
            </a:r>
            <a:r>
              <a:rPr lang="en-US" altLang="en-US"/>
              <a:t>| </a:t>
            </a:r>
            <a:r>
              <a:rPr lang="en-IN" altLang="en-US"/>
              <a:t>© Mphasis 2018  Proprietary and confidential information</a:t>
            </a:r>
            <a:endParaRPr lang="en-US" dirty="0"/>
          </a:p>
        </p:txBody>
      </p:sp>
      <p:sp>
        <p:nvSpPr>
          <p:cNvPr id="5" name="Slide Number Placeholder 4">
            <a:extLst>
              <a:ext uri="{FF2B5EF4-FFF2-40B4-BE49-F238E27FC236}">
                <a16:creationId xmlns:a16="http://schemas.microsoft.com/office/drawing/2014/main" id="{8E68E83D-4839-8B42-9381-4AF8CA4467FC}"/>
              </a:ext>
            </a:extLst>
          </p:cNvPr>
          <p:cNvSpPr>
            <a:spLocks noGrp="1"/>
          </p:cNvSpPr>
          <p:nvPr>
            <p:ph type="sldNum" sz="quarter" idx="14"/>
          </p:nvPr>
        </p:nvSpPr>
        <p:spPr/>
        <p:txBody>
          <a:bodyPr/>
          <a:lstStyle/>
          <a:p>
            <a:fld id="{1755F6D2-49A6-E64A-811B-3E9DE07970BF}" type="slidenum">
              <a:rPr lang="en-US" smtClean="0"/>
              <a:pPr/>
              <a:t>‹#›</a:t>
            </a:fld>
            <a:endParaRPr lang="en-US" dirty="0"/>
          </a:p>
        </p:txBody>
      </p:sp>
      <p:cxnSp>
        <p:nvCxnSpPr>
          <p:cNvPr id="9" name="Straight Connector 8">
            <a:extLst>
              <a:ext uri="{FF2B5EF4-FFF2-40B4-BE49-F238E27FC236}">
                <a16:creationId xmlns:a16="http://schemas.microsoft.com/office/drawing/2014/main" id="{44EA09A0-7CFA-5942-A8D0-FE074BFDA97B}"/>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2575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628653" y="4521461"/>
            <a:ext cx="3867149" cy="1541917"/>
          </a:xfrm>
          <a:prstGeom prst="rect">
            <a:avLst/>
          </a:prstGeom>
        </p:spPr>
        <p:txBody>
          <a:bodyPr/>
          <a:lstStyle>
            <a:lvl1pPr>
              <a:defRPr sz="747"/>
            </a:lvl1pPr>
            <a:lvl2pPr>
              <a:defRPr sz="747"/>
            </a:lvl2pPr>
            <a:lvl3pPr>
              <a:defRPr sz="747"/>
            </a:lvl3pPr>
            <a:lvl4pPr>
              <a:defRPr sz="747"/>
            </a:lvl4pPr>
            <a:lvl5pPr>
              <a:defRPr sz="747"/>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4648202" y="4518246"/>
            <a:ext cx="3867149" cy="1564646"/>
          </a:xfrm>
          <a:prstGeom prst="rect">
            <a:avLst/>
          </a:prstGeom>
        </p:spPr>
        <p:txBody>
          <a:bodyPr/>
          <a:lstStyle>
            <a:lvl1pPr>
              <a:defRPr sz="747"/>
            </a:lvl1pPr>
            <a:lvl2pPr>
              <a:defRPr sz="747"/>
            </a:lvl2pPr>
            <a:lvl3pPr>
              <a:defRPr sz="747"/>
            </a:lvl3pPr>
            <a:lvl4pPr>
              <a:defRPr sz="747"/>
            </a:lvl4pPr>
            <a:lvl5pPr>
              <a:defRPr sz="747"/>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5" name="Chart Placeholder 4">
            <a:extLst>
              <a:ext uri="{FF2B5EF4-FFF2-40B4-BE49-F238E27FC236}">
                <a16:creationId xmlns:a16="http://schemas.microsoft.com/office/drawing/2014/main" id="{16CB61CE-09DE-2842-A52D-579A86CDD6A5}"/>
              </a:ext>
            </a:extLst>
          </p:cNvPr>
          <p:cNvSpPr>
            <a:spLocks noGrp="1"/>
          </p:cNvSpPr>
          <p:nvPr>
            <p:ph type="chart" sz="quarter" idx="13"/>
          </p:nvPr>
        </p:nvSpPr>
        <p:spPr>
          <a:xfrm>
            <a:off x="628653" y="900727"/>
            <a:ext cx="3867149" cy="3707263"/>
          </a:xfrm>
          <a:prstGeom prst="rect">
            <a:avLst/>
          </a:prstGeom>
        </p:spPr>
        <p:txBody>
          <a:bodyPr/>
          <a:lstStyle>
            <a:lvl1pPr marL="0" indent="0">
              <a:buNone/>
              <a:defRPr sz="900"/>
            </a:lvl1pPr>
          </a:lstStyle>
          <a:p>
            <a:endParaRPr lang="en-US" dirty="0"/>
          </a:p>
        </p:txBody>
      </p:sp>
      <p:sp>
        <p:nvSpPr>
          <p:cNvPr id="7" name="Table Placeholder 6">
            <a:extLst>
              <a:ext uri="{FF2B5EF4-FFF2-40B4-BE49-F238E27FC236}">
                <a16:creationId xmlns:a16="http://schemas.microsoft.com/office/drawing/2014/main" id="{CB4B4FD9-77FC-4141-9D1C-44E6D1E01285}"/>
              </a:ext>
            </a:extLst>
          </p:cNvPr>
          <p:cNvSpPr>
            <a:spLocks noGrp="1"/>
          </p:cNvSpPr>
          <p:nvPr>
            <p:ph type="tbl" sz="quarter" idx="14"/>
          </p:nvPr>
        </p:nvSpPr>
        <p:spPr>
          <a:xfrm>
            <a:off x="4648202" y="869433"/>
            <a:ext cx="3867149" cy="3763957"/>
          </a:xfrm>
          <a:prstGeom prst="rect">
            <a:avLst/>
          </a:prstGeom>
        </p:spPr>
        <p:txBody>
          <a:bodyPr/>
          <a:lstStyle>
            <a:lvl1pPr marL="0" indent="0">
              <a:buNone/>
              <a:defRPr sz="900"/>
            </a:lvl1pPr>
          </a:lstStyle>
          <a:p>
            <a:endParaRPr lang="en-US" dirty="0"/>
          </a:p>
        </p:txBody>
      </p:sp>
      <p:sp>
        <p:nvSpPr>
          <p:cNvPr id="2" name="Date Placeholder 1">
            <a:extLst>
              <a:ext uri="{FF2B5EF4-FFF2-40B4-BE49-F238E27FC236}">
                <a16:creationId xmlns:a16="http://schemas.microsoft.com/office/drawing/2014/main" id="{07BC6779-AF31-7944-9692-A1722E9889C7}"/>
              </a:ext>
            </a:extLst>
          </p:cNvPr>
          <p:cNvSpPr>
            <a:spLocks noGrp="1"/>
          </p:cNvSpPr>
          <p:nvPr>
            <p:ph type="dt" sz="half" idx="15"/>
          </p:nvPr>
        </p:nvSpPr>
        <p:spPr/>
        <p:txBody>
          <a:bodyPr/>
          <a:lstStyle/>
          <a:p>
            <a:fld id="{D97C9332-06A4-8741-8892-83C10379AC79}" type="datetime1">
              <a:rPr lang="en-IN" smtClean="0"/>
              <a:t>30-09-2021</a:t>
            </a:fld>
            <a:r>
              <a:rPr lang="en-US"/>
              <a:t> </a:t>
            </a:r>
            <a:r>
              <a:rPr lang="en-US" altLang="en-US"/>
              <a:t>| </a:t>
            </a:r>
            <a:r>
              <a:rPr lang="en-IN" altLang="en-US"/>
              <a:t>© Mphasis 2018  Proprietary and confidential information</a:t>
            </a:r>
            <a:endParaRPr lang="en-US" dirty="0"/>
          </a:p>
        </p:txBody>
      </p:sp>
      <p:sp>
        <p:nvSpPr>
          <p:cNvPr id="6" name="Slide Number Placeholder 5">
            <a:extLst>
              <a:ext uri="{FF2B5EF4-FFF2-40B4-BE49-F238E27FC236}">
                <a16:creationId xmlns:a16="http://schemas.microsoft.com/office/drawing/2014/main" id="{7BC4F04C-6FE3-254B-8665-A9AE07CEB566}"/>
              </a:ext>
            </a:extLst>
          </p:cNvPr>
          <p:cNvSpPr>
            <a:spLocks noGrp="1"/>
          </p:cNvSpPr>
          <p:nvPr>
            <p:ph type="sldNum" sz="quarter" idx="16"/>
          </p:nvPr>
        </p:nvSpPr>
        <p:spPr/>
        <p:txBody>
          <a:bodyPr/>
          <a:lstStyle/>
          <a:p>
            <a:fld id="{1755F6D2-49A6-E64A-811B-3E9DE07970BF}" type="slidenum">
              <a:rPr lang="en-US" smtClean="0"/>
              <a:pPr/>
              <a:t>‹#›</a:t>
            </a:fld>
            <a:endParaRPr lang="en-US" dirty="0"/>
          </a:p>
        </p:txBody>
      </p:sp>
      <p:cxnSp>
        <p:nvCxnSpPr>
          <p:cNvPr id="15" name="Straight Connector 14">
            <a:extLst>
              <a:ext uri="{FF2B5EF4-FFF2-40B4-BE49-F238E27FC236}">
                <a16:creationId xmlns:a16="http://schemas.microsoft.com/office/drawing/2014/main" id="{44A8AE45-E49E-B346-B3AE-4EC406E6743C}"/>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9066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7" name="Chart Placeholder 1">
            <a:extLst>
              <a:ext uri="{FF2B5EF4-FFF2-40B4-BE49-F238E27FC236}">
                <a16:creationId xmlns:a16="http://schemas.microsoft.com/office/drawing/2014/main" id="{10F9E214-ECEC-B14E-8713-00B32B14C883}"/>
              </a:ext>
            </a:extLst>
          </p:cNvPr>
          <p:cNvSpPr>
            <a:spLocks noGrp="1"/>
          </p:cNvSpPr>
          <p:nvPr>
            <p:ph type="chart" sz="quarter" idx="13"/>
          </p:nvPr>
        </p:nvSpPr>
        <p:spPr>
          <a:xfrm>
            <a:off x="458393" y="4491160"/>
            <a:ext cx="8219027" cy="1565515"/>
          </a:xfrm>
          <a:prstGeom prst="rect">
            <a:avLst/>
          </a:prstGeom>
        </p:spPr>
      </p:sp>
      <p:sp>
        <p:nvSpPr>
          <p:cNvPr id="19" name="Text Placeholder 3">
            <a:extLst>
              <a:ext uri="{FF2B5EF4-FFF2-40B4-BE49-F238E27FC236}">
                <a16:creationId xmlns:a16="http://schemas.microsoft.com/office/drawing/2014/main" id="{1661F25F-D2FA-3B49-BEE6-E5C0D7C2B3B7}"/>
              </a:ext>
            </a:extLst>
          </p:cNvPr>
          <p:cNvSpPr>
            <a:spLocks noGrp="1"/>
          </p:cNvSpPr>
          <p:nvPr>
            <p:ph type="body" sz="quarter" idx="12"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7" name="Content Placeholder 6">
            <a:extLst>
              <a:ext uri="{FF2B5EF4-FFF2-40B4-BE49-F238E27FC236}">
                <a16:creationId xmlns:a16="http://schemas.microsoft.com/office/drawing/2014/main" id="{7924AF30-FB32-F041-AFB9-F2E00E7F536C}"/>
              </a:ext>
            </a:extLst>
          </p:cNvPr>
          <p:cNvSpPr>
            <a:spLocks noGrp="1"/>
          </p:cNvSpPr>
          <p:nvPr>
            <p:ph sz="quarter" idx="29"/>
          </p:nvPr>
        </p:nvSpPr>
        <p:spPr>
          <a:xfrm>
            <a:off x="458393" y="1030651"/>
            <a:ext cx="3894137" cy="402167"/>
          </a:xfrm>
          <a:prstGeom prst="rect">
            <a:avLst/>
          </a:prstGeom>
        </p:spPr>
        <p:txBody>
          <a:bodyPr/>
          <a:lstStyle>
            <a:lvl1pPr marL="0" indent="0">
              <a:buNone/>
              <a:defRPr sz="1013" baseline="0"/>
            </a:lvl1pPr>
            <a:lvl2pPr marL="341637" indent="0">
              <a:buNone/>
              <a:defRPr sz="1196"/>
            </a:lvl2pPr>
            <a:lvl3pPr marL="683276" indent="0">
              <a:buNone/>
              <a:defRPr sz="1196"/>
            </a:lvl3pPr>
            <a:lvl4pPr marL="1024913" indent="0">
              <a:buNone/>
              <a:defRPr sz="1196"/>
            </a:lvl4pPr>
            <a:lvl5pPr marL="1366550" indent="0">
              <a:buNone/>
              <a:defRPr sz="1196"/>
            </a:lvl5pPr>
          </a:lstStyle>
          <a:p>
            <a:pPr lvl="0"/>
            <a:r>
              <a:rPr lang="en-US" dirty="0"/>
              <a:t>Edit Master text styles</a:t>
            </a:r>
          </a:p>
        </p:txBody>
      </p:sp>
      <p:sp>
        <p:nvSpPr>
          <p:cNvPr id="21" name="Content Placeholder 6">
            <a:extLst>
              <a:ext uri="{FF2B5EF4-FFF2-40B4-BE49-F238E27FC236}">
                <a16:creationId xmlns:a16="http://schemas.microsoft.com/office/drawing/2014/main" id="{F84FCB24-CC77-094A-8E56-8A87CD9122E2}"/>
              </a:ext>
            </a:extLst>
          </p:cNvPr>
          <p:cNvSpPr>
            <a:spLocks noGrp="1"/>
          </p:cNvSpPr>
          <p:nvPr>
            <p:ph sz="quarter" idx="30"/>
          </p:nvPr>
        </p:nvSpPr>
        <p:spPr>
          <a:xfrm>
            <a:off x="458393" y="1734032"/>
            <a:ext cx="3894137" cy="2629340"/>
          </a:xfrm>
          <a:prstGeom prst="rect">
            <a:avLst/>
          </a:prstGeom>
        </p:spPr>
        <p:txBody>
          <a:bodyPr/>
          <a:lstStyle>
            <a:lvl1pPr marL="0" indent="0">
              <a:buNone/>
              <a:defRPr sz="747"/>
            </a:lvl1pPr>
            <a:lvl2pPr marL="341637" indent="0">
              <a:buNone/>
              <a:defRPr sz="1196"/>
            </a:lvl2pPr>
            <a:lvl3pPr marL="683276" indent="0">
              <a:buNone/>
              <a:defRPr sz="1196"/>
            </a:lvl3pPr>
            <a:lvl4pPr marL="1024913" indent="0">
              <a:buNone/>
              <a:defRPr sz="1196"/>
            </a:lvl4pPr>
            <a:lvl5pPr marL="1366550" indent="0">
              <a:buNone/>
              <a:defRPr sz="1196"/>
            </a:lvl5pPr>
          </a:lstStyle>
          <a:p>
            <a:pPr lvl="0"/>
            <a:r>
              <a:rPr lang="en-US" dirty="0"/>
              <a:t>Edit Master text styles</a:t>
            </a:r>
          </a:p>
        </p:txBody>
      </p:sp>
      <p:cxnSp>
        <p:nvCxnSpPr>
          <p:cNvPr id="22" name="Straight Connector 21">
            <a:extLst>
              <a:ext uri="{FF2B5EF4-FFF2-40B4-BE49-F238E27FC236}">
                <a16:creationId xmlns:a16="http://schemas.microsoft.com/office/drawing/2014/main" id="{7D34C4BA-19A0-2848-92E0-D7ED3A344C78}"/>
              </a:ext>
            </a:extLst>
          </p:cNvPr>
          <p:cNvCxnSpPr>
            <a:cxnSpLocks/>
          </p:cNvCxnSpPr>
          <p:nvPr userDrawn="1"/>
        </p:nvCxnSpPr>
        <p:spPr>
          <a:xfrm>
            <a:off x="460435" y="1606246"/>
            <a:ext cx="3581269"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3" name="Content Placeholder 6">
            <a:extLst>
              <a:ext uri="{FF2B5EF4-FFF2-40B4-BE49-F238E27FC236}">
                <a16:creationId xmlns:a16="http://schemas.microsoft.com/office/drawing/2014/main" id="{3999C078-8AD1-4F45-929D-9D8B4C964F08}"/>
              </a:ext>
            </a:extLst>
          </p:cNvPr>
          <p:cNvSpPr>
            <a:spLocks noGrp="1"/>
          </p:cNvSpPr>
          <p:nvPr>
            <p:ph sz="quarter" idx="31"/>
          </p:nvPr>
        </p:nvSpPr>
        <p:spPr>
          <a:xfrm>
            <a:off x="4775417" y="1030651"/>
            <a:ext cx="3894137" cy="402167"/>
          </a:xfrm>
          <a:prstGeom prst="rect">
            <a:avLst/>
          </a:prstGeom>
        </p:spPr>
        <p:txBody>
          <a:bodyPr/>
          <a:lstStyle>
            <a:lvl1pPr marL="0" indent="0">
              <a:buNone/>
              <a:defRPr sz="1013" baseline="0"/>
            </a:lvl1pPr>
            <a:lvl2pPr marL="341637" indent="0">
              <a:buNone/>
              <a:defRPr sz="1196"/>
            </a:lvl2pPr>
            <a:lvl3pPr marL="683276" indent="0">
              <a:buNone/>
              <a:defRPr sz="1196"/>
            </a:lvl3pPr>
            <a:lvl4pPr marL="1024913" indent="0">
              <a:buNone/>
              <a:defRPr sz="1196"/>
            </a:lvl4pPr>
            <a:lvl5pPr marL="1366550" indent="0">
              <a:buNone/>
              <a:defRPr sz="1196"/>
            </a:lvl5pPr>
          </a:lstStyle>
          <a:p>
            <a:pPr lvl="0"/>
            <a:r>
              <a:rPr lang="en-US" dirty="0"/>
              <a:t>Edit Master text styles</a:t>
            </a:r>
          </a:p>
        </p:txBody>
      </p:sp>
      <p:sp>
        <p:nvSpPr>
          <p:cNvPr id="24" name="Content Placeholder 6">
            <a:extLst>
              <a:ext uri="{FF2B5EF4-FFF2-40B4-BE49-F238E27FC236}">
                <a16:creationId xmlns:a16="http://schemas.microsoft.com/office/drawing/2014/main" id="{A84B4C46-BEBC-5D44-B429-31492886FBCD}"/>
              </a:ext>
            </a:extLst>
          </p:cNvPr>
          <p:cNvSpPr>
            <a:spLocks noGrp="1"/>
          </p:cNvSpPr>
          <p:nvPr>
            <p:ph sz="quarter" idx="32"/>
          </p:nvPr>
        </p:nvSpPr>
        <p:spPr>
          <a:xfrm>
            <a:off x="4775417" y="1734032"/>
            <a:ext cx="3894137" cy="2629340"/>
          </a:xfrm>
          <a:prstGeom prst="rect">
            <a:avLst/>
          </a:prstGeom>
        </p:spPr>
        <p:txBody>
          <a:bodyPr/>
          <a:lstStyle>
            <a:lvl1pPr marL="0" indent="0">
              <a:buNone/>
              <a:defRPr sz="747"/>
            </a:lvl1pPr>
            <a:lvl2pPr marL="341637" indent="0">
              <a:buNone/>
              <a:defRPr sz="1196"/>
            </a:lvl2pPr>
            <a:lvl3pPr marL="683276" indent="0">
              <a:buNone/>
              <a:defRPr sz="1196"/>
            </a:lvl3pPr>
            <a:lvl4pPr marL="1024913" indent="0">
              <a:buNone/>
              <a:defRPr sz="1196"/>
            </a:lvl4pPr>
            <a:lvl5pPr marL="1366550" indent="0">
              <a:buNone/>
              <a:defRPr sz="1196"/>
            </a:lvl5pPr>
          </a:lstStyle>
          <a:p>
            <a:pPr lvl="0"/>
            <a:r>
              <a:rPr lang="en-US" dirty="0"/>
              <a:t>Edit Master text styles</a:t>
            </a:r>
          </a:p>
        </p:txBody>
      </p:sp>
      <p:cxnSp>
        <p:nvCxnSpPr>
          <p:cNvPr id="25" name="Straight Connector 24">
            <a:extLst>
              <a:ext uri="{FF2B5EF4-FFF2-40B4-BE49-F238E27FC236}">
                <a16:creationId xmlns:a16="http://schemas.microsoft.com/office/drawing/2014/main" id="{4B3E27E5-5009-3742-AD77-4CA82408B423}"/>
              </a:ext>
            </a:extLst>
          </p:cNvPr>
          <p:cNvCxnSpPr>
            <a:cxnSpLocks/>
          </p:cNvCxnSpPr>
          <p:nvPr userDrawn="1"/>
        </p:nvCxnSpPr>
        <p:spPr>
          <a:xfrm>
            <a:off x="4777458" y="1606246"/>
            <a:ext cx="3581269"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7DDDB2F7-F4F9-2C4E-A5A4-2EDCA170DAED}"/>
              </a:ext>
            </a:extLst>
          </p:cNvPr>
          <p:cNvSpPr>
            <a:spLocks noGrp="1"/>
          </p:cNvSpPr>
          <p:nvPr>
            <p:ph type="dt" sz="half" idx="33"/>
          </p:nvPr>
        </p:nvSpPr>
        <p:spPr/>
        <p:txBody>
          <a:bodyPr/>
          <a:lstStyle/>
          <a:p>
            <a:fld id="{D97C9332-06A4-8741-8892-83C10379AC79}" type="datetime1">
              <a:rPr lang="en-IN" smtClean="0"/>
              <a:t>30-09-2021</a:t>
            </a:fld>
            <a:r>
              <a:rPr lang="en-US"/>
              <a:t> </a:t>
            </a:r>
            <a:r>
              <a:rPr lang="en-US" altLang="en-US"/>
              <a:t>| </a:t>
            </a:r>
            <a:r>
              <a:rPr lang="en-IN" altLang="en-US"/>
              <a:t>© Mphasis 2018  Proprietary and confidential information</a:t>
            </a:r>
            <a:endParaRPr lang="en-US" dirty="0"/>
          </a:p>
        </p:txBody>
      </p:sp>
      <p:sp>
        <p:nvSpPr>
          <p:cNvPr id="5" name="Slide Number Placeholder 4">
            <a:extLst>
              <a:ext uri="{FF2B5EF4-FFF2-40B4-BE49-F238E27FC236}">
                <a16:creationId xmlns:a16="http://schemas.microsoft.com/office/drawing/2014/main" id="{B444D45E-7CCE-9240-AC71-CC16AF6C5946}"/>
              </a:ext>
            </a:extLst>
          </p:cNvPr>
          <p:cNvSpPr>
            <a:spLocks noGrp="1"/>
          </p:cNvSpPr>
          <p:nvPr>
            <p:ph type="sldNum" sz="quarter" idx="34"/>
          </p:nvPr>
        </p:nvSpPr>
        <p:spPr/>
        <p:txBody>
          <a:bodyPr/>
          <a:lstStyle/>
          <a:p>
            <a:fld id="{1755F6D2-49A6-E64A-811B-3E9DE07970BF}" type="slidenum">
              <a:rPr lang="en-US" smtClean="0"/>
              <a:pPr/>
              <a:t>‹#›</a:t>
            </a:fld>
            <a:endParaRPr lang="en-US" dirty="0"/>
          </a:p>
        </p:txBody>
      </p:sp>
      <p:cxnSp>
        <p:nvCxnSpPr>
          <p:cNvPr id="14" name="Straight Connector 13">
            <a:extLst>
              <a:ext uri="{FF2B5EF4-FFF2-40B4-BE49-F238E27FC236}">
                <a16:creationId xmlns:a16="http://schemas.microsoft.com/office/drawing/2014/main" id="{F4FBDEE0-8698-DF4A-ACE8-EC4DC9155474}"/>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3608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0" name="Rounded Rectangle 29">
            <a:extLst>
              <a:ext uri="{FF2B5EF4-FFF2-40B4-BE49-F238E27FC236}">
                <a16:creationId xmlns:a16="http://schemas.microsoft.com/office/drawing/2014/main" id="{6490690E-5570-4241-BA6A-3BCB8E60451B}"/>
              </a:ext>
            </a:extLst>
          </p:cNvPr>
          <p:cNvSpPr/>
          <p:nvPr userDrawn="1"/>
        </p:nvSpPr>
        <p:spPr>
          <a:xfrm rot="18900000">
            <a:off x="4218236" y="4143594"/>
            <a:ext cx="652729" cy="870301"/>
          </a:xfrm>
          <a:prstGeom prst="roundRect">
            <a:avLst>
              <a:gd name="adj" fmla="val 24298"/>
            </a:avLst>
          </a:prstGeom>
          <a:solidFill>
            <a:srgbClr val="99C6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latin typeface="Calibri" panose="020F0502020204030204" pitchFamily="34" charset="0"/>
              <a:cs typeface="Calibri" panose="020F0502020204030204" pitchFamily="34" charset="0"/>
            </a:endParaRPr>
          </a:p>
        </p:txBody>
      </p:sp>
      <p:sp>
        <p:nvSpPr>
          <p:cNvPr id="31" name="Rounded Rectangle 30">
            <a:extLst>
              <a:ext uri="{FF2B5EF4-FFF2-40B4-BE49-F238E27FC236}">
                <a16:creationId xmlns:a16="http://schemas.microsoft.com/office/drawing/2014/main" id="{FCD47A51-5F31-6D41-8E5C-9F532C7233D1}"/>
              </a:ext>
            </a:extLst>
          </p:cNvPr>
          <p:cNvSpPr/>
          <p:nvPr userDrawn="1"/>
        </p:nvSpPr>
        <p:spPr>
          <a:xfrm rot="18900000">
            <a:off x="4218237" y="2813165"/>
            <a:ext cx="652729" cy="870301"/>
          </a:xfrm>
          <a:prstGeom prst="roundRect">
            <a:avLst>
              <a:gd name="adj" fmla="val 20519"/>
            </a:avLst>
          </a:prstGeom>
          <a:solidFill>
            <a:srgbClr val="2492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latin typeface="Calibri" panose="020F0502020204030204" pitchFamily="34" charset="0"/>
              <a:cs typeface="Calibri" panose="020F0502020204030204" pitchFamily="34" charset="0"/>
            </a:endParaRPr>
          </a:p>
        </p:txBody>
      </p:sp>
      <p:sp>
        <p:nvSpPr>
          <p:cNvPr id="32" name="Rounded Rectangle 31">
            <a:extLst>
              <a:ext uri="{FF2B5EF4-FFF2-40B4-BE49-F238E27FC236}">
                <a16:creationId xmlns:a16="http://schemas.microsoft.com/office/drawing/2014/main" id="{B678C490-9D4D-5048-8F55-E727A805BF79}"/>
              </a:ext>
            </a:extLst>
          </p:cNvPr>
          <p:cNvSpPr/>
          <p:nvPr userDrawn="1"/>
        </p:nvSpPr>
        <p:spPr>
          <a:xfrm rot="18900000">
            <a:off x="4218238" y="1482731"/>
            <a:ext cx="652729" cy="870301"/>
          </a:xfrm>
          <a:prstGeom prst="roundRect">
            <a:avLst>
              <a:gd name="adj" fmla="val 25054"/>
            </a:avLst>
          </a:prstGeom>
          <a:solidFill>
            <a:srgbClr val="A7D9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latin typeface="Calibri" panose="020F0502020204030204" pitchFamily="34" charset="0"/>
              <a:cs typeface="Calibri" panose="020F0502020204030204" pitchFamily="34" charset="0"/>
            </a:endParaRPr>
          </a:p>
        </p:txBody>
      </p:sp>
      <p:sp>
        <p:nvSpPr>
          <p:cNvPr id="34" name="Text Placeholder 3">
            <a:extLst>
              <a:ext uri="{FF2B5EF4-FFF2-40B4-BE49-F238E27FC236}">
                <a16:creationId xmlns:a16="http://schemas.microsoft.com/office/drawing/2014/main" id="{90454143-743E-3840-9C37-C2A0F626D777}"/>
              </a:ext>
            </a:extLst>
          </p:cNvPr>
          <p:cNvSpPr>
            <a:spLocks noGrp="1"/>
          </p:cNvSpPr>
          <p:nvPr>
            <p:ph type="body" sz="quarter" idx="12" hasCustomPrompt="1"/>
          </p:nvPr>
        </p:nvSpPr>
        <p:spPr>
          <a:xfrm>
            <a:off x="413422" y="20230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37" name="TextBox 36">
            <a:extLst>
              <a:ext uri="{FF2B5EF4-FFF2-40B4-BE49-F238E27FC236}">
                <a16:creationId xmlns:a16="http://schemas.microsoft.com/office/drawing/2014/main" id="{0C8E0ACE-9D4B-4A4C-8143-4B928E30B7C0}"/>
              </a:ext>
            </a:extLst>
          </p:cNvPr>
          <p:cNvSpPr txBox="1"/>
          <p:nvPr userDrawn="1"/>
        </p:nvSpPr>
        <p:spPr>
          <a:xfrm>
            <a:off x="4344532" y="1711744"/>
            <a:ext cx="394196" cy="322396"/>
          </a:xfrm>
          <a:prstGeom prst="rect">
            <a:avLst/>
          </a:prstGeom>
          <a:noFill/>
        </p:spPr>
        <p:txBody>
          <a:bodyPr wrap="square" rtlCol="0" anchor="ctr">
            <a:spAutoFit/>
          </a:bodyPr>
          <a:lstStyle/>
          <a:p>
            <a:pPr algn="ctr"/>
            <a:r>
              <a:rPr lang="en-US" sz="1495" dirty="0">
                <a:solidFill>
                  <a:schemeClr val="bg1"/>
                </a:solidFill>
                <a:latin typeface="Calibri" panose="020F0502020204030204" pitchFamily="34" charset="0"/>
                <a:ea typeface="FontAwesome"/>
                <a:cs typeface="Calibri" panose="020F0502020204030204" pitchFamily="34" charset="0"/>
                <a:sym typeface="FontAwesome"/>
              </a:rPr>
              <a:t></a:t>
            </a:r>
            <a:endParaRPr lang="en-US" sz="1495" dirty="0">
              <a:solidFill>
                <a:schemeClr val="bg1"/>
              </a:solidFill>
              <a:latin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2C56ED2C-2EBB-1C49-95A8-4B91409A4F0D}"/>
              </a:ext>
            </a:extLst>
          </p:cNvPr>
          <p:cNvSpPr txBox="1"/>
          <p:nvPr userDrawn="1"/>
        </p:nvSpPr>
        <p:spPr>
          <a:xfrm>
            <a:off x="4344532" y="3072864"/>
            <a:ext cx="394196" cy="322396"/>
          </a:xfrm>
          <a:prstGeom prst="rect">
            <a:avLst/>
          </a:prstGeom>
          <a:noFill/>
        </p:spPr>
        <p:txBody>
          <a:bodyPr wrap="square" rtlCol="0" anchor="ctr">
            <a:spAutoFit/>
          </a:bodyPr>
          <a:lstStyle/>
          <a:p>
            <a:pPr algn="ctr"/>
            <a:r>
              <a:rPr lang="en-US" sz="1495" dirty="0">
                <a:solidFill>
                  <a:schemeClr val="bg1"/>
                </a:solidFill>
                <a:latin typeface="Calibri" panose="020F0502020204030204" pitchFamily="34" charset="0"/>
                <a:ea typeface="FontAwesome"/>
                <a:cs typeface="Calibri" panose="020F0502020204030204" pitchFamily="34" charset="0"/>
                <a:sym typeface="FontAwesome"/>
              </a:rPr>
              <a:t></a:t>
            </a:r>
            <a:endParaRPr lang="en-US" sz="1495" dirty="0">
              <a:solidFill>
                <a:schemeClr val="bg1"/>
              </a:solidFill>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CF548B42-F21D-AC48-BE90-2DD48FDA152A}"/>
              </a:ext>
            </a:extLst>
          </p:cNvPr>
          <p:cNvSpPr txBox="1"/>
          <p:nvPr userDrawn="1"/>
        </p:nvSpPr>
        <p:spPr>
          <a:xfrm>
            <a:off x="4344532" y="4406784"/>
            <a:ext cx="394196" cy="322396"/>
          </a:xfrm>
          <a:prstGeom prst="rect">
            <a:avLst/>
          </a:prstGeom>
          <a:noFill/>
        </p:spPr>
        <p:txBody>
          <a:bodyPr wrap="square" rtlCol="0" anchor="ctr">
            <a:spAutoFit/>
          </a:bodyPr>
          <a:lstStyle/>
          <a:p>
            <a:pPr algn="ctr"/>
            <a:r>
              <a:rPr lang="en-US" sz="1495" dirty="0">
                <a:solidFill>
                  <a:schemeClr val="bg1"/>
                </a:solidFill>
                <a:latin typeface="Calibri" panose="020F0502020204030204" pitchFamily="34" charset="0"/>
                <a:ea typeface="FontAwesome"/>
                <a:cs typeface="Calibri" panose="020F0502020204030204" pitchFamily="34" charset="0"/>
                <a:sym typeface="FontAwesome"/>
              </a:rPr>
              <a:t></a:t>
            </a:r>
            <a:endParaRPr lang="en-US" sz="1495" dirty="0">
              <a:solidFill>
                <a:schemeClr val="bg1"/>
              </a:solidFill>
              <a:latin typeface="Calibri" panose="020F0502020204030204" pitchFamily="34" charset="0"/>
              <a:cs typeface="Calibri" panose="020F0502020204030204" pitchFamily="34" charset="0"/>
            </a:endParaRPr>
          </a:p>
        </p:txBody>
      </p:sp>
      <p:sp>
        <p:nvSpPr>
          <p:cNvPr id="50" name="Rectangle 49">
            <a:extLst>
              <a:ext uri="{FF2B5EF4-FFF2-40B4-BE49-F238E27FC236}">
                <a16:creationId xmlns:a16="http://schemas.microsoft.com/office/drawing/2014/main" id="{BB780E03-D84E-E24D-B379-7896B337122D}"/>
              </a:ext>
            </a:extLst>
          </p:cNvPr>
          <p:cNvSpPr>
            <a:spLocks noChangeArrowheads="1"/>
          </p:cNvSpPr>
          <p:nvPr userDrawn="1"/>
        </p:nvSpPr>
        <p:spPr bwMode="auto">
          <a:xfrm rot="2700000">
            <a:off x="3611923" y="1837856"/>
            <a:ext cx="232280" cy="175110"/>
          </a:xfrm>
          <a:prstGeom prst="rect">
            <a:avLst/>
          </a:prstGeom>
          <a:solidFill>
            <a:srgbClr val="A7D9E2"/>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1" name="Rectangle 5">
            <a:extLst>
              <a:ext uri="{FF2B5EF4-FFF2-40B4-BE49-F238E27FC236}">
                <a16:creationId xmlns:a16="http://schemas.microsoft.com/office/drawing/2014/main" id="{FD994AC2-125A-9C4E-A3B8-2A78F299D462}"/>
              </a:ext>
            </a:extLst>
          </p:cNvPr>
          <p:cNvSpPr>
            <a:spLocks noChangeArrowheads="1"/>
          </p:cNvSpPr>
          <p:nvPr userDrawn="1"/>
        </p:nvSpPr>
        <p:spPr bwMode="auto">
          <a:xfrm rot="2700000">
            <a:off x="5200201" y="1825460"/>
            <a:ext cx="232280" cy="175110"/>
          </a:xfrm>
          <a:prstGeom prst="rect">
            <a:avLst/>
          </a:prstGeom>
          <a:solidFill>
            <a:srgbClr val="A7D9E2"/>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2" name="Rectangle 5">
            <a:extLst>
              <a:ext uri="{FF2B5EF4-FFF2-40B4-BE49-F238E27FC236}">
                <a16:creationId xmlns:a16="http://schemas.microsoft.com/office/drawing/2014/main" id="{3547306C-30D6-E749-A060-1B8F078B1BCA}"/>
              </a:ext>
            </a:extLst>
          </p:cNvPr>
          <p:cNvSpPr>
            <a:spLocks noChangeArrowheads="1"/>
          </p:cNvSpPr>
          <p:nvPr userDrawn="1"/>
        </p:nvSpPr>
        <p:spPr bwMode="auto">
          <a:xfrm rot="2700000">
            <a:off x="3611924" y="4487995"/>
            <a:ext cx="232280" cy="175110"/>
          </a:xfrm>
          <a:prstGeom prst="rect">
            <a:avLst/>
          </a:prstGeom>
          <a:solidFill>
            <a:srgbClr val="99C64C"/>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3" name="Rectangle 5">
            <a:extLst>
              <a:ext uri="{FF2B5EF4-FFF2-40B4-BE49-F238E27FC236}">
                <a16:creationId xmlns:a16="http://schemas.microsoft.com/office/drawing/2014/main" id="{EED4CC86-2EF4-9244-A94E-372AE103951E}"/>
              </a:ext>
            </a:extLst>
          </p:cNvPr>
          <p:cNvSpPr>
            <a:spLocks noChangeArrowheads="1"/>
          </p:cNvSpPr>
          <p:nvPr userDrawn="1"/>
        </p:nvSpPr>
        <p:spPr bwMode="auto">
          <a:xfrm rot="2700000">
            <a:off x="5200202" y="3151039"/>
            <a:ext cx="232280" cy="175110"/>
          </a:xfrm>
          <a:prstGeom prst="rect">
            <a:avLst/>
          </a:prstGeom>
          <a:solidFill>
            <a:srgbClr val="2492BE"/>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4" name="Rectangle 5">
            <a:extLst>
              <a:ext uri="{FF2B5EF4-FFF2-40B4-BE49-F238E27FC236}">
                <a16:creationId xmlns:a16="http://schemas.microsoft.com/office/drawing/2014/main" id="{F4604B45-6656-864F-9E39-535BE8206528}"/>
              </a:ext>
            </a:extLst>
          </p:cNvPr>
          <p:cNvSpPr>
            <a:spLocks noChangeArrowheads="1"/>
          </p:cNvSpPr>
          <p:nvPr userDrawn="1"/>
        </p:nvSpPr>
        <p:spPr bwMode="auto">
          <a:xfrm rot="2700000">
            <a:off x="3611923" y="3154098"/>
            <a:ext cx="232280" cy="175110"/>
          </a:xfrm>
          <a:prstGeom prst="rect">
            <a:avLst/>
          </a:prstGeom>
          <a:solidFill>
            <a:srgbClr val="2492BE"/>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5" name="Rectangle 5">
            <a:extLst>
              <a:ext uri="{FF2B5EF4-FFF2-40B4-BE49-F238E27FC236}">
                <a16:creationId xmlns:a16="http://schemas.microsoft.com/office/drawing/2014/main" id="{1F6D6BB4-B7A7-F94E-9C06-E16BDCD8920A}"/>
              </a:ext>
            </a:extLst>
          </p:cNvPr>
          <p:cNvSpPr>
            <a:spLocks noChangeArrowheads="1"/>
          </p:cNvSpPr>
          <p:nvPr userDrawn="1"/>
        </p:nvSpPr>
        <p:spPr bwMode="auto">
          <a:xfrm rot="2700000">
            <a:off x="5200202" y="4467726"/>
            <a:ext cx="232280" cy="175110"/>
          </a:xfrm>
          <a:prstGeom prst="rect">
            <a:avLst/>
          </a:prstGeom>
          <a:solidFill>
            <a:srgbClr val="99C64C"/>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cxnSp>
        <p:nvCxnSpPr>
          <p:cNvPr id="56" name="Straight Connector 55">
            <a:extLst>
              <a:ext uri="{FF2B5EF4-FFF2-40B4-BE49-F238E27FC236}">
                <a16:creationId xmlns:a16="http://schemas.microsoft.com/office/drawing/2014/main" id="{B750586F-A620-0A44-85AC-CE1853EECCD6}"/>
              </a:ext>
            </a:extLst>
          </p:cNvPr>
          <p:cNvCxnSpPr>
            <a:cxnSpLocks/>
          </p:cNvCxnSpPr>
          <p:nvPr userDrawn="1"/>
        </p:nvCxnSpPr>
        <p:spPr>
          <a:xfrm>
            <a:off x="3411794"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0D6D22AA-CE41-7E48-BCE4-29CB6F1CC6AB}"/>
              </a:ext>
            </a:extLst>
          </p:cNvPr>
          <p:cNvSpPr>
            <a:spLocks noGrp="1"/>
          </p:cNvSpPr>
          <p:nvPr>
            <p:ph sz="quarter" idx="13" hasCustomPrompt="1"/>
          </p:nvPr>
        </p:nvSpPr>
        <p:spPr>
          <a:xfrm>
            <a:off x="2093870" y="1737003"/>
            <a:ext cx="1510689" cy="271591"/>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57" name="Content Placeholder 6">
            <a:extLst>
              <a:ext uri="{FF2B5EF4-FFF2-40B4-BE49-F238E27FC236}">
                <a16:creationId xmlns:a16="http://schemas.microsoft.com/office/drawing/2014/main" id="{4EEBCEEC-16EE-CD45-95DC-F05EFCBDAD39}"/>
              </a:ext>
            </a:extLst>
          </p:cNvPr>
          <p:cNvSpPr>
            <a:spLocks noGrp="1"/>
          </p:cNvSpPr>
          <p:nvPr>
            <p:ph sz="quarter" idx="14" hasCustomPrompt="1"/>
          </p:nvPr>
        </p:nvSpPr>
        <p:spPr>
          <a:xfrm>
            <a:off x="1185586" y="2076968"/>
            <a:ext cx="2418974" cy="654428"/>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58" name="Content Placeholder 6">
            <a:extLst>
              <a:ext uri="{FF2B5EF4-FFF2-40B4-BE49-F238E27FC236}">
                <a16:creationId xmlns:a16="http://schemas.microsoft.com/office/drawing/2014/main" id="{D5B25988-3102-AE44-8BAD-3C49DBD26940}"/>
              </a:ext>
            </a:extLst>
          </p:cNvPr>
          <p:cNvSpPr>
            <a:spLocks noGrp="1"/>
          </p:cNvSpPr>
          <p:nvPr>
            <p:ph sz="quarter" idx="15" hasCustomPrompt="1"/>
          </p:nvPr>
        </p:nvSpPr>
        <p:spPr>
          <a:xfrm>
            <a:off x="2093870" y="3085158"/>
            <a:ext cx="1510689" cy="271591"/>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59" name="Content Placeholder 6">
            <a:extLst>
              <a:ext uri="{FF2B5EF4-FFF2-40B4-BE49-F238E27FC236}">
                <a16:creationId xmlns:a16="http://schemas.microsoft.com/office/drawing/2014/main" id="{6B37464F-187F-164C-BF82-22FECB1057BB}"/>
              </a:ext>
            </a:extLst>
          </p:cNvPr>
          <p:cNvSpPr>
            <a:spLocks noGrp="1"/>
          </p:cNvSpPr>
          <p:nvPr>
            <p:ph sz="quarter" idx="16" hasCustomPrompt="1"/>
          </p:nvPr>
        </p:nvSpPr>
        <p:spPr>
          <a:xfrm>
            <a:off x="1185586" y="3425122"/>
            <a:ext cx="2418974" cy="654428"/>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0" name="Content Placeholder 6">
            <a:extLst>
              <a:ext uri="{FF2B5EF4-FFF2-40B4-BE49-F238E27FC236}">
                <a16:creationId xmlns:a16="http://schemas.microsoft.com/office/drawing/2014/main" id="{7547D0E0-D5B7-CF49-A03E-B50806D011A0}"/>
              </a:ext>
            </a:extLst>
          </p:cNvPr>
          <p:cNvSpPr>
            <a:spLocks noGrp="1"/>
          </p:cNvSpPr>
          <p:nvPr>
            <p:ph sz="quarter" idx="17" hasCustomPrompt="1"/>
          </p:nvPr>
        </p:nvSpPr>
        <p:spPr>
          <a:xfrm>
            <a:off x="2093870" y="4398143"/>
            <a:ext cx="1510689" cy="271591"/>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1" name="Content Placeholder 6">
            <a:extLst>
              <a:ext uri="{FF2B5EF4-FFF2-40B4-BE49-F238E27FC236}">
                <a16:creationId xmlns:a16="http://schemas.microsoft.com/office/drawing/2014/main" id="{04757B18-0748-3745-8D38-B789D7047B96}"/>
              </a:ext>
            </a:extLst>
          </p:cNvPr>
          <p:cNvSpPr>
            <a:spLocks noGrp="1"/>
          </p:cNvSpPr>
          <p:nvPr>
            <p:ph sz="quarter" idx="18" hasCustomPrompt="1"/>
          </p:nvPr>
        </p:nvSpPr>
        <p:spPr>
          <a:xfrm>
            <a:off x="1185586" y="4738108"/>
            <a:ext cx="2418974" cy="654428"/>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2" name="Content Placeholder 6">
            <a:extLst>
              <a:ext uri="{FF2B5EF4-FFF2-40B4-BE49-F238E27FC236}">
                <a16:creationId xmlns:a16="http://schemas.microsoft.com/office/drawing/2014/main" id="{7FD6E3C8-9E36-6144-95FB-B5A38F319577}"/>
              </a:ext>
            </a:extLst>
          </p:cNvPr>
          <p:cNvSpPr>
            <a:spLocks noGrp="1"/>
          </p:cNvSpPr>
          <p:nvPr>
            <p:ph sz="quarter" idx="19" hasCustomPrompt="1"/>
          </p:nvPr>
        </p:nvSpPr>
        <p:spPr>
          <a:xfrm>
            <a:off x="5522870" y="4398143"/>
            <a:ext cx="1510689" cy="271591"/>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3" name="Content Placeholder 6">
            <a:extLst>
              <a:ext uri="{FF2B5EF4-FFF2-40B4-BE49-F238E27FC236}">
                <a16:creationId xmlns:a16="http://schemas.microsoft.com/office/drawing/2014/main" id="{03B7F016-337E-6048-882F-5B0BA8C6DADA}"/>
              </a:ext>
            </a:extLst>
          </p:cNvPr>
          <p:cNvSpPr>
            <a:spLocks noGrp="1"/>
          </p:cNvSpPr>
          <p:nvPr>
            <p:ph sz="quarter" idx="20" hasCustomPrompt="1"/>
          </p:nvPr>
        </p:nvSpPr>
        <p:spPr>
          <a:xfrm>
            <a:off x="5522869" y="4738108"/>
            <a:ext cx="2418974" cy="654428"/>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5" name="Content Placeholder 6">
            <a:extLst>
              <a:ext uri="{FF2B5EF4-FFF2-40B4-BE49-F238E27FC236}">
                <a16:creationId xmlns:a16="http://schemas.microsoft.com/office/drawing/2014/main" id="{6D3957CF-BC4F-E84E-ABBC-D41F287106AD}"/>
              </a:ext>
            </a:extLst>
          </p:cNvPr>
          <p:cNvSpPr>
            <a:spLocks noGrp="1"/>
          </p:cNvSpPr>
          <p:nvPr>
            <p:ph sz="quarter" idx="21" hasCustomPrompt="1"/>
          </p:nvPr>
        </p:nvSpPr>
        <p:spPr>
          <a:xfrm>
            <a:off x="5522870" y="3096882"/>
            <a:ext cx="1510689" cy="271591"/>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6" name="Content Placeholder 6">
            <a:extLst>
              <a:ext uri="{FF2B5EF4-FFF2-40B4-BE49-F238E27FC236}">
                <a16:creationId xmlns:a16="http://schemas.microsoft.com/office/drawing/2014/main" id="{5F6705C2-2D1E-C347-A1D4-4D8B8EE9A58E}"/>
              </a:ext>
            </a:extLst>
          </p:cNvPr>
          <p:cNvSpPr>
            <a:spLocks noGrp="1"/>
          </p:cNvSpPr>
          <p:nvPr>
            <p:ph sz="quarter" idx="22" hasCustomPrompt="1"/>
          </p:nvPr>
        </p:nvSpPr>
        <p:spPr>
          <a:xfrm>
            <a:off x="5522869" y="3436847"/>
            <a:ext cx="2418974" cy="654428"/>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7" name="Content Placeholder 6">
            <a:extLst>
              <a:ext uri="{FF2B5EF4-FFF2-40B4-BE49-F238E27FC236}">
                <a16:creationId xmlns:a16="http://schemas.microsoft.com/office/drawing/2014/main" id="{9B54AE79-BC06-DA48-8B6B-62A5A8A50083}"/>
              </a:ext>
            </a:extLst>
          </p:cNvPr>
          <p:cNvSpPr>
            <a:spLocks noGrp="1"/>
          </p:cNvSpPr>
          <p:nvPr>
            <p:ph sz="quarter" idx="23" hasCustomPrompt="1"/>
          </p:nvPr>
        </p:nvSpPr>
        <p:spPr>
          <a:xfrm>
            <a:off x="5522870" y="1783897"/>
            <a:ext cx="1510689" cy="271591"/>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8" name="Content Placeholder 6">
            <a:extLst>
              <a:ext uri="{FF2B5EF4-FFF2-40B4-BE49-F238E27FC236}">
                <a16:creationId xmlns:a16="http://schemas.microsoft.com/office/drawing/2014/main" id="{BDE2D835-B1A2-464D-99E0-00387EE394C4}"/>
              </a:ext>
            </a:extLst>
          </p:cNvPr>
          <p:cNvSpPr>
            <a:spLocks noGrp="1"/>
          </p:cNvSpPr>
          <p:nvPr>
            <p:ph sz="quarter" idx="24" hasCustomPrompt="1"/>
          </p:nvPr>
        </p:nvSpPr>
        <p:spPr>
          <a:xfrm>
            <a:off x="5522869" y="2123863"/>
            <a:ext cx="2418974" cy="654428"/>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2" name="Date Placeholder 1">
            <a:extLst>
              <a:ext uri="{FF2B5EF4-FFF2-40B4-BE49-F238E27FC236}">
                <a16:creationId xmlns:a16="http://schemas.microsoft.com/office/drawing/2014/main" id="{B72F4D90-CC46-3449-B4BE-B5371DB0DF74}"/>
              </a:ext>
            </a:extLst>
          </p:cNvPr>
          <p:cNvSpPr>
            <a:spLocks noGrp="1"/>
          </p:cNvSpPr>
          <p:nvPr>
            <p:ph type="dt" sz="half" idx="25"/>
          </p:nvPr>
        </p:nvSpPr>
        <p:spPr/>
        <p:txBody>
          <a:bodyPr/>
          <a:lstStyle/>
          <a:p>
            <a:fld id="{D97C9332-06A4-8741-8892-83C10379AC79}" type="datetime1">
              <a:rPr lang="en-IN" smtClean="0"/>
              <a:t>30-09-2021</a:t>
            </a:fld>
            <a:r>
              <a:rPr lang="en-US" dirty="0"/>
              <a:t> </a:t>
            </a:r>
            <a:r>
              <a:rPr lang="en-US" altLang="en-US" dirty="0"/>
              <a:t>| </a:t>
            </a:r>
            <a:r>
              <a:rPr lang="en-IN" altLang="en-US" dirty="0"/>
              <a:t>© Mphasis 2018  Proprietary and confidential information</a:t>
            </a:r>
            <a:endParaRPr lang="en-US" dirty="0"/>
          </a:p>
        </p:txBody>
      </p:sp>
      <p:sp>
        <p:nvSpPr>
          <p:cNvPr id="5" name="Slide Number Placeholder 4">
            <a:extLst>
              <a:ext uri="{FF2B5EF4-FFF2-40B4-BE49-F238E27FC236}">
                <a16:creationId xmlns:a16="http://schemas.microsoft.com/office/drawing/2014/main" id="{45BB25E4-B25A-3D46-8D4B-DCE38BAC63DD}"/>
              </a:ext>
            </a:extLst>
          </p:cNvPr>
          <p:cNvSpPr>
            <a:spLocks noGrp="1"/>
          </p:cNvSpPr>
          <p:nvPr>
            <p:ph type="sldNum" sz="quarter" idx="26"/>
          </p:nvPr>
        </p:nvSpPr>
        <p:spPr/>
        <p:txBody>
          <a:bodyPr/>
          <a:lstStyle/>
          <a:p>
            <a:fld id="{1755F6D2-49A6-E64A-811B-3E9DE07970BF}" type="slidenum">
              <a:rPr lang="en-US" smtClean="0"/>
              <a:pPr/>
              <a:t>‹#›</a:t>
            </a:fld>
            <a:endParaRPr lang="en-US" dirty="0"/>
          </a:p>
        </p:txBody>
      </p:sp>
    </p:spTree>
    <p:extLst>
      <p:ext uri="{BB962C8B-B14F-4D97-AF65-F5344CB8AC3E}">
        <p14:creationId xmlns:p14="http://schemas.microsoft.com/office/powerpoint/2010/main" val="399991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37"/>
                                        </p:tgtEl>
                                        <p:attrNameLst>
                                          <p:attrName>style.visibility</p:attrName>
                                        </p:attrNameLst>
                                      </p:cBhvr>
                                      <p:to>
                                        <p:strVal val="visible"/>
                                      </p:to>
                                    </p:set>
                                    <p:anim calcmode="lin" valueType="num">
                                      <p:cBhvr>
                                        <p:cTn id="7" dur="400" fill="hold"/>
                                        <p:tgtEl>
                                          <p:spTgt spid="37"/>
                                        </p:tgtEl>
                                        <p:attrNameLst>
                                          <p:attrName>ppt_w</p:attrName>
                                        </p:attrNameLst>
                                      </p:cBhvr>
                                      <p:tavLst>
                                        <p:tav tm="0">
                                          <p:val>
                                            <p:fltVal val="0"/>
                                          </p:val>
                                        </p:tav>
                                        <p:tav tm="100000">
                                          <p:val>
                                            <p:strVal val="#ppt_w"/>
                                          </p:val>
                                        </p:tav>
                                      </p:tavLst>
                                    </p:anim>
                                    <p:anim calcmode="lin" valueType="num">
                                      <p:cBhvr>
                                        <p:cTn id="8" dur="400" fill="hold"/>
                                        <p:tgtEl>
                                          <p:spTgt spid="37"/>
                                        </p:tgtEl>
                                        <p:attrNameLst>
                                          <p:attrName>ppt_h</p:attrName>
                                        </p:attrNameLst>
                                      </p:cBhvr>
                                      <p:tavLst>
                                        <p:tav tm="0">
                                          <p:val>
                                            <p:fltVal val="0"/>
                                          </p:val>
                                        </p:tav>
                                        <p:tav tm="100000">
                                          <p:val>
                                            <p:strVal val="#ppt_h"/>
                                          </p:val>
                                        </p:tav>
                                      </p:tavLst>
                                    </p:anim>
                                    <p:animEffect transition="in" filter="fade">
                                      <p:cBhvr>
                                        <p:cTn id="9" dur="400"/>
                                        <p:tgtEl>
                                          <p:spTgt spid="37"/>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42"/>
                                        </p:tgtEl>
                                        <p:attrNameLst>
                                          <p:attrName>style.visibility</p:attrName>
                                        </p:attrNameLst>
                                      </p:cBhvr>
                                      <p:to>
                                        <p:strVal val="visible"/>
                                      </p:to>
                                    </p:set>
                                    <p:anim calcmode="lin" valueType="num">
                                      <p:cBhvr>
                                        <p:cTn id="12" dur="400" fill="hold"/>
                                        <p:tgtEl>
                                          <p:spTgt spid="42"/>
                                        </p:tgtEl>
                                        <p:attrNameLst>
                                          <p:attrName>ppt_w</p:attrName>
                                        </p:attrNameLst>
                                      </p:cBhvr>
                                      <p:tavLst>
                                        <p:tav tm="0">
                                          <p:val>
                                            <p:fltVal val="0"/>
                                          </p:val>
                                        </p:tav>
                                        <p:tav tm="100000">
                                          <p:val>
                                            <p:strVal val="#ppt_w"/>
                                          </p:val>
                                        </p:tav>
                                      </p:tavLst>
                                    </p:anim>
                                    <p:anim calcmode="lin" valueType="num">
                                      <p:cBhvr>
                                        <p:cTn id="13" dur="400" fill="hold"/>
                                        <p:tgtEl>
                                          <p:spTgt spid="42"/>
                                        </p:tgtEl>
                                        <p:attrNameLst>
                                          <p:attrName>ppt_h</p:attrName>
                                        </p:attrNameLst>
                                      </p:cBhvr>
                                      <p:tavLst>
                                        <p:tav tm="0">
                                          <p:val>
                                            <p:fltVal val="0"/>
                                          </p:val>
                                        </p:tav>
                                        <p:tav tm="100000">
                                          <p:val>
                                            <p:strVal val="#ppt_h"/>
                                          </p:val>
                                        </p:tav>
                                      </p:tavLst>
                                    </p:anim>
                                    <p:animEffect transition="in" filter="fade">
                                      <p:cBhvr>
                                        <p:cTn id="14" dur="400"/>
                                        <p:tgtEl>
                                          <p:spTgt spid="42"/>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43"/>
                                        </p:tgtEl>
                                        <p:attrNameLst>
                                          <p:attrName>style.visibility</p:attrName>
                                        </p:attrNameLst>
                                      </p:cBhvr>
                                      <p:to>
                                        <p:strVal val="visible"/>
                                      </p:to>
                                    </p:set>
                                    <p:anim calcmode="lin" valueType="num">
                                      <p:cBhvr>
                                        <p:cTn id="17" dur="400" fill="hold"/>
                                        <p:tgtEl>
                                          <p:spTgt spid="43"/>
                                        </p:tgtEl>
                                        <p:attrNameLst>
                                          <p:attrName>ppt_w</p:attrName>
                                        </p:attrNameLst>
                                      </p:cBhvr>
                                      <p:tavLst>
                                        <p:tav tm="0">
                                          <p:val>
                                            <p:fltVal val="0"/>
                                          </p:val>
                                        </p:tav>
                                        <p:tav tm="100000">
                                          <p:val>
                                            <p:strVal val="#ppt_w"/>
                                          </p:val>
                                        </p:tav>
                                      </p:tavLst>
                                    </p:anim>
                                    <p:anim calcmode="lin" valueType="num">
                                      <p:cBhvr>
                                        <p:cTn id="18" dur="400" fill="hold"/>
                                        <p:tgtEl>
                                          <p:spTgt spid="43"/>
                                        </p:tgtEl>
                                        <p:attrNameLst>
                                          <p:attrName>ppt_h</p:attrName>
                                        </p:attrNameLst>
                                      </p:cBhvr>
                                      <p:tavLst>
                                        <p:tav tm="0">
                                          <p:val>
                                            <p:fltVal val="0"/>
                                          </p:val>
                                        </p:tav>
                                        <p:tav tm="100000">
                                          <p:val>
                                            <p:strVal val="#ppt_h"/>
                                          </p:val>
                                        </p:tav>
                                      </p:tavLst>
                                    </p:anim>
                                    <p:animEffect transition="in" filter="fade">
                                      <p:cBhvr>
                                        <p:cTn id="19" dur="400"/>
                                        <p:tgtEl>
                                          <p:spTgt spid="43"/>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50"/>
                                        </p:tgtEl>
                                        <p:attrNameLst>
                                          <p:attrName>style.visibility</p:attrName>
                                        </p:attrNameLst>
                                      </p:cBhvr>
                                      <p:to>
                                        <p:strVal val="visible"/>
                                      </p:to>
                                    </p:set>
                                    <p:anim calcmode="lin" valueType="num">
                                      <p:cBhvr>
                                        <p:cTn id="22" dur="900" fill="hold"/>
                                        <p:tgtEl>
                                          <p:spTgt spid="50"/>
                                        </p:tgtEl>
                                        <p:attrNameLst>
                                          <p:attrName>ppt_w</p:attrName>
                                        </p:attrNameLst>
                                      </p:cBhvr>
                                      <p:tavLst>
                                        <p:tav tm="0">
                                          <p:val>
                                            <p:fltVal val="0"/>
                                          </p:val>
                                        </p:tav>
                                        <p:tav tm="100000">
                                          <p:val>
                                            <p:strVal val="#ppt_w"/>
                                          </p:val>
                                        </p:tav>
                                      </p:tavLst>
                                    </p:anim>
                                    <p:anim calcmode="lin" valueType="num">
                                      <p:cBhvr>
                                        <p:cTn id="23" dur="900" fill="hold"/>
                                        <p:tgtEl>
                                          <p:spTgt spid="50"/>
                                        </p:tgtEl>
                                        <p:attrNameLst>
                                          <p:attrName>ppt_h</p:attrName>
                                        </p:attrNameLst>
                                      </p:cBhvr>
                                      <p:tavLst>
                                        <p:tav tm="0">
                                          <p:val>
                                            <p:fltVal val="0"/>
                                          </p:val>
                                        </p:tav>
                                        <p:tav tm="100000">
                                          <p:val>
                                            <p:strVal val="#ppt_h"/>
                                          </p:val>
                                        </p:tav>
                                      </p:tavLst>
                                    </p:anim>
                                    <p:animEffect transition="in" filter="fade">
                                      <p:cBhvr>
                                        <p:cTn id="24" dur="900"/>
                                        <p:tgtEl>
                                          <p:spTgt spid="50"/>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2"/>
                                        </p:tgtEl>
                                        <p:attrNameLst>
                                          <p:attrName>style.visibility</p:attrName>
                                        </p:attrNameLst>
                                      </p:cBhvr>
                                      <p:to>
                                        <p:strVal val="visible"/>
                                      </p:to>
                                    </p:set>
                                    <p:anim calcmode="lin" valueType="num">
                                      <p:cBhvr>
                                        <p:cTn id="27" dur="900" fill="hold"/>
                                        <p:tgtEl>
                                          <p:spTgt spid="52"/>
                                        </p:tgtEl>
                                        <p:attrNameLst>
                                          <p:attrName>ppt_w</p:attrName>
                                        </p:attrNameLst>
                                      </p:cBhvr>
                                      <p:tavLst>
                                        <p:tav tm="0">
                                          <p:val>
                                            <p:fltVal val="0"/>
                                          </p:val>
                                        </p:tav>
                                        <p:tav tm="100000">
                                          <p:val>
                                            <p:strVal val="#ppt_w"/>
                                          </p:val>
                                        </p:tav>
                                      </p:tavLst>
                                    </p:anim>
                                    <p:anim calcmode="lin" valueType="num">
                                      <p:cBhvr>
                                        <p:cTn id="28" dur="900" fill="hold"/>
                                        <p:tgtEl>
                                          <p:spTgt spid="52"/>
                                        </p:tgtEl>
                                        <p:attrNameLst>
                                          <p:attrName>ppt_h</p:attrName>
                                        </p:attrNameLst>
                                      </p:cBhvr>
                                      <p:tavLst>
                                        <p:tav tm="0">
                                          <p:val>
                                            <p:fltVal val="0"/>
                                          </p:val>
                                        </p:tav>
                                        <p:tav tm="100000">
                                          <p:val>
                                            <p:strVal val="#ppt_h"/>
                                          </p:val>
                                        </p:tav>
                                      </p:tavLst>
                                    </p:anim>
                                    <p:animEffect transition="in" filter="fade">
                                      <p:cBhvr>
                                        <p:cTn id="29" dur="900"/>
                                        <p:tgtEl>
                                          <p:spTgt spid="52"/>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54"/>
                                        </p:tgtEl>
                                        <p:attrNameLst>
                                          <p:attrName>style.visibility</p:attrName>
                                        </p:attrNameLst>
                                      </p:cBhvr>
                                      <p:to>
                                        <p:strVal val="visible"/>
                                      </p:to>
                                    </p:set>
                                    <p:anim calcmode="lin" valueType="num">
                                      <p:cBhvr>
                                        <p:cTn id="32" dur="900" fill="hold"/>
                                        <p:tgtEl>
                                          <p:spTgt spid="54"/>
                                        </p:tgtEl>
                                        <p:attrNameLst>
                                          <p:attrName>ppt_w</p:attrName>
                                        </p:attrNameLst>
                                      </p:cBhvr>
                                      <p:tavLst>
                                        <p:tav tm="0">
                                          <p:val>
                                            <p:fltVal val="0"/>
                                          </p:val>
                                        </p:tav>
                                        <p:tav tm="100000">
                                          <p:val>
                                            <p:strVal val="#ppt_w"/>
                                          </p:val>
                                        </p:tav>
                                      </p:tavLst>
                                    </p:anim>
                                    <p:anim calcmode="lin" valueType="num">
                                      <p:cBhvr>
                                        <p:cTn id="33" dur="900" fill="hold"/>
                                        <p:tgtEl>
                                          <p:spTgt spid="54"/>
                                        </p:tgtEl>
                                        <p:attrNameLst>
                                          <p:attrName>ppt_h</p:attrName>
                                        </p:attrNameLst>
                                      </p:cBhvr>
                                      <p:tavLst>
                                        <p:tav tm="0">
                                          <p:val>
                                            <p:fltVal val="0"/>
                                          </p:val>
                                        </p:tav>
                                        <p:tav tm="100000">
                                          <p:val>
                                            <p:strVal val="#ppt_h"/>
                                          </p:val>
                                        </p:tav>
                                      </p:tavLst>
                                    </p:anim>
                                    <p:animEffect transition="in" filter="fade">
                                      <p:cBhvr>
                                        <p:cTn id="34" dur="900"/>
                                        <p:tgtEl>
                                          <p:spTgt spid="54"/>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51"/>
                                        </p:tgtEl>
                                        <p:attrNameLst>
                                          <p:attrName>style.visibility</p:attrName>
                                        </p:attrNameLst>
                                      </p:cBhvr>
                                      <p:to>
                                        <p:strVal val="visible"/>
                                      </p:to>
                                    </p:set>
                                    <p:anim calcmode="lin" valueType="num">
                                      <p:cBhvr>
                                        <p:cTn id="37" dur="900" fill="hold"/>
                                        <p:tgtEl>
                                          <p:spTgt spid="51"/>
                                        </p:tgtEl>
                                        <p:attrNameLst>
                                          <p:attrName>ppt_w</p:attrName>
                                        </p:attrNameLst>
                                      </p:cBhvr>
                                      <p:tavLst>
                                        <p:tav tm="0">
                                          <p:val>
                                            <p:fltVal val="0"/>
                                          </p:val>
                                        </p:tav>
                                        <p:tav tm="100000">
                                          <p:val>
                                            <p:strVal val="#ppt_w"/>
                                          </p:val>
                                        </p:tav>
                                      </p:tavLst>
                                    </p:anim>
                                    <p:anim calcmode="lin" valueType="num">
                                      <p:cBhvr>
                                        <p:cTn id="38" dur="900" fill="hold"/>
                                        <p:tgtEl>
                                          <p:spTgt spid="51"/>
                                        </p:tgtEl>
                                        <p:attrNameLst>
                                          <p:attrName>ppt_h</p:attrName>
                                        </p:attrNameLst>
                                      </p:cBhvr>
                                      <p:tavLst>
                                        <p:tav tm="0">
                                          <p:val>
                                            <p:fltVal val="0"/>
                                          </p:val>
                                        </p:tav>
                                        <p:tav tm="100000">
                                          <p:val>
                                            <p:strVal val="#ppt_h"/>
                                          </p:val>
                                        </p:tav>
                                      </p:tavLst>
                                    </p:anim>
                                    <p:animEffect transition="in" filter="fade">
                                      <p:cBhvr>
                                        <p:cTn id="39" dur="900"/>
                                        <p:tgtEl>
                                          <p:spTgt spid="51"/>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53"/>
                                        </p:tgtEl>
                                        <p:attrNameLst>
                                          <p:attrName>style.visibility</p:attrName>
                                        </p:attrNameLst>
                                      </p:cBhvr>
                                      <p:to>
                                        <p:strVal val="visible"/>
                                      </p:to>
                                    </p:set>
                                    <p:anim calcmode="lin" valueType="num">
                                      <p:cBhvr>
                                        <p:cTn id="42" dur="900" fill="hold"/>
                                        <p:tgtEl>
                                          <p:spTgt spid="53"/>
                                        </p:tgtEl>
                                        <p:attrNameLst>
                                          <p:attrName>ppt_w</p:attrName>
                                        </p:attrNameLst>
                                      </p:cBhvr>
                                      <p:tavLst>
                                        <p:tav tm="0">
                                          <p:val>
                                            <p:fltVal val="0"/>
                                          </p:val>
                                        </p:tav>
                                        <p:tav tm="100000">
                                          <p:val>
                                            <p:strVal val="#ppt_w"/>
                                          </p:val>
                                        </p:tav>
                                      </p:tavLst>
                                    </p:anim>
                                    <p:anim calcmode="lin" valueType="num">
                                      <p:cBhvr>
                                        <p:cTn id="43" dur="900" fill="hold"/>
                                        <p:tgtEl>
                                          <p:spTgt spid="53"/>
                                        </p:tgtEl>
                                        <p:attrNameLst>
                                          <p:attrName>ppt_h</p:attrName>
                                        </p:attrNameLst>
                                      </p:cBhvr>
                                      <p:tavLst>
                                        <p:tav tm="0">
                                          <p:val>
                                            <p:fltVal val="0"/>
                                          </p:val>
                                        </p:tav>
                                        <p:tav tm="100000">
                                          <p:val>
                                            <p:strVal val="#ppt_h"/>
                                          </p:val>
                                        </p:tav>
                                      </p:tavLst>
                                    </p:anim>
                                    <p:animEffect transition="in" filter="fade">
                                      <p:cBhvr>
                                        <p:cTn id="44" dur="900"/>
                                        <p:tgtEl>
                                          <p:spTgt spid="53"/>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55"/>
                                        </p:tgtEl>
                                        <p:attrNameLst>
                                          <p:attrName>style.visibility</p:attrName>
                                        </p:attrNameLst>
                                      </p:cBhvr>
                                      <p:to>
                                        <p:strVal val="visible"/>
                                      </p:to>
                                    </p:set>
                                    <p:anim calcmode="lin" valueType="num">
                                      <p:cBhvr>
                                        <p:cTn id="47" dur="900" fill="hold"/>
                                        <p:tgtEl>
                                          <p:spTgt spid="55"/>
                                        </p:tgtEl>
                                        <p:attrNameLst>
                                          <p:attrName>ppt_w</p:attrName>
                                        </p:attrNameLst>
                                      </p:cBhvr>
                                      <p:tavLst>
                                        <p:tav tm="0">
                                          <p:val>
                                            <p:fltVal val="0"/>
                                          </p:val>
                                        </p:tav>
                                        <p:tav tm="100000">
                                          <p:val>
                                            <p:strVal val="#ppt_w"/>
                                          </p:val>
                                        </p:tav>
                                      </p:tavLst>
                                    </p:anim>
                                    <p:anim calcmode="lin" valueType="num">
                                      <p:cBhvr>
                                        <p:cTn id="48" dur="900" fill="hold"/>
                                        <p:tgtEl>
                                          <p:spTgt spid="55"/>
                                        </p:tgtEl>
                                        <p:attrNameLst>
                                          <p:attrName>ppt_h</p:attrName>
                                        </p:attrNameLst>
                                      </p:cBhvr>
                                      <p:tavLst>
                                        <p:tav tm="0">
                                          <p:val>
                                            <p:fltVal val="0"/>
                                          </p:val>
                                        </p:tav>
                                        <p:tav tm="100000">
                                          <p:val>
                                            <p:strVal val="#ppt_h"/>
                                          </p:val>
                                        </p:tav>
                                      </p:tavLst>
                                    </p:anim>
                                    <p:animEffect transition="in" filter="fade">
                                      <p:cBhvr>
                                        <p:cTn id="49" dur="900"/>
                                        <p:tgtEl>
                                          <p:spTgt spid="55"/>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32"/>
                                        </p:tgtEl>
                                        <p:attrNameLst>
                                          <p:attrName>style.visibility</p:attrName>
                                        </p:attrNameLst>
                                      </p:cBhvr>
                                      <p:to>
                                        <p:strVal val="visible"/>
                                      </p:to>
                                    </p:set>
                                    <p:anim calcmode="lin" valueType="num">
                                      <p:cBhvr>
                                        <p:cTn id="52" dur="900" fill="hold"/>
                                        <p:tgtEl>
                                          <p:spTgt spid="32"/>
                                        </p:tgtEl>
                                        <p:attrNameLst>
                                          <p:attrName>ppt_w</p:attrName>
                                        </p:attrNameLst>
                                      </p:cBhvr>
                                      <p:tavLst>
                                        <p:tav tm="0">
                                          <p:val>
                                            <p:fltVal val="0"/>
                                          </p:val>
                                        </p:tav>
                                        <p:tav tm="100000">
                                          <p:val>
                                            <p:strVal val="#ppt_w"/>
                                          </p:val>
                                        </p:tav>
                                      </p:tavLst>
                                    </p:anim>
                                    <p:anim calcmode="lin" valueType="num">
                                      <p:cBhvr>
                                        <p:cTn id="53" dur="900" fill="hold"/>
                                        <p:tgtEl>
                                          <p:spTgt spid="32"/>
                                        </p:tgtEl>
                                        <p:attrNameLst>
                                          <p:attrName>ppt_h</p:attrName>
                                        </p:attrNameLst>
                                      </p:cBhvr>
                                      <p:tavLst>
                                        <p:tav tm="0">
                                          <p:val>
                                            <p:fltVal val="0"/>
                                          </p:val>
                                        </p:tav>
                                        <p:tav tm="100000">
                                          <p:val>
                                            <p:strVal val="#ppt_h"/>
                                          </p:val>
                                        </p:tav>
                                      </p:tavLst>
                                    </p:anim>
                                    <p:animEffect transition="in" filter="fade">
                                      <p:cBhvr>
                                        <p:cTn id="54" dur="900"/>
                                        <p:tgtEl>
                                          <p:spTgt spid="32"/>
                                        </p:tgtEl>
                                      </p:cBhvr>
                                    </p:animEffect>
                                  </p:childTnLst>
                                </p:cTn>
                              </p:par>
                              <p:par>
                                <p:cTn id="55" presetID="53" presetClass="entr" presetSubtype="16" fill="hold" grpId="0" nodeType="withEffect">
                                  <p:stCondLst>
                                    <p:cond delay="500"/>
                                  </p:stCondLst>
                                  <p:childTnLst>
                                    <p:set>
                                      <p:cBhvr>
                                        <p:cTn id="56" dur="1" fill="hold">
                                          <p:stCondLst>
                                            <p:cond delay="0"/>
                                          </p:stCondLst>
                                        </p:cTn>
                                        <p:tgtEl>
                                          <p:spTgt spid="31"/>
                                        </p:tgtEl>
                                        <p:attrNameLst>
                                          <p:attrName>style.visibility</p:attrName>
                                        </p:attrNameLst>
                                      </p:cBhvr>
                                      <p:to>
                                        <p:strVal val="visible"/>
                                      </p:to>
                                    </p:set>
                                    <p:anim calcmode="lin" valueType="num">
                                      <p:cBhvr>
                                        <p:cTn id="57" dur="900" fill="hold"/>
                                        <p:tgtEl>
                                          <p:spTgt spid="31"/>
                                        </p:tgtEl>
                                        <p:attrNameLst>
                                          <p:attrName>ppt_w</p:attrName>
                                        </p:attrNameLst>
                                      </p:cBhvr>
                                      <p:tavLst>
                                        <p:tav tm="0">
                                          <p:val>
                                            <p:fltVal val="0"/>
                                          </p:val>
                                        </p:tav>
                                        <p:tav tm="100000">
                                          <p:val>
                                            <p:strVal val="#ppt_w"/>
                                          </p:val>
                                        </p:tav>
                                      </p:tavLst>
                                    </p:anim>
                                    <p:anim calcmode="lin" valueType="num">
                                      <p:cBhvr>
                                        <p:cTn id="58" dur="900" fill="hold"/>
                                        <p:tgtEl>
                                          <p:spTgt spid="31"/>
                                        </p:tgtEl>
                                        <p:attrNameLst>
                                          <p:attrName>ppt_h</p:attrName>
                                        </p:attrNameLst>
                                      </p:cBhvr>
                                      <p:tavLst>
                                        <p:tav tm="0">
                                          <p:val>
                                            <p:fltVal val="0"/>
                                          </p:val>
                                        </p:tav>
                                        <p:tav tm="100000">
                                          <p:val>
                                            <p:strVal val="#ppt_h"/>
                                          </p:val>
                                        </p:tav>
                                      </p:tavLst>
                                    </p:anim>
                                    <p:animEffect transition="in" filter="fade">
                                      <p:cBhvr>
                                        <p:cTn id="59" dur="900"/>
                                        <p:tgtEl>
                                          <p:spTgt spid="31"/>
                                        </p:tgtEl>
                                      </p:cBhvr>
                                    </p:animEffect>
                                  </p:childTnLst>
                                </p:cTn>
                              </p:par>
                              <p:par>
                                <p:cTn id="60" presetID="53" presetClass="entr" presetSubtype="16" fill="hold" grpId="0"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p:cTn id="62" dur="900" fill="hold"/>
                                        <p:tgtEl>
                                          <p:spTgt spid="30"/>
                                        </p:tgtEl>
                                        <p:attrNameLst>
                                          <p:attrName>ppt_w</p:attrName>
                                        </p:attrNameLst>
                                      </p:cBhvr>
                                      <p:tavLst>
                                        <p:tav tm="0">
                                          <p:val>
                                            <p:fltVal val="0"/>
                                          </p:val>
                                        </p:tav>
                                        <p:tav tm="100000">
                                          <p:val>
                                            <p:strVal val="#ppt_w"/>
                                          </p:val>
                                        </p:tav>
                                      </p:tavLst>
                                    </p:anim>
                                    <p:anim calcmode="lin" valueType="num">
                                      <p:cBhvr>
                                        <p:cTn id="63" dur="900" fill="hold"/>
                                        <p:tgtEl>
                                          <p:spTgt spid="30"/>
                                        </p:tgtEl>
                                        <p:attrNameLst>
                                          <p:attrName>ppt_h</p:attrName>
                                        </p:attrNameLst>
                                      </p:cBhvr>
                                      <p:tavLst>
                                        <p:tav tm="0">
                                          <p:val>
                                            <p:fltVal val="0"/>
                                          </p:val>
                                        </p:tav>
                                        <p:tav tm="100000">
                                          <p:val>
                                            <p:strVal val="#ppt_h"/>
                                          </p:val>
                                        </p:tav>
                                      </p:tavLst>
                                    </p:anim>
                                    <p:animEffect transition="in" filter="fade">
                                      <p:cBhvr>
                                        <p:cTn id="64" dur="9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7" grpId="0"/>
      <p:bldP spid="42" grpId="0"/>
      <p:bldP spid="43" grpId="0"/>
      <p:bldP spid="50" grpId="0" animBg="1"/>
      <p:bldP spid="51" grpId="0" animBg="1"/>
      <p:bldP spid="52" grpId="0" animBg="1"/>
      <p:bldP spid="53" grpId="0" animBg="1"/>
      <p:bldP spid="54" grpId="0" animBg="1"/>
      <p:bldP spid="55" grpId="0"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38CC11D-94B8-184B-A08B-3BC686314408}"/>
              </a:ext>
            </a:extLst>
          </p:cNvPr>
          <p:cNvCxnSpPr>
            <a:cxnSpLocks/>
          </p:cNvCxnSpPr>
          <p:nvPr userDrawn="1">
            <p:custDataLst>
              <p:tags r:id="rId1"/>
            </p:custDataLst>
          </p:nvPr>
        </p:nvCxnSpPr>
        <p:spPr bwMode="auto">
          <a:xfrm>
            <a:off x="3240740"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12" name="Straight Connector 11">
            <a:extLst>
              <a:ext uri="{FF2B5EF4-FFF2-40B4-BE49-F238E27FC236}">
                <a16:creationId xmlns:a16="http://schemas.microsoft.com/office/drawing/2014/main" id="{4F42F15C-7EF4-DF43-B83C-7A4865DC088E}"/>
              </a:ext>
            </a:extLst>
          </p:cNvPr>
          <p:cNvCxnSpPr>
            <a:cxnSpLocks/>
          </p:cNvCxnSpPr>
          <p:nvPr userDrawn="1">
            <p:custDataLst>
              <p:tags r:id="rId2"/>
            </p:custDataLst>
          </p:nvPr>
        </p:nvCxnSpPr>
        <p:spPr bwMode="auto">
          <a:xfrm>
            <a:off x="34667" y="3677180"/>
            <a:ext cx="8800991" cy="0"/>
          </a:xfrm>
          <a:prstGeom prst="line">
            <a:avLst/>
          </a:prstGeom>
          <a:solidFill>
            <a:schemeClr val="accent1"/>
          </a:solidFill>
          <a:ln w="9525" cap="flat" cmpd="sng" algn="ctr">
            <a:solidFill>
              <a:srgbClr val="A6A6A6"/>
            </a:solidFill>
            <a:prstDash val="sysDash"/>
            <a:round/>
            <a:headEnd type="none" w="lg" len="lg"/>
            <a:tailEnd type="none" w="lg" len="lg"/>
          </a:ln>
          <a:effectLst/>
        </p:spPr>
      </p:cxnSp>
      <p:sp>
        <p:nvSpPr>
          <p:cNvPr id="39" name="Text Placeholder 3">
            <a:extLst>
              <a:ext uri="{FF2B5EF4-FFF2-40B4-BE49-F238E27FC236}">
                <a16:creationId xmlns:a16="http://schemas.microsoft.com/office/drawing/2014/main" id="{2E10E23C-CC78-C345-9736-7CE9A2C03B55}"/>
              </a:ext>
            </a:extLst>
          </p:cNvPr>
          <p:cNvSpPr>
            <a:spLocks noGrp="1"/>
          </p:cNvSpPr>
          <p:nvPr>
            <p:ph type="body" sz="quarter" idx="13" hasCustomPrompt="1"/>
          </p:nvPr>
        </p:nvSpPr>
        <p:spPr>
          <a:xfrm>
            <a:off x="458392" y="204952"/>
            <a:ext cx="8319972" cy="297139"/>
          </a:xfrm>
          <a:prstGeom prst="rect">
            <a:avLst/>
          </a:prstGeom>
        </p:spPr>
        <p:txBody>
          <a:bodyPr/>
          <a:lstStyle>
            <a:lvl1pPr marL="0" indent="0" algn="ctr">
              <a:buNone/>
              <a:defRPr sz="135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40" name="Straight Connector 39">
            <a:extLst>
              <a:ext uri="{FF2B5EF4-FFF2-40B4-BE49-F238E27FC236}">
                <a16:creationId xmlns:a16="http://schemas.microsoft.com/office/drawing/2014/main" id="{B405EAF9-7BD9-2349-A06B-DD1269D16B4E}"/>
              </a:ext>
            </a:extLst>
          </p:cNvPr>
          <p:cNvCxnSpPr>
            <a:cxnSpLocks/>
          </p:cNvCxnSpPr>
          <p:nvPr userDrawn="1"/>
        </p:nvCxnSpPr>
        <p:spPr>
          <a:xfrm>
            <a:off x="3465872"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63DBD2-152C-0E4F-86CC-A3C0B2EC34D1}"/>
              </a:ext>
            </a:extLst>
          </p:cNvPr>
          <p:cNvCxnSpPr>
            <a:cxnSpLocks/>
          </p:cNvCxnSpPr>
          <p:nvPr userDrawn="1">
            <p:custDataLst>
              <p:tags r:id="rId3"/>
            </p:custDataLst>
          </p:nvPr>
        </p:nvCxnSpPr>
        <p:spPr bwMode="auto">
          <a:xfrm>
            <a:off x="6419876"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46" name="Straight Connector 45">
            <a:extLst>
              <a:ext uri="{FF2B5EF4-FFF2-40B4-BE49-F238E27FC236}">
                <a16:creationId xmlns:a16="http://schemas.microsoft.com/office/drawing/2014/main" id="{2911918D-4102-8346-94C1-F81B96DA1F39}"/>
              </a:ext>
            </a:extLst>
          </p:cNvPr>
          <p:cNvCxnSpPr/>
          <p:nvPr userDrawn="1"/>
        </p:nvCxnSpPr>
        <p:spPr>
          <a:xfrm>
            <a:off x="458390"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E342B45-8496-3143-AA7A-598D3D52955D}"/>
              </a:ext>
            </a:extLst>
          </p:cNvPr>
          <p:cNvCxnSpPr/>
          <p:nvPr userDrawn="1"/>
        </p:nvCxnSpPr>
        <p:spPr>
          <a:xfrm>
            <a:off x="458390"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3015F51-600E-9343-97AC-5B6480B923AC}"/>
              </a:ext>
            </a:extLst>
          </p:cNvPr>
          <p:cNvCxnSpPr/>
          <p:nvPr userDrawn="1"/>
        </p:nvCxnSpPr>
        <p:spPr>
          <a:xfrm>
            <a:off x="3808259"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91A990A-CA75-F141-B6A0-A181556B25FD}"/>
              </a:ext>
            </a:extLst>
          </p:cNvPr>
          <p:cNvCxnSpPr/>
          <p:nvPr userDrawn="1"/>
        </p:nvCxnSpPr>
        <p:spPr>
          <a:xfrm>
            <a:off x="3808259"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5A01A9F-F566-A44C-9D98-C900068CA2C1}"/>
              </a:ext>
            </a:extLst>
          </p:cNvPr>
          <p:cNvCxnSpPr/>
          <p:nvPr userDrawn="1"/>
        </p:nvCxnSpPr>
        <p:spPr>
          <a:xfrm>
            <a:off x="6630591"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0A820CC-464E-BA40-AD4D-99AC7ECFC644}"/>
              </a:ext>
            </a:extLst>
          </p:cNvPr>
          <p:cNvCxnSpPr/>
          <p:nvPr userDrawn="1"/>
        </p:nvCxnSpPr>
        <p:spPr>
          <a:xfrm>
            <a:off x="6630591"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2272D8D6-3FE5-F549-A23E-A36AE6C522F4}"/>
              </a:ext>
            </a:extLst>
          </p:cNvPr>
          <p:cNvSpPr>
            <a:spLocks noGrp="1"/>
          </p:cNvSpPr>
          <p:nvPr>
            <p:ph type="dt" sz="half" idx="26"/>
          </p:nvPr>
        </p:nvSpPr>
        <p:spPr/>
        <p:txBody>
          <a:bodyPr/>
          <a:lstStyle/>
          <a:p>
            <a:fld id="{D97C9332-06A4-8741-8892-83C10379AC79}" type="datetime1">
              <a:rPr lang="en-IN" smtClean="0"/>
              <a:t>30-09-2021</a:t>
            </a:fld>
            <a:r>
              <a:rPr lang="en-US"/>
              <a:t> </a:t>
            </a:r>
            <a:r>
              <a:rPr lang="en-US" altLang="en-US"/>
              <a:t>| </a:t>
            </a:r>
            <a:r>
              <a:rPr lang="en-IN" altLang="en-US"/>
              <a:t>© Mphasis 2018  Proprietary and confidential information</a:t>
            </a:r>
            <a:endParaRPr lang="en-US" dirty="0"/>
          </a:p>
        </p:txBody>
      </p:sp>
      <p:sp>
        <p:nvSpPr>
          <p:cNvPr id="6" name="Slide Number Placeholder 5">
            <a:extLst>
              <a:ext uri="{FF2B5EF4-FFF2-40B4-BE49-F238E27FC236}">
                <a16:creationId xmlns:a16="http://schemas.microsoft.com/office/drawing/2014/main" id="{55232D1C-1DFC-4243-9AED-A42DCDB9F13A}"/>
              </a:ext>
            </a:extLst>
          </p:cNvPr>
          <p:cNvSpPr>
            <a:spLocks noGrp="1"/>
          </p:cNvSpPr>
          <p:nvPr>
            <p:ph type="sldNum" sz="quarter" idx="27"/>
          </p:nvPr>
        </p:nvSpPr>
        <p:spPr/>
        <p:txBody>
          <a:bodyPr/>
          <a:lstStyle/>
          <a:p>
            <a:fld id="{1755F6D2-49A6-E64A-811B-3E9DE07970BF}" type="slidenum">
              <a:rPr lang="en-US" smtClean="0"/>
              <a:pPr/>
              <a:t>‹#›</a:t>
            </a:fld>
            <a:endParaRPr lang="en-US" dirty="0"/>
          </a:p>
        </p:txBody>
      </p:sp>
      <p:sp>
        <p:nvSpPr>
          <p:cNvPr id="3" name="TextBox 2">
            <a:extLst>
              <a:ext uri="{FF2B5EF4-FFF2-40B4-BE49-F238E27FC236}">
                <a16:creationId xmlns:a16="http://schemas.microsoft.com/office/drawing/2014/main" id="{F6EA2A5F-EE47-0F4B-8C9D-BE7297389568}"/>
              </a:ext>
            </a:extLst>
          </p:cNvPr>
          <p:cNvSpPr txBox="1"/>
          <p:nvPr userDrawn="1"/>
        </p:nvSpPr>
        <p:spPr>
          <a:xfrm>
            <a:off x="458391" y="1261884"/>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29" name="TextBox 28">
            <a:extLst>
              <a:ext uri="{FF2B5EF4-FFF2-40B4-BE49-F238E27FC236}">
                <a16:creationId xmlns:a16="http://schemas.microsoft.com/office/drawing/2014/main" id="{9A3D1390-8FF5-BE4C-A82B-02BD21E92A4D}"/>
              </a:ext>
            </a:extLst>
          </p:cNvPr>
          <p:cNvSpPr txBox="1"/>
          <p:nvPr userDrawn="1"/>
        </p:nvSpPr>
        <p:spPr>
          <a:xfrm>
            <a:off x="3774965" y="1261884"/>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0" name="TextBox 29">
            <a:extLst>
              <a:ext uri="{FF2B5EF4-FFF2-40B4-BE49-F238E27FC236}">
                <a16:creationId xmlns:a16="http://schemas.microsoft.com/office/drawing/2014/main" id="{09B3C086-EE58-C645-85B9-2FDB1A8B21C1}"/>
              </a:ext>
            </a:extLst>
          </p:cNvPr>
          <p:cNvSpPr txBox="1"/>
          <p:nvPr userDrawn="1"/>
        </p:nvSpPr>
        <p:spPr>
          <a:xfrm>
            <a:off x="6630591" y="1261884"/>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1" name="TextBox 30">
            <a:extLst>
              <a:ext uri="{FF2B5EF4-FFF2-40B4-BE49-F238E27FC236}">
                <a16:creationId xmlns:a16="http://schemas.microsoft.com/office/drawing/2014/main" id="{82330C83-3C88-AA41-98FE-21C25A480CA7}"/>
              </a:ext>
            </a:extLst>
          </p:cNvPr>
          <p:cNvSpPr txBox="1"/>
          <p:nvPr userDrawn="1"/>
        </p:nvSpPr>
        <p:spPr>
          <a:xfrm>
            <a:off x="458391" y="3840192"/>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2" name="TextBox 31">
            <a:extLst>
              <a:ext uri="{FF2B5EF4-FFF2-40B4-BE49-F238E27FC236}">
                <a16:creationId xmlns:a16="http://schemas.microsoft.com/office/drawing/2014/main" id="{A86875B3-03E4-9C49-BB67-41DBC102B9EA}"/>
              </a:ext>
            </a:extLst>
          </p:cNvPr>
          <p:cNvSpPr txBox="1"/>
          <p:nvPr userDrawn="1"/>
        </p:nvSpPr>
        <p:spPr>
          <a:xfrm>
            <a:off x="3797450" y="3840192"/>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3" name="TextBox 32">
            <a:extLst>
              <a:ext uri="{FF2B5EF4-FFF2-40B4-BE49-F238E27FC236}">
                <a16:creationId xmlns:a16="http://schemas.microsoft.com/office/drawing/2014/main" id="{D33C4047-84C8-EE41-8E3D-E0FF7734A605}"/>
              </a:ext>
            </a:extLst>
          </p:cNvPr>
          <p:cNvSpPr txBox="1"/>
          <p:nvPr userDrawn="1"/>
        </p:nvSpPr>
        <p:spPr>
          <a:xfrm>
            <a:off x="6630591" y="3840192"/>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47" name="Content Placeholder 8">
            <a:extLst>
              <a:ext uri="{FF2B5EF4-FFF2-40B4-BE49-F238E27FC236}">
                <a16:creationId xmlns:a16="http://schemas.microsoft.com/office/drawing/2014/main" id="{E3DBB0F0-8B81-344F-BD63-9BF7A94E2A00}"/>
              </a:ext>
            </a:extLst>
          </p:cNvPr>
          <p:cNvSpPr>
            <a:spLocks noGrp="1"/>
          </p:cNvSpPr>
          <p:nvPr>
            <p:ph sz="quarter" idx="29" hasCustomPrompt="1"/>
          </p:nvPr>
        </p:nvSpPr>
        <p:spPr>
          <a:xfrm>
            <a:off x="477855" y="1769171"/>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2" name="Content Placeholder 8">
            <a:extLst>
              <a:ext uri="{FF2B5EF4-FFF2-40B4-BE49-F238E27FC236}">
                <a16:creationId xmlns:a16="http://schemas.microsoft.com/office/drawing/2014/main" id="{1391AA59-15A4-B443-A153-3A47A0C9AC85}"/>
              </a:ext>
            </a:extLst>
          </p:cNvPr>
          <p:cNvSpPr>
            <a:spLocks noGrp="1"/>
          </p:cNvSpPr>
          <p:nvPr>
            <p:ph sz="quarter" idx="30" hasCustomPrompt="1"/>
          </p:nvPr>
        </p:nvSpPr>
        <p:spPr>
          <a:xfrm>
            <a:off x="3794429" y="1769171"/>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3" name="Content Placeholder 8">
            <a:extLst>
              <a:ext uri="{FF2B5EF4-FFF2-40B4-BE49-F238E27FC236}">
                <a16:creationId xmlns:a16="http://schemas.microsoft.com/office/drawing/2014/main" id="{5CEC4C9B-A723-AF41-A539-B3F6A3D78963}"/>
              </a:ext>
            </a:extLst>
          </p:cNvPr>
          <p:cNvSpPr>
            <a:spLocks noGrp="1"/>
          </p:cNvSpPr>
          <p:nvPr>
            <p:ph sz="quarter" idx="31" hasCustomPrompt="1"/>
          </p:nvPr>
        </p:nvSpPr>
        <p:spPr>
          <a:xfrm>
            <a:off x="6661298" y="1769171"/>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4" name="Content Placeholder 8">
            <a:extLst>
              <a:ext uri="{FF2B5EF4-FFF2-40B4-BE49-F238E27FC236}">
                <a16:creationId xmlns:a16="http://schemas.microsoft.com/office/drawing/2014/main" id="{E9D77E7A-79DC-7E4C-8956-C32BD8B4F1E3}"/>
              </a:ext>
            </a:extLst>
          </p:cNvPr>
          <p:cNvSpPr>
            <a:spLocks noGrp="1"/>
          </p:cNvSpPr>
          <p:nvPr>
            <p:ph sz="quarter" idx="32" hasCustomPrompt="1"/>
          </p:nvPr>
        </p:nvSpPr>
        <p:spPr>
          <a:xfrm>
            <a:off x="477855" y="4347480"/>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5" name="Content Placeholder 8">
            <a:extLst>
              <a:ext uri="{FF2B5EF4-FFF2-40B4-BE49-F238E27FC236}">
                <a16:creationId xmlns:a16="http://schemas.microsoft.com/office/drawing/2014/main" id="{57AFDABB-7755-9F4B-A3A7-9ABC370FE2A8}"/>
              </a:ext>
            </a:extLst>
          </p:cNvPr>
          <p:cNvSpPr>
            <a:spLocks noGrp="1"/>
          </p:cNvSpPr>
          <p:nvPr>
            <p:ph sz="quarter" idx="33" hasCustomPrompt="1"/>
          </p:nvPr>
        </p:nvSpPr>
        <p:spPr>
          <a:xfrm>
            <a:off x="3794429" y="4347480"/>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6" name="Content Placeholder 8">
            <a:extLst>
              <a:ext uri="{FF2B5EF4-FFF2-40B4-BE49-F238E27FC236}">
                <a16:creationId xmlns:a16="http://schemas.microsoft.com/office/drawing/2014/main" id="{E9910C9E-4171-7F48-A2EB-23066FCD67F5}"/>
              </a:ext>
            </a:extLst>
          </p:cNvPr>
          <p:cNvSpPr>
            <a:spLocks noGrp="1"/>
          </p:cNvSpPr>
          <p:nvPr>
            <p:ph sz="quarter" idx="34" hasCustomPrompt="1"/>
          </p:nvPr>
        </p:nvSpPr>
        <p:spPr>
          <a:xfrm>
            <a:off x="6661298" y="4347480"/>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Tree>
    <p:extLst>
      <p:ext uri="{BB962C8B-B14F-4D97-AF65-F5344CB8AC3E}">
        <p14:creationId xmlns:p14="http://schemas.microsoft.com/office/powerpoint/2010/main" val="2247671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FA0B44-0365-2445-A321-4BFC220DAD6F}"/>
              </a:ext>
            </a:extLst>
          </p:cNvPr>
          <p:cNvSpPr>
            <a:spLocks noChangeArrowheads="1"/>
          </p:cNvSpPr>
          <p:nvPr userDrawn="1"/>
        </p:nvSpPr>
        <p:spPr bwMode="auto">
          <a:xfrm rot="2700000">
            <a:off x="3865316" y="1790904"/>
            <a:ext cx="931324" cy="702092"/>
          </a:xfrm>
          <a:prstGeom prst="rect">
            <a:avLst/>
          </a:prstGeom>
          <a:solidFill>
            <a:srgbClr val="B51E6A"/>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1" name="Rectangle 5">
            <a:extLst>
              <a:ext uri="{FF2B5EF4-FFF2-40B4-BE49-F238E27FC236}">
                <a16:creationId xmlns:a16="http://schemas.microsoft.com/office/drawing/2014/main" id="{8F70224A-4AFC-7B4A-8196-9E107F1CB278}"/>
              </a:ext>
            </a:extLst>
          </p:cNvPr>
          <p:cNvSpPr>
            <a:spLocks noChangeArrowheads="1"/>
          </p:cNvSpPr>
          <p:nvPr userDrawn="1"/>
        </p:nvSpPr>
        <p:spPr bwMode="auto">
          <a:xfrm rot="2700000">
            <a:off x="4471443" y="2451146"/>
            <a:ext cx="931324" cy="702092"/>
          </a:xfrm>
          <a:prstGeom prst="rect">
            <a:avLst/>
          </a:prstGeom>
          <a:solidFill>
            <a:srgbClr val="814C8D"/>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2" name="Rectangle 5">
            <a:extLst>
              <a:ext uri="{FF2B5EF4-FFF2-40B4-BE49-F238E27FC236}">
                <a16:creationId xmlns:a16="http://schemas.microsoft.com/office/drawing/2014/main" id="{092C341F-157A-B949-ACFD-BBC827BCDCA7}"/>
              </a:ext>
            </a:extLst>
          </p:cNvPr>
          <p:cNvSpPr>
            <a:spLocks noChangeArrowheads="1"/>
          </p:cNvSpPr>
          <p:nvPr userDrawn="1"/>
        </p:nvSpPr>
        <p:spPr bwMode="auto">
          <a:xfrm rot="2700000">
            <a:off x="3865318" y="4450347"/>
            <a:ext cx="931325" cy="702092"/>
          </a:xfrm>
          <a:prstGeom prst="rect">
            <a:avLst/>
          </a:prstGeom>
          <a:solidFill>
            <a:srgbClr val="C61E57"/>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3" name="Rectangle 5">
            <a:extLst>
              <a:ext uri="{FF2B5EF4-FFF2-40B4-BE49-F238E27FC236}">
                <a16:creationId xmlns:a16="http://schemas.microsoft.com/office/drawing/2014/main" id="{182B9A8B-F632-244A-8C11-0F55E88485A8}"/>
              </a:ext>
            </a:extLst>
          </p:cNvPr>
          <p:cNvSpPr>
            <a:spLocks noChangeArrowheads="1"/>
          </p:cNvSpPr>
          <p:nvPr userDrawn="1"/>
        </p:nvSpPr>
        <p:spPr bwMode="auto">
          <a:xfrm rot="2700000">
            <a:off x="3865316" y="3116448"/>
            <a:ext cx="931324" cy="702092"/>
          </a:xfrm>
          <a:prstGeom prst="rect">
            <a:avLst/>
          </a:prstGeom>
          <a:solidFill>
            <a:srgbClr val="A7D9E2"/>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4" name="Rectangle 5">
            <a:extLst>
              <a:ext uri="{FF2B5EF4-FFF2-40B4-BE49-F238E27FC236}">
                <a16:creationId xmlns:a16="http://schemas.microsoft.com/office/drawing/2014/main" id="{DDB73053-41DD-7446-8131-454FF848B829}"/>
              </a:ext>
            </a:extLst>
          </p:cNvPr>
          <p:cNvSpPr>
            <a:spLocks noChangeArrowheads="1"/>
          </p:cNvSpPr>
          <p:nvPr userDrawn="1"/>
        </p:nvSpPr>
        <p:spPr bwMode="auto">
          <a:xfrm rot="2700000">
            <a:off x="4471443" y="3781748"/>
            <a:ext cx="931324" cy="702092"/>
          </a:xfrm>
          <a:prstGeom prst="rect">
            <a:avLst/>
          </a:prstGeom>
          <a:solidFill>
            <a:srgbClr val="2492BE"/>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849D3857-AA50-4146-BDD5-533A3761C94F}"/>
              </a:ext>
            </a:extLst>
          </p:cNvPr>
          <p:cNvSpPr txBox="1"/>
          <p:nvPr userDrawn="1"/>
        </p:nvSpPr>
        <p:spPr>
          <a:xfrm>
            <a:off x="4138354" y="1934098"/>
            <a:ext cx="394196" cy="322396"/>
          </a:xfrm>
          <a:prstGeom prst="rect">
            <a:avLst/>
          </a:prstGeom>
          <a:noFill/>
        </p:spPr>
        <p:txBody>
          <a:bodyPr wrap="square" rtlCol="0" anchor="ctr">
            <a:spAutoFit/>
          </a:bodyPr>
          <a:lstStyle/>
          <a:p>
            <a:pPr algn="ctr"/>
            <a:r>
              <a:rPr lang="en-US" sz="1495" dirty="0">
                <a:solidFill>
                  <a:schemeClr val="bg1"/>
                </a:solidFill>
                <a:latin typeface="Calibri" panose="020F0502020204030204" pitchFamily="34" charset="0"/>
                <a:ea typeface="FontAwesome"/>
                <a:cs typeface="Calibri" panose="020F0502020204030204" pitchFamily="34" charset="0"/>
                <a:sym typeface="FontAwesome"/>
              </a:rPr>
              <a:t></a:t>
            </a:r>
            <a:endParaRPr lang="en-US" sz="1495" dirty="0">
              <a:solidFill>
                <a:schemeClr val="bg1"/>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7143200C-6EDF-264D-B802-FDC5BA3B7A4C}"/>
              </a:ext>
            </a:extLst>
          </p:cNvPr>
          <p:cNvSpPr txBox="1"/>
          <p:nvPr userDrawn="1"/>
        </p:nvSpPr>
        <p:spPr>
          <a:xfrm>
            <a:off x="4743138" y="2646052"/>
            <a:ext cx="394196" cy="322396"/>
          </a:xfrm>
          <a:prstGeom prst="rect">
            <a:avLst/>
          </a:prstGeom>
          <a:noFill/>
        </p:spPr>
        <p:txBody>
          <a:bodyPr wrap="square" rtlCol="0" anchor="ctr">
            <a:spAutoFit/>
          </a:bodyPr>
          <a:lstStyle/>
          <a:p>
            <a:pPr algn="ctr"/>
            <a:r>
              <a:rPr lang="en-US" sz="1495" dirty="0">
                <a:solidFill>
                  <a:schemeClr val="bg1"/>
                </a:solidFill>
                <a:latin typeface="Calibri" panose="020F0502020204030204" pitchFamily="34" charset="0"/>
                <a:ea typeface="FontAwesome"/>
                <a:cs typeface="Calibri" panose="020F0502020204030204" pitchFamily="34" charset="0"/>
                <a:sym typeface="FontAwesome"/>
              </a:rPr>
              <a:t></a:t>
            </a:r>
            <a:endParaRPr lang="en-US" sz="1495" dirty="0">
              <a:solidFill>
                <a:schemeClr val="bg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DFFE58C1-35B7-2246-BD2D-2FD4ABE7CB7D}"/>
              </a:ext>
            </a:extLst>
          </p:cNvPr>
          <p:cNvSpPr txBox="1"/>
          <p:nvPr userDrawn="1"/>
        </p:nvSpPr>
        <p:spPr>
          <a:xfrm>
            <a:off x="4138354" y="3295216"/>
            <a:ext cx="394196" cy="322396"/>
          </a:xfrm>
          <a:prstGeom prst="rect">
            <a:avLst/>
          </a:prstGeom>
          <a:noFill/>
        </p:spPr>
        <p:txBody>
          <a:bodyPr wrap="square" rtlCol="0" anchor="ctr">
            <a:spAutoFit/>
          </a:bodyPr>
          <a:lstStyle/>
          <a:p>
            <a:pPr algn="ctr"/>
            <a:r>
              <a:rPr lang="en-US" sz="1495" dirty="0">
                <a:solidFill>
                  <a:schemeClr val="bg1"/>
                </a:solidFill>
                <a:latin typeface="Calibri" panose="020F0502020204030204" pitchFamily="34" charset="0"/>
                <a:ea typeface="FontAwesome"/>
                <a:cs typeface="Calibri" panose="020F0502020204030204" pitchFamily="34" charset="0"/>
                <a:sym typeface="FontAwesome"/>
              </a:rPr>
              <a:t></a:t>
            </a:r>
            <a:endParaRPr lang="en-US" sz="1495" dirty="0">
              <a:solidFill>
                <a:schemeClr val="bg1"/>
              </a:solidFill>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F95C128D-4AE7-9E4C-BC47-18730957C058}"/>
              </a:ext>
            </a:extLst>
          </p:cNvPr>
          <p:cNvSpPr txBox="1"/>
          <p:nvPr userDrawn="1"/>
        </p:nvSpPr>
        <p:spPr>
          <a:xfrm>
            <a:off x="4743138" y="4007172"/>
            <a:ext cx="394196" cy="322396"/>
          </a:xfrm>
          <a:prstGeom prst="rect">
            <a:avLst/>
          </a:prstGeom>
          <a:noFill/>
        </p:spPr>
        <p:txBody>
          <a:bodyPr wrap="square" rtlCol="0" anchor="ctr">
            <a:spAutoFit/>
          </a:bodyPr>
          <a:lstStyle/>
          <a:p>
            <a:pPr algn="ctr"/>
            <a:r>
              <a:rPr lang="en-US" sz="1495" dirty="0">
                <a:solidFill>
                  <a:schemeClr val="bg1"/>
                </a:solidFill>
                <a:latin typeface="Calibri" panose="020F0502020204030204" pitchFamily="34" charset="0"/>
                <a:ea typeface="FontAwesome"/>
                <a:cs typeface="Calibri" panose="020F0502020204030204" pitchFamily="34" charset="0"/>
                <a:sym typeface="FontAwesome"/>
              </a:rPr>
              <a:t></a:t>
            </a:r>
            <a:endParaRPr lang="en-US" sz="1495" dirty="0">
              <a:solidFill>
                <a:schemeClr val="bg1"/>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4380E485-E6D4-A249-A198-07BBC672369C}"/>
              </a:ext>
            </a:extLst>
          </p:cNvPr>
          <p:cNvSpPr txBox="1"/>
          <p:nvPr userDrawn="1"/>
        </p:nvSpPr>
        <p:spPr>
          <a:xfrm>
            <a:off x="4138354" y="4629137"/>
            <a:ext cx="394196" cy="322396"/>
          </a:xfrm>
          <a:prstGeom prst="rect">
            <a:avLst/>
          </a:prstGeom>
          <a:noFill/>
        </p:spPr>
        <p:txBody>
          <a:bodyPr wrap="square" rtlCol="0" anchor="ctr">
            <a:spAutoFit/>
          </a:bodyPr>
          <a:lstStyle/>
          <a:p>
            <a:pPr algn="ctr"/>
            <a:r>
              <a:rPr lang="en-US" sz="1495" dirty="0">
                <a:solidFill>
                  <a:schemeClr val="bg1"/>
                </a:solidFill>
                <a:latin typeface="Calibri" panose="020F0502020204030204" pitchFamily="34" charset="0"/>
                <a:ea typeface="FontAwesome"/>
                <a:cs typeface="Calibri" panose="020F0502020204030204" pitchFamily="34" charset="0"/>
                <a:sym typeface="FontAwesome"/>
              </a:rPr>
              <a:t></a:t>
            </a:r>
            <a:endParaRPr lang="en-US" sz="1495" dirty="0">
              <a:solidFill>
                <a:schemeClr val="bg1"/>
              </a:solidFill>
              <a:latin typeface="Calibri" panose="020F0502020204030204" pitchFamily="34" charset="0"/>
              <a:cs typeface="Calibri" panose="020F0502020204030204" pitchFamily="34" charset="0"/>
            </a:endParaRPr>
          </a:p>
        </p:txBody>
      </p:sp>
      <p:sp>
        <p:nvSpPr>
          <p:cNvPr id="29" name="Text Placeholder 3">
            <a:extLst>
              <a:ext uri="{FF2B5EF4-FFF2-40B4-BE49-F238E27FC236}">
                <a16:creationId xmlns:a16="http://schemas.microsoft.com/office/drawing/2014/main" id="{D345A7AF-B16F-C945-8CDC-148A483EDF63}"/>
              </a:ext>
            </a:extLst>
          </p:cNvPr>
          <p:cNvSpPr>
            <a:spLocks noGrp="1"/>
          </p:cNvSpPr>
          <p:nvPr>
            <p:ph type="body" sz="quarter" idx="13"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30" name="Straight Connector 29">
            <a:extLst>
              <a:ext uri="{FF2B5EF4-FFF2-40B4-BE49-F238E27FC236}">
                <a16:creationId xmlns:a16="http://schemas.microsoft.com/office/drawing/2014/main" id="{104CEB38-AA7D-4D47-862C-1F0A99179828}"/>
              </a:ext>
            </a:extLst>
          </p:cNvPr>
          <p:cNvCxnSpPr>
            <a:cxnSpLocks/>
          </p:cNvCxnSpPr>
          <p:nvPr userDrawn="1"/>
        </p:nvCxnSpPr>
        <p:spPr>
          <a:xfrm>
            <a:off x="3411794"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D07B1E3E-037A-954A-8D9D-085D8B8F3643}"/>
              </a:ext>
            </a:extLst>
          </p:cNvPr>
          <p:cNvSpPr>
            <a:spLocks noGrp="1"/>
          </p:cNvSpPr>
          <p:nvPr>
            <p:ph sz="quarter" idx="14" hasCustomPrompt="1"/>
          </p:nvPr>
        </p:nvSpPr>
        <p:spPr>
          <a:xfrm>
            <a:off x="1740272" y="1907586"/>
            <a:ext cx="1784351" cy="347133"/>
          </a:xfrm>
          <a:prstGeom prst="rect">
            <a:avLst/>
          </a:prstGeom>
        </p:spPr>
        <p:txBody>
          <a:bodyPr/>
          <a:lstStyle>
            <a:lvl1pPr marL="0" indent="0" algn="r">
              <a:buNone/>
              <a:defRPr sz="900" baseline="0">
                <a:solidFill>
                  <a:srgbClr val="C61E57"/>
                </a:solidFill>
              </a:defRPr>
            </a:lvl1pPr>
            <a:lvl2pPr>
              <a:defRPr sz="747"/>
            </a:lvl2pPr>
            <a:lvl3pPr>
              <a:defRPr sz="747"/>
            </a:lvl3pPr>
            <a:lvl4pPr>
              <a:defRPr sz="747"/>
            </a:lvl4pPr>
            <a:lvl5pPr>
              <a:defRPr sz="747"/>
            </a:lvl5pPr>
          </a:lstStyle>
          <a:p>
            <a:pPr lvl="0"/>
            <a:r>
              <a:rPr lang="en-US" dirty="0"/>
              <a:t>Sub title Example here</a:t>
            </a:r>
          </a:p>
        </p:txBody>
      </p:sp>
      <p:sp>
        <p:nvSpPr>
          <p:cNvPr id="32" name="Content Placeholder 5">
            <a:extLst>
              <a:ext uri="{FF2B5EF4-FFF2-40B4-BE49-F238E27FC236}">
                <a16:creationId xmlns:a16="http://schemas.microsoft.com/office/drawing/2014/main" id="{D17D6074-DFEF-554F-9C52-C5B76A4D55E4}"/>
              </a:ext>
            </a:extLst>
          </p:cNvPr>
          <p:cNvSpPr>
            <a:spLocks noGrp="1"/>
          </p:cNvSpPr>
          <p:nvPr>
            <p:ph sz="quarter" idx="16" hasCustomPrompt="1"/>
          </p:nvPr>
        </p:nvSpPr>
        <p:spPr>
          <a:xfrm>
            <a:off x="1740272" y="3197127"/>
            <a:ext cx="1784351" cy="347133"/>
          </a:xfrm>
          <a:prstGeom prst="rect">
            <a:avLst/>
          </a:prstGeom>
        </p:spPr>
        <p:txBody>
          <a:bodyPr/>
          <a:lstStyle>
            <a:lvl1pPr marL="0" indent="0" algn="r">
              <a:buNone/>
              <a:defRPr sz="900" baseline="0">
                <a:solidFill>
                  <a:srgbClr val="C61E57"/>
                </a:solidFill>
              </a:defRPr>
            </a:lvl1pPr>
            <a:lvl2pPr>
              <a:defRPr sz="747"/>
            </a:lvl2pPr>
            <a:lvl3pPr>
              <a:defRPr sz="747"/>
            </a:lvl3pPr>
            <a:lvl4pPr>
              <a:defRPr sz="747"/>
            </a:lvl4pPr>
            <a:lvl5pPr>
              <a:defRPr sz="747"/>
            </a:lvl5pPr>
          </a:lstStyle>
          <a:p>
            <a:pPr lvl="0"/>
            <a:r>
              <a:rPr lang="en-US" dirty="0"/>
              <a:t>Sub title Example here</a:t>
            </a:r>
          </a:p>
        </p:txBody>
      </p:sp>
      <p:sp>
        <p:nvSpPr>
          <p:cNvPr id="33" name="Content Placeholder 5">
            <a:extLst>
              <a:ext uri="{FF2B5EF4-FFF2-40B4-BE49-F238E27FC236}">
                <a16:creationId xmlns:a16="http://schemas.microsoft.com/office/drawing/2014/main" id="{102D9749-C55C-6D41-8C75-16967D24A425}"/>
              </a:ext>
            </a:extLst>
          </p:cNvPr>
          <p:cNvSpPr>
            <a:spLocks noGrp="1"/>
          </p:cNvSpPr>
          <p:nvPr>
            <p:ph sz="quarter" idx="17" hasCustomPrompt="1"/>
          </p:nvPr>
        </p:nvSpPr>
        <p:spPr>
          <a:xfrm>
            <a:off x="1135506" y="3666047"/>
            <a:ext cx="2389116" cy="750702"/>
          </a:xfrm>
          <a:prstGeom prst="rect">
            <a:avLst/>
          </a:prstGeom>
        </p:spPr>
        <p:txBody>
          <a:bodyPr/>
          <a:lstStyle>
            <a:lvl1pPr marL="0" indent="0">
              <a:buNone/>
              <a:defRPr sz="788" baseline="0">
                <a:solidFill>
                  <a:schemeClr val="bg1">
                    <a:lumMod val="50000"/>
                  </a:schemeClr>
                </a:solidFill>
              </a:defRPr>
            </a:lvl1pPr>
            <a:lvl2pPr>
              <a:defRPr sz="747"/>
            </a:lvl2pPr>
            <a:lvl3pPr>
              <a:defRPr sz="747"/>
            </a:lvl3pPr>
            <a:lvl4pPr>
              <a:defRPr sz="747"/>
            </a:lvl4pPr>
            <a:lvl5pPr>
              <a:defRPr sz="747"/>
            </a:lvl5pPr>
          </a:lstStyle>
          <a:p>
            <a:pPr algn="r"/>
            <a:r>
              <a:rPr lang="en-US" sz="747" dirty="0" err="1">
                <a:latin typeface="Calibri" panose="020F0502020204030204" pitchFamily="34" charset="0"/>
                <a:cs typeface="Calibri" panose="020F0502020204030204" pitchFamily="34" charset="0"/>
              </a:rPr>
              <a:t>Fusce</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diam</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tortor</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mattis</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quis</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dapibus</a:t>
            </a:r>
            <a:r>
              <a:rPr lang="en-US" sz="747" dirty="0">
                <a:latin typeface="Calibri" panose="020F0502020204030204" pitchFamily="34" charset="0"/>
                <a:cs typeface="Calibri" panose="020F0502020204030204" pitchFamily="34" charset="0"/>
              </a:rPr>
              <a:t> vitae, </a:t>
            </a:r>
            <a:r>
              <a:rPr lang="en-US" sz="747" dirty="0" err="1">
                <a:latin typeface="Calibri" panose="020F0502020204030204" pitchFamily="34" charset="0"/>
                <a:cs typeface="Calibri" panose="020F0502020204030204" pitchFamily="34" charset="0"/>
              </a:rPr>
              <a:t>euismod</a:t>
            </a:r>
            <a:r>
              <a:rPr lang="en-US" sz="747" dirty="0">
                <a:latin typeface="Calibri" panose="020F0502020204030204" pitchFamily="34" charset="0"/>
                <a:cs typeface="Calibri" panose="020F0502020204030204" pitchFamily="34" charset="0"/>
              </a:rPr>
              <a:t> non </a:t>
            </a:r>
            <a:r>
              <a:rPr lang="en-US" sz="747" dirty="0" err="1">
                <a:latin typeface="Calibri" panose="020F0502020204030204" pitchFamily="34" charset="0"/>
                <a:cs typeface="Calibri" panose="020F0502020204030204" pitchFamily="34" charset="0"/>
              </a:rPr>
              <a:t>purus</a:t>
            </a:r>
            <a:r>
              <a:rPr lang="en-US" sz="747" dirty="0">
                <a:latin typeface="Calibri" panose="020F0502020204030204" pitchFamily="34" charset="0"/>
                <a:cs typeface="Calibri" panose="020F0502020204030204" pitchFamily="34" charset="0"/>
              </a:rPr>
              <a:t>.</a:t>
            </a:r>
          </a:p>
        </p:txBody>
      </p:sp>
      <p:sp>
        <p:nvSpPr>
          <p:cNvPr id="34" name="Content Placeholder 5">
            <a:extLst>
              <a:ext uri="{FF2B5EF4-FFF2-40B4-BE49-F238E27FC236}">
                <a16:creationId xmlns:a16="http://schemas.microsoft.com/office/drawing/2014/main" id="{7F45DB05-D787-EA40-B8A9-9D834D31DA1F}"/>
              </a:ext>
            </a:extLst>
          </p:cNvPr>
          <p:cNvSpPr>
            <a:spLocks noGrp="1"/>
          </p:cNvSpPr>
          <p:nvPr>
            <p:ph sz="quarter" idx="18" hasCustomPrompt="1"/>
          </p:nvPr>
        </p:nvSpPr>
        <p:spPr>
          <a:xfrm>
            <a:off x="1740272" y="4662511"/>
            <a:ext cx="1784351" cy="347133"/>
          </a:xfrm>
          <a:prstGeom prst="rect">
            <a:avLst/>
          </a:prstGeom>
        </p:spPr>
        <p:txBody>
          <a:bodyPr/>
          <a:lstStyle>
            <a:lvl1pPr marL="0" indent="0" algn="r">
              <a:buNone/>
              <a:defRPr sz="900" baseline="0">
                <a:solidFill>
                  <a:srgbClr val="C61E57"/>
                </a:solidFill>
              </a:defRPr>
            </a:lvl1pPr>
            <a:lvl2pPr>
              <a:defRPr sz="747"/>
            </a:lvl2pPr>
            <a:lvl3pPr>
              <a:defRPr sz="747"/>
            </a:lvl3pPr>
            <a:lvl4pPr>
              <a:defRPr sz="747"/>
            </a:lvl4pPr>
            <a:lvl5pPr>
              <a:defRPr sz="747"/>
            </a:lvl5pPr>
          </a:lstStyle>
          <a:p>
            <a:pPr lvl="0"/>
            <a:r>
              <a:rPr lang="en-US" dirty="0"/>
              <a:t>Sub title Example here</a:t>
            </a:r>
          </a:p>
        </p:txBody>
      </p:sp>
      <p:sp>
        <p:nvSpPr>
          <p:cNvPr id="35" name="Content Placeholder 5">
            <a:extLst>
              <a:ext uri="{FF2B5EF4-FFF2-40B4-BE49-F238E27FC236}">
                <a16:creationId xmlns:a16="http://schemas.microsoft.com/office/drawing/2014/main" id="{2424F5F2-A1E4-D448-82DB-2A9A88F5A8CE}"/>
              </a:ext>
            </a:extLst>
          </p:cNvPr>
          <p:cNvSpPr>
            <a:spLocks noGrp="1"/>
          </p:cNvSpPr>
          <p:nvPr>
            <p:ph sz="quarter" idx="19" hasCustomPrompt="1"/>
          </p:nvPr>
        </p:nvSpPr>
        <p:spPr>
          <a:xfrm>
            <a:off x="1475894" y="5131434"/>
            <a:ext cx="2048729" cy="347133"/>
          </a:xfrm>
          <a:prstGeom prst="rect">
            <a:avLst/>
          </a:prstGeom>
        </p:spPr>
        <p:txBody>
          <a:bodyPr/>
          <a:lstStyle>
            <a:lvl1pPr marL="0" indent="0">
              <a:buNone/>
              <a:defRPr sz="675" baseline="0">
                <a:solidFill>
                  <a:schemeClr val="bg1">
                    <a:lumMod val="50000"/>
                  </a:schemeClr>
                </a:solidFill>
              </a:defRPr>
            </a:lvl1pPr>
            <a:lvl2pPr>
              <a:defRPr sz="747"/>
            </a:lvl2pPr>
            <a:lvl3pPr>
              <a:defRPr sz="747"/>
            </a:lvl3pPr>
            <a:lvl4pPr>
              <a:defRPr sz="747"/>
            </a:lvl4pPr>
            <a:lvl5pPr>
              <a:defRPr sz="747"/>
            </a:lvl5pPr>
          </a:lstStyle>
          <a:p>
            <a:pPr algn="r"/>
            <a:r>
              <a:rPr lang="en-US" sz="747" dirty="0" err="1">
                <a:latin typeface="Calibri" panose="020F0502020204030204" pitchFamily="34" charset="0"/>
                <a:cs typeface="Calibri" panose="020F0502020204030204" pitchFamily="34" charset="0"/>
              </a:rPr>
              <a:t>Fusce</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diam</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tortor</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mattis</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quis</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dapibus</a:t>
            </a:r>
            <a:r>
              <a:rPr lang="en-US" sz="747" dirty="0">
                <a:latin typeface="Calibri" panose="020F0502020204030204" pitchFamily="34" charset="0"/>
                <a:cs typeface="Calibri" panose="020F0502020204030204" pitchFamily="34" charset="0"/>
              </a:rPr>
              <a:t> vitae, </a:t>
            </a:r>
            <a:r>
              <a:rPr lang="en-US" sz="747" dirty="0" err="1">
                <a:latin typeface="Calibri" panose="020F0502020204030204" pitchFamily="34" charset="0"/>
                <a:cs typeface="Calibri" panose="020F0502020204030204" pitchFamily="34" charset="0"/>
              </a:rPr>
              <a:t>euismod</a:t>
            </a:r>
            <a:r>
              <a:rPr lang="en-US" sz="747" dirty="0">
                <a:latin typeface="Calibri" panose="020F0502020204030204" pitchFamily="34" charset="0"/>
                <a:cs typeface="Calibri" panose="020F0502020204030204" pitchFamily="34" charset="0"/>
              </a:rPr>
              <a:t> non </a:t>
            </a:r>
            <a:r>
              <a:rPr lang="en-US" sz="747" dirty="0" err="1">
                <a:latin typeface="Calibri" panose="020F0502020204030204" pitchFamily="34" charset="0"/>
                <a:cs typeface="Calibri" panose="020F0502020204030204" pitchFamily="34" charset="0"/>
              </a:rPr>
              <a:t>purus</a:t>
            </a:r>
            <a:r>
              <a:rPr lang="en-US" sz="747" dirty="0">
                <a:latin typeface="Calibri" panose="020F0502020204030204" pitchFamily="34" charset="0"/>
                <a:cs typeface="Calibri" panose="020F0502020204030204" pitchFamily="34" charset="0"/>
              </a:rPr>
              <a:t>.</a:t>
            </a:r>
          </a:p>
        </p:txBody>
      </p:sp>
      <p:sp>
        <p:nvSpPr>
          <p:cNvPr id="44" name="Content Placeholder 43">
            <a:extLst>
              <a:ext uri="{FF2B5EF4-FFF2-40B4-BE49-F238E27FC236}">
                <a16:creationId xmlns:a16="http://schemas.microsoft.com/office/drawing/2014/main" id="{2D92B52D-60FD-C44C-A4AB-99149E97F034}"/>
              </a:ext>
            </a:extLst>
          </p:cNvPr>
          <p:cNvSpPr>
            <a:spLocks noGrp="1"/>
          </p:cNvSpPr>
          <p:nvPr>
            <p:ph sz="quarter" idx="20" hasCustomPrompt="1"/>
          </p:nvPr>
        </p:nvSpPr>
        <p:spPr>
          <a:xfrm>
            <a:off x="5538789" y="2540728"/>
            <a:ext cx="1846262" cy="533400"/>
          </a:xfrm>
          <a:prstGeom prst="rect">
            <a:avLst/>
          </a:prstGeom>
        </p:spPr>
        <p:txBody>
          <a:bodyPr/>
          <a:lstStyle>
            <a:lvl1pPr marL="0" indent="0" algn="l" defTabSz="683276" rtl="0" eaLnBrk="1" latinLnBrk="0" hangingPunct="1">
              <a:lnSpc>
                <a:spcPct val="90000"/>
              </a:lnSpc>
              <a:spcBef>
                <a:spcPts val="747"/>
              </a:spcBef>
              <a:buFont typeface="Arial" panose="020B0604020202020204" pitchFamily="34" charset="0"/>
              <a:buNone/>
              <a:defRPr lang="en-US" sz="900" kern="1200" baseline="0" dirty="0">
                <a:solidFill>
                  <a:srgbClr val="B51E6A"/>
                </a:solidFill>
                <a:latin typeface="Calibri" panose="020F0502020204030204" pitchFamily="34" charset="0"/>
                <a:ea typeface="+mn-ea"/>
                <a:cs typeface="Calibri" panose="020F0502020204030204" pitchFamily="34" charset="0"/>
              </a:defRPr>
            </a:lvl1pPr>
            <a:lvl2pPr>
              <a:defRPr sz="747"/>
            </a:lvl2pPr>
            <a:lvl3pPr>
              <a:defRPr sz="747"/>
            </a:lvl3pPr>
            <a:lvl4pPr>
              <a:defRPr sz="747"/>
            </a:lvl4pPr>
            <a:lvl5pPr>
              <a:defRPr sz="747"/>
            </a:lvl5pPr>
          </a:lstStyle>
          <a:p>
            <a:pPr lvl="0"/>
            <a:r>
              <a:rPr lang="en-US" dirty="0"/>
              <a:t>Sub title Example here</a:t>
            </a:r>
          </a:p>
        </p:txBody>
      </p:sp>
      <p:sp>
        <p:nvSpPr>
          <p:cNvPr id="53" name="Content Placeholder 43">
            <a:extLst>
              <a:ext uri="{FF2B5EF4-FFF2-40B4-BE49-F238E27FC236}">
                <a16:creationId xmlns:a16="http://schemas.microsoft.com/office/drawing/2014/main" id="{B184FE40-BEBE-D144-AC3D-877B48DCE456}"/>
              </a:ext>
            </a:extLst>
          </p:cNvPr>
          <p:cNvSpPr>
            <a:spLocks noGrp="1"/>
          </p:cNvSpPr>
          <p:nvPr>
            <p:ph sz="quarter" idx="21" hasCustomPrompt="1"/>
          </p:nvPr>
        </p:nvSpPr>
        <p:spPr>
          <a:xfrm>
            <a:off x="5538789" y="2927589"/>
            <a:ext cx="1846262" cy="533400"/>
          </a:xfrm>
          <a:prstGeom prst="rect">
            <a:avLst/>
          </a:prstGeom>
        </p:spPr>
        <p:txBody>
          <a:bodyPr/>
          <a:lstStyle>
            <a:lvl1pPr marL="0" marR="0" indent="0" algn="l" defTabSz="683276" rtl="0" eaLnBrk="1" fontAlgn="auto" latinLnBrk="0" hangingPunct="1">
              <a:lnSpc>
                <a:spcPct val="100000"/>
              </a:lnSpc>
              <a:spcBef>
                <a:spcPts val="747"/>
              </a:spcBef>
              <a:spcAft>
                <a:spcPts val="0"/>
              </a:spcAft>
              <a:buClrTx/>
              <a:buSzTx/>
              <a:buFont typeface="Arial" panose="020B0604020202020204" pitchFamily="34" charset="0"/>
              <a:buNone/>
              <a:tabLst/>
              <a:defRPr lang="en-US" sz="675"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747"/>
            </a:lvl2pPr>
            <a:lvl3pPr>
              <a:defRPr sz="747"/>
            </a:lvl3pPr>
            <a:lvl4pPr>
              <a:defRPr sz="747"/>
            </a:lvl4pPr>
            <a:lvl5pPr>
              <a:defRPr sz="747"/>
            </a:lvl5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a:t>Dummy copy Dummy copy Dummy copy Dummy copy </a:t>
            </a:r>
          </a:p>
        </p:txBody>
      </p:sp>
      <p:sp>
        <p:nvSpPr>
          <p:cNvPr id="54" name="Content Placeholder 43">
            <a:extLst>
              <a:ext uri="{FF2B5EF4-FFF2-40B4-BE49-F238E27FC236}">
                <a16:creationId xmlns:a16="http://schemas.microsoft.com/office/drawing/2014/main" id="{C07AAE33-A8BC-E243-909E-ADEC0BDF61BC}"/>
              </a:ext>
            </a:extLst>
          </p:cNvPr>
          <p:cNvSpPr>
            <a:spLocks noGrp="1"/>
          </p:cNvSpPr>
          <p:nvPr>
            <p:ph sz="quarter" idx="22" hasCustomPrompt="1"/>
          </p:nvPr>
        </p:nvSpPr>
        <p:spPr>
          <a:xfrm>
            <a:off x="5538789" y="3947497"/>
            <a:ext cx="1846262" cy="533400"/>
          </a:xfrm>
          <a:prstGeom prst="rect">
            <a:avLst/>
          </a:prstGeom>
        </p:spPr>
        <p:txBody>
          <a:bodyPr/>
          <a:lstStyle>
            <a:lvl1pPr marL="0" indent="0" algn="l" defTabSz="683276" rtl="0" eaLnBrk="1" latinLnBrk="0" hangingPunct="1">
              <a:lnSpc>
                <a:spcPct val="90000"/>
              </a:lnSpc>
              <a:spcBef>
                <a:spcPts val="747"/>
              </a:spcBef>
              <a:buFont typeface="Arial" panose="020B0604020202020204" pitchFamily="34" charset="0"/>
              <a:buNone/>
              <a:defRPr lang="en-US" sz="900" kern="1200" baseline="0" dirty="0">
                <a:solidFill>
                  <a:srgbClr val="B51E6A"/>
                </a:solidFill>
                <a:latin typeface="Calibri" panose="020F0502020204030204" pitchFamily="34" charset="0"/>
                <a:ea typeface="+mn-ea"/>
                <a:cs typeface="Calibri" panose="020F0502020204030204" pitchFamily="34" charset="0"/>
              </a:defRPr>
            </a:lvl1pPr>
            <a:lvl2pPr>
              <a:defRPr sz="747"/>
            </a:lvl2pPr>
            <a:lvl3pPr>
              <a:defRPr sz="747"/>
            </a:lvl3pPr>
            <a:lvl4pPr>
              <a:defRPr sz="747"/>
            </a:lvl4pPr>
            <a:lvl5pPr>
              <a:defRPr sz="747"/>
            </a:lvl5pPr>
          </a:lstStyle>
          <a:p>
            <a:pPr lvl="0"/>
            <a:r>
              <a:rPr lang="en-US" dirty="0"/>
              <a:t>Sub title Example here</a:t>
            </a:r>
          </a:p>
        </p:txBody>
      </p:sp>
      <p:sp>
        <p:nvSpPr>
          <p:cNvPr id="55" name="Content Placeholder 43">
            <a:extLst>
              <a:ext uri="{FF2B5EF4-FFF2-40B4-BE49-F238E27FC236}">
                <a16:creationId xmlns:a16="http://schemas.microsoft.com/office/drawing/2014/main" id="{80E5D62C-933B-A74A-8CC2-93E9C431849A}"/>
              </a:ext>
            </a:extLst>
          </p:cNvPr>
          <p:cNvSpPr>
            <a:spLocks noGrp="1"/>
          </p:cNvSpPr>
          <p:nvPr>
            <p:ph sz="quarter" idx="23" hasCustomPrompt="1"/>
          </p:nvPr>
        </p:nvSpPr>
        <p:spPr>
          <a:xfrm>
            <a:off x="5538789" y="4334358"/>
            <a:ext cx="1846262" cy="533400"/>
          </a:xfrm>
          <a:prstGeom prst="rect">
            <a:avLst/>
          </a:prstGeom>
        </p:spPr>
        <p:txBody>
          <a:bodyPr/>
          <a:lstStyle>
            <a:lvl1pPr marL="0" marR="0" indent="0" algn="l" defTabSz="683276" rtl="0" eaLnBrk="1" fontAlgn="auto" latinLnBrk="0" hangingPunct="1">
              <a:lnSpc>
                <a:spcPct val="100000"/>
              </a:lnSpc>
              <a:spcBef>
                <a:spcPts val="747"/>
              </a:spcBef>
              <a:spcAft>
                <a:spcPts val="0"/>
              </a:spcAft>
              <a:buClrTx/>
              <a:buSzTx/>
              <a:buFont typeface="Arial" panose="020B0604020202020204" pitchFamily="34" charset="0"/>
              <a:buNone/>
              <a:tabLst/>
              <a:defRPr lang="en-US" sz="675"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747"/>
            </a:lvl2pPr>
            <a:lvl3pPr>
              <a:defRPr sz="747"/>
            </a:lvl3pPr>
            <a:lvl4pPr>
              <a:defRPr sz="747"/>
            </a:lvl4pPr>
            <a:lvl5pPr>
              <a:defRPr sz="747"/>
            </a:lvl5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a:t>Dummy copy Dummy copy Dummy copy Dummy copy </a:t>
            </a:r>
          </a:p>
        </p:txBody>
      </p:sp>
      <p:sp>
        <p:nvSpPr>
          <p:cNvPr id="2" name="Date Placeholder 1">
            <a:extLst>
              <a:ext uri="{FF2B5EF4-FFF2-40B4-BE49-F238E27FC236}">
                <a16:creationId xmlns:a16="http://schemas.microsoft.com/office/drawing/2014/main" id="{1692F812-6FF9-6B4F-B4B9-FA2E642D24EF}"/>
              </a:ext>
            </a:extLst>
          </p:cNvPr>
          <p:cNvSpPr>
            <a:spLocks noGrp="1"/>
          </p:cNvSpPr>
          <p:nvPr>
            <p:ph type="dt" sz="half" idx="24"/>
          </p:nvPr>
        </p:nvSpPr>
        <p:spPr/>
        <p:txBody>
          <a:bodyPr/>
          <a:lstStyle/>
          <a:p>
            <a:fld id="{D97C9332-06A4-8741-8892-83C10379AC79}" type="datetime1">
              <a:rPr lang="en-IN" smtClean="0"/>
              <a:t>30-09-2021</a:t>
            </a:fld>
            <a:r>
              <a:rPr lang="en-US"/>
              <a:t> </a:t>
            </a:r>
            <a:r>
              <a:rPr lang="en-US" altLang="en-US"/>
              <a:t>| </a:t>
            </a:r>
            <a:r>
              <a:rPr lang="en-IN" altLang="en-US"/>
              <a:t>© Mphasis 2018  Proprietary and confidential information</a:t>
            </a:r>
            <a:endParaRPr lang="en-US" dirty="0"/>
          </a:p>
        </p:txBody>
      </p:sp>
      <p:sp>
        <p:nvSpPr>
          <p:cNvPr id="7" name="Slide Number Placeholder 6">
            <a:extLst>
              <a:ext uri="{FF2B5EF4-FFF2-40B4-BE49-F238E27FC236}">
                <a16:creationId xmlns:a16="http://schemas.microsoft.com/office/drawing/2014/main" id="{42687A6F-A863-1847-8DFC-BABF85C70A7E}"/>
              </a:ext>
            </a:extLst>
          </p:cNvPr>
          <p:cNvSpPr>
            <a:spLocks noGrp="1"/>
          </p:cNvSpPr>
          <p:nvPr>
            <p:ph type="sldNum" sz="quarter" idx="25"/>
          </p:nvPr>
        </p:nvSpPr>
        <p:spPr/>
        <p:txBody>
          <a:bodyPr/>
          <a:lstStyle/>
          <a:p>
            <a:fld id="{1755F6D2-49A6-E64A-811B-3E9DE07970BF}" type="slidenum">
              <a:rPr lang="en-US" smtClean="0"/>
              <a:pPr/>
              <a:t>‹#›</a:t>
            </a:fld>
            <a:endParaRPr lang="en-US" dirty="0"/>
          </a:p>
        </p:txBody>
      </p:sp>
      <p:sp>
        <p:nvSpPr>
          <p:cNvPr id="36" name="Content Placeholder 5">
            <a:extLst>
              <a:ext uri="{FF2B5EF4-FFF2-40B4-BE49-F238E27FC236}">
                <a16:creationId xmlns:a16="http://schemas.microsoft.com/office/drawing/2014/main" id="{099EE972-B614-1049-BF33-2AF64E6400CA}"/>
              </a:ext>
            </a:extLst>
          </p:cNvPr>
          <p:cNvSpPr>
            <a:spLocks noGrp="1"/>
          </p:cNvSpPr>
          <p:nvPr>
            <p:ph sz="quarter" idx="26" hasCustomPrompt="1"/>
          </p:nvPr>
        </p:nvSpPr>
        <p:spPr>
          <a:xfrm>
            <a:off x="1135506" y="2361903"/>
            <a:ext cx="2389116" cy="750702"/>
          </a:xfrm>
          <a:prstGeom prst="rect">
            <a:avLst/>
          </a:prstGeom>
        </p:spPr>
        <p:txBody>
          <a:bodyPr/>
          <a:lstStyle>
            <a:lvl1pPr marL="0" indent="0">
              <a:buNone/>
              <a:defRPr sz="788" baseline="0">
                <a:solidFill>
                  <a:schemeClr val="bg1">
                    <a:lumMod val="50000"/>
                  </a:schemeClr>
                </a:solidFill>
              </a:defRPr>
            </a:lvl1pPr>
            <a:lvl2pPr>
              <a:defRPr sz="747"/>
            </a:lvl2pPr>
            <a:lvl3pPr>
              <a:defRPr sz="747"/>
            </a:lvl3pPr>
            <a:lvl4pPr>
              <a:defRPr sz="747"/>
            </a:lvl4pPr>
            <a:lvl5pPr>
              <a:defRPr sz="747"/>
            </a:lvl5pPr>
          </a:lstStyle>
          <a:p>
            <a:pPr algn="r"/>
            <a:r>
              <a:rPr lang="en-US" sz="747" dirty="0" err="1">
                <a:latin typeface="Calibri" panose="020F0502020204030204" pitchFamily="34" charset="0"/>
                <a:cs typeface="Calibri" panose="020F0502020204030204" pitchFamily="34" charset="0"/>
              </a:rPr>
              <a:t>Fusce</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diam</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tortor</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mattis</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quis</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dapibus</a:t>
            </a:r>
            <a:r>
              <a:rPr lang="en-US" sz="747" dirty="0">
                <a:latin typeface="Calibri" panose="020F0502020204030204" pitchFamily="34" charset="0"/>
                <a:cs typeface="Calibri" panose="020F0502020204030204" pitchFamily="34" charset="0"/>
              </a:rPr>
              <a:t> vitae, </a:t>
            </a:r>
            <a:r>
              <a:rPr lang="en-US" sz="747" dirty="0" err="1">
                <a:latin typeface="Calibri" panose="020F0502020204030204" pitchFamily="34" charset="0"/>
                <a:cs typeface="Calibri" panose="020F0502020204030204" pitchFamily="34" charset="0"/>
              </a:rPr>
              <a:t>euismod</a:t>
            </a:r>
            <a:r>
              <a:rPr lang="en-US" sz="747" dirty="0">
                <a:latin typeface="Calibri" panose="020F0502020204030204" pitchFamily="34" charset="0"/>
                <a:cs typeface="Calibri" panose="020F0502020204030204" pitchFamily="34" charset="0"/>
              </a:rPr>
              <a:t> non </a:t>
            </a:r>
            <a:r>
              <a:rPr lang="en-US" sz="747" dirty="0" err="1">
                <a:latin typeface="Calibri" panose="020F0502020204030204" pitchFamily="34" charset="0"/>
                <a:cs typeface="Calibri" panose="020F0502020204030204" pitchFamily="34" charset="0"/>
              </a:rPr>
              <a:t>purus</a:t>
            </a:r>
            <a:r>
              <a:rPr lang="en-US" sz="747"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88594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15"/>
                                        </p:tgtEl>
                                        <p:attrNameLst>
                                          <p:attrName>style.visibility</p:attrName>
                                        </p:attrNameLst>
                                      </p:cBhvr>
                                      <p:to>
                                        <p:strVal val="visible"/>
                                      </p:to>
                                    </p:set>
                                    <p:anim calcmode="lin" valueType="num">
                                      <p:cBhvr>
                                        <p:cTn id="7" dur="400" fill="hold"/>
                                        <p:tgtEl>
                                          <p:spTgt spid="15"/>
                                        </p:tgtEl>
                                        <p:attrNameLst>
                                          <p:attrName>ppt_w</p:attrName>
                                        </p:attrNameLst>
                                      </p:cBhvr>
                                      <p:tavLst>
                                        <p:tav tm="0">
                                          <p:val>
                                            <p:fltVal val="0"/>
                                          </p:val>
                                        </p:tav>
                                        <p:tav tm="100000">
                                          <p:val>
                                            <p:strVal val="#ppt_w"/>
                                          </p:val>
                                        </p:tav>
                                      </p:tavLst>
                                    </p:anim>
                                    <p:anim calcmode="lin" valueType="num">
                                      <p:cBhvr>
                                        <p:cTn id="8" dur="400" fill="hold"/>
                                        <p:tgtEl>
                                          <p:spTgt spid="15"/>
                                        </p:tgtEl>
                                        <p:attrNameLst>
                                          <p:attrName>ppt_h</p:attrName>
                                        </p:attrNameLst>
                                      </p:cBhvr>
                                      <p:tavLst>
                                        <p:tav tm="0">
                                          <p:val>
                                            <p:fltVal val="0"/>
                                          </p:val>
                                        </p:tav>
                                        <p:tav tm="100000">
                                          <p:val>
                                            <p:strVal val="#ppt_h"/>
                                          </p:val>
                                        </p:tav>
                                      </p:tavLst>
                                    </p:anim>
                                    <p:animEffect transition="in" filter="fade">
                                      <p:cBhvr>
                                        <p:cTn id="9" dur="400"/>
                                        <p:tgtEl>
                                          <p:spTgt spid="15"/>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24"/>
                                        </p:tgtEl>
                                        <p:attrNameLst>
                                          <p:attrName>style.visibility</p:attrName>
                                        </p:attrNameLst>
                                      </p:cBhvr>
                                      <p:to>
                                        <p:strVal val="visible"/>
                                      </p:to>
                                    </p:set>
                                    <p:anim calcmode="lin" valueType="num">
                                      <p:cBhvr>
                                        <p:cTn id="12" dur="400" fill="hold"/>
                                        <p:tgtEl>
                                          <p:spTgt spid="24"/>
                                        </p:tgtEl>
                                        <p:attrNameLst>
                                          <p:attrName>ppt_w</p:attrName>
                                        </p:attrNameLst>
                                      </p:cBhvr>
                                      <p:tavLst>
                                        <p:tav tm="0">
                                          <p:val>
                                            <p:fltVal val="0"/>
                                          </p:val>
                                        </p:tav>
                                        <p:tav tm="100000">
                                          <p:val>
                                            <p:strVal val="#ppt_w"/>
                                          </p:val>
                                        </p:tav>
                                      </p:tavLst>
                                    </p:anim>
                                    <p:anim calcmode="lin" valueType="num">
                                      <p:cBhvr>
                                        <p:cTn id="13" dur="400" fill="hold"/>
                                        <p:tgtEl>
                                          <p:spTgt spid="24"/>
                                        </p:tgtEl>
                                        <p:attrNameLst>
                                          <p:attrName>ppt_h</p:attrName>
                                        </p:attrNameLst>
                                      </p:cBhvr>
                                      <p:tavLst>
                                        <p:tav tm="0">
                                          <p:val>
                                            <p:fltVal val="0"/>
                                          </p:val>
                                        </p:tav>
                                        <p:tav tm="100000">
                                          <p:val>
                                            <p:strVal val="#ppt_h"/>
                                          </p:val>
                                        </p:tav>
                                      </p:tavLst>
                                    </p:anim>
                                    <p:animEffect transition="in" filter="fade">
                                      <p:cBhvr>
                                        <p:cTn id="14" dur="400"/>
                                        <p:tgtEl>
                                          <p:spTgt spid="24"/>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25"/>
                                        </p:tgtEl>
                                        <p:attrNameLst>
                                          <p:attrName>style.visibility</p:attrName>
                                        </p:attrNameLst>
                                      </p:cBhvr>
                                      <p:to>
                                        <p:strVal val="visible"/>
                                      </p:to>
                                    </p:set>
                                    <p:anim calcmode="lin" valueType="num">
                                      <p:cBhvr>
                                        <p:cTn id="17" dur="400" fill="hold"/>
                                        <p:tgtEl>
                                          <p:spTgt spid="25"/>
                                        </p:tgtEl>
                                        <p:attrNameLst>
                                          <p:attrName>ppt_w</p:attrName>
                                        </p:attrNameLst>
                                      </p:cBhvr>
                                      <p:tavLst>
                                        <p:tav tm="0">
                                          <p:val>
                                            <p:fltVal val="0"/>
                                          </p:val>
                                        </p:tav>
                                        <p:tav tm="100000">
                                          <p:val>
                                            <p:strVal val="#ppt_w"/>
                                          </p:val>
                                        </p:tav>
                                      </p:tavLst>
                                    </p:anim>
                                    <p:anim calcmode="lin" valueType="num">
                                      <p:cBhvr>
                                        <p:cTn id="18" dur="400" fill="hold"/>
                                        <p:tgtEl>
                                          <p:spTgt spid="25"/>
                                        </p:tgtEl>
                                        <p:attrNameLst>
                                          <p:attrName>ppt_h</p:attrName>
                                        </p:attrNameLst>
                                      </p:cBhvr>
                                      <p:tavLst>
                                        <p:tav tm="0">
                                          <p:val>
                                            <p:fltVal val="0"/>
                                          </p:val>
                                        </p:tav>
                                        <p:tav tm="100000">
                                          <p:val>
                                            <p:strVal val="#ppt_h"/>
                                          </p:val>
                                        </p:tav>
                                      </p:tavLst>
                                    </p:anim>
                                    <p:animEffect transition="in" filter="fade">
                                      <p:cBhvr>
                                        <p:cTn id="19" dur="400"/>
                                        <p:tgtEl>
                                          <p:spTgt spid="25"/>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400" fill="hold"/>
                                        <p:tgtEl>
                                          <p:spTgt spid="26"/>
                                        </p:tgtEl>
                                        <p:attrNameLst>
                                          <p:attrName>ppt_w</p:attrName>
                                        </p:attrNameLst>
                                      </p:cBhvr>
                                      <p:tavLst>
                                        <p:tav tm="0">
                                          <p:val>
                                            <p:fltVal val="0"/>
                                          </p:val>
                                        </p:tav>
                                        <p:tav tm="100000">
                                          <p:val>
                                            <p:strVal val="#ppt_w"/>
                                          </p:val>
                                        </p:tav>
                                      </p:tavLst>
                                    </p:anim>
                                    <p:anim calcmode="lin" valueType="num">
                                      <p:cBhvr>
                                        <p:cTn id="23" dur="400" fill="hold"/>
                                        <p:tgtEl>
                                          <p:spTgt spid="26"/>
                                        </p:tgtEl>
                                        <p:attrNameLst>
                                          <p:attrName>ppt_h</p:attrName>
                                        </p:attrNameLst>
                                      </p:cBhvr>
                                      <p:tavLst>
                                        <p:tav tm="0">
                                          <p:val>
                                            <p:fltVal val="0"/>
                                          </p:val>
                                        </p:tav>
                                        <p:tav tm="100000">
                                          <p:val>
                                            <p:strVal val="#ppt_h"/>
                                          </p:val>
                                        </p:tav>
                                      </p:tavLst>
                                    </p:anim>
                                    <p:animEffect transition="in" filter="fade">
                                      <p:cBhvr>
                                        <p:cTn id="24" dur="400"/>
                                        <p:tgtEl>
                                          <p:spTgt spid="26"/>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27"/>
                                        </p:tgtEl>
                                        <p:attrNameLst>
                                          <p:attrName>style.visibility</p:attrName>
                                        </p:attrNameLst>
                                      </p:cBhvr>
                                      <p:to>
                                        <p:strVal val="visible"/>
                                      </p:to>
                                    </p:set>
                                    <p:anim calcmode="lin" valueType="num">
                                      <p:cBhvr>
                                        <p:cTn id="27" dur="400" fill="hold"/>
                                        <p:tgtEl>
                                          <p:spTgt spid="27"/>
                                        </p:tgtEl>
                                        <p:attrNameLst>
                                          <p:attrName>ppt_w</p:attrName>
                                        </p:attrNameLst>
                                      </p:cBhvr>
                                      <p:tavLst>
                                        <p:tav tm="0">
                                          <p:val>
                                            <p:fltVal val="0"/>
                                          </p:val>
                                        </p:tav>
                                        <p:tav tm="100000">
                                          <p:val>
                                            <p:strVal val="#ppt_w"/>
                                          </p:val>
                                        </p:tav>
                                      </p:tavLst>
                                    </p:anim>
                                    <p:anim calcmode="lin" valueType="num">
                                      <p:cBhvr>
                                        <p:cTn id="28" dur="400" fill="hold"/>
                                        <p:tgtEl>
                                          <p:spTgt spid="27"/>
                                        </p:tgtEl>
                                        <p:attrNameLst>
                                          <p:attrName>ppt_h</p:attrName>
                                        </p:attrNameLst>
                                      </p:cBhvr>
                                      <p:tavLst>
                                        <p:tav tm="0">
                                          <p:val>
                                            <p:fltVal val="0"/>
                                          </p:val>
                                        </p:tav>
                                        <p:tav tm="100000">
                                          <p:val>
                                            <p:strVal val="#ppt_h"/>
                                          </p:val>
                                        </p:tav>
                                      </p:tavLst>
                                    </p:anim>
                                    <p:animEffect transition="in" filter="fade">
                                      <p:cBhvr>
                                        <p:cTn id="29" dur="400"/>
                                        <p:tgtEl>
                                          <p:spTgt spid="27"/>
                                        </p:tgtEl>
                                      </p:cBhvr>
                                    </p:animEffect>
                                  </p:childTnLst>
                                </p:cTn>
                              </p:par>
                              <p:par>
                                <p:cTn id="30" presetID="53" presetClass="entr" presetSubtype="16" fill="hold" grpId="0" nodeType="withEffect">
                                  <p:stCondLst>
                                    <p:cond delay="300"/>
                                  </p:stCondLst>
                                  <p:childTnLst>
                                    <p:set>
                                      <p:cBhvr>
                                        <p:cTn id="31" dur="1" fill="hold">
                                          <p:stCondLst>
                                            <p:cond delay="0"/>
                                          </p:stCondLst>
                                        </p:cTn>
                                        <p:tgtEl>
                                          <p:spTgt spid="10"/>
                                        </p:tgtEl>
                                        <p:attrNameLst>
                                          <p:attrName>style.visibility</p:attrName>
                                        </p:attrNameLst>
                                      </p:cBhvr>
                                      <p:to>
                                        <p:strVal val="visible"/>
                                      </p:to>
                                    </p:set>
                                    <p:anim calcmode="lin" valueType="num">
                                      <p:cBhvr>
                                        <p:cTn id="32" dur="800" fill="hold"/>
                                        <p:tgtEl>
                                          <p:spTgt spid="10"/>
                                        </p:tgtEl>
                                        <p:attrNameLst>
                                          <p:attrName>ppt_w</p:attrName>
                                        </p:attrNameLst>
                                      </p:cBhvr>
                                      <p:tavLst>
                                        <p:tav tm="0">
                                          <p:val>
                                            <p:fltVal val="0"/>
                                          </p:val>
                                        </p:tav>
                                        <p:tav tm="100000">
                                          <p:val>
                                            <p:strVal val="#ppt_w"/>
                                          </p:val>
                                        </p:tav>
                                      </p:tavLst>
                                    </p:anim>
                                    <p:anim calcmode="lin" valueType="num">
                                      <p:cBhvr>
                                        <p:cTn id="33" dur="800" fill="hold"/>
                                        <p:tgtEl>
                                          <p:spTgt spid="10"/>
                                        </p:tgtEl>
                                        <p:attrNameLst>
                                          <p:attrName>ppt_h</p:attrName>
                                        </p:attrNameLst>
                                      </p:cBhvr>
                                      <p:tavLst>
                                        <p:tav tm="0">
                                          <p:val>
                                            <p:fltVal val="0"/>
                                          </p:val>
                                        </p:tav>
                                        <p:tav tm="100000">
                                          <p:val>
                                            <p:strVal val="#ppt_h"/>
                                          </p:val>
                                        </p:tav>
                                      </p:tavLst>
                                    </p:anim>
                                    <p:animEffect transition="in" filter="fade">
                                      <p:cBhvr>
                                        <p:cTn id="34" dur="800"/>
                                        <p:tgtEl>
                                          <p:spTgt spid="10"/>
                                        </p:tgtEl>
                                      </p:cBhvr>
                                    </p:animEffect>
                                  </p:childTnLst>
                                </p:cTn>
                              </p:par>
                              <p:par>
                                <p:cTn id="35" presetID="53" presetClass="entr" presetSubtype="16" fill="hold" grpId="0" nodeType="withEffect">
                                  <p:stCondLst>
                                    <p:cond delay="300"/>
                                  </p:stCondLst>
                                  <p:childTnLst>
                                    <p:set>
                                      <p:cBhvr>
                                        <p:cTn id="36" dur="1" fill="hold">
                                          <p:stCondLst>
                                            <p:cond delay="0"/>
                                          </p:stCondLst>
                                        </p:cTn>
                                        <p:tgtEl>
                                          <p:spTgt spid="11"/>
                                        </p:tgtEl>
                                        <p:attrNameLst>
                                          <p:attrName>style.visibility</p:attrName>
                                        </p:attrNameLst>
                                      </p:cBhvr>
                                      <p:to>
                                        <p:strVal val="visible"/>
                                      </p:to>
                                    </p:set>
                                    <p:anim calcmode="lin" valueType="num">
                                      <p:cBhvr>
                                        <p:cTn id="37" dur="800" fill="hold"/>
                                        <p:tgtEl>
                                          <p:spTgt spid="11"/>
                                        </p:tgtEl>
                                        <p:attrNameLst>
                                          <p:attrName>ppt_w</p:attrName>
                                        </p:attrNameLst>
                                      </p:cBhvr>
                                      <p:tavLst>
                                        <p:tav tm="0">
                                          <p:val>
                                            <p:fltVal val="0"/>
                                          </p:val>
                                        </p:tav>
                                        <p:tav tm="100000">
                                          <p:val>
                                            <p:strVal val="#ppt_w"/>
                                          </p:val>
                                        </p:tav>
                                      </p:tavLst>
                                    </p:anim>
                                    <p:anim calcmode="lin" valueType="num">
                                      <p:cBhvr>
                                        <p:cTn id="38" dur="800" fill="hold"/>
                                        <p:tgtEl>
                                          <p:spTgt spid="11"/>
                                        </p:tgtEl>
                                        <p:attrNameLst>
                                          <p:attrName>ppt_h</p:attrName>
                                        </p:attrNameLst>
                                      </p:cBhvr>
                                      <p:tavLst>
                                        <p:tav tm="0">
                                          <p:val>
                                            <p:fltVal val="0"/>
                                          </p:val>
                                        </p:tav>
                                        <p:tav tm="100000">
                                          <p:val>
                                            <p:strVal val="#ppt_h"/>
                                          </p:val>
                                        </p:tav>
                                      </p:tavLst>
                                    </p:anim>
                                    <p:animEffect transition="in" filter="fade">
                                      <p:cBhvr>
                                        <p:cTn id="39" dur="800"/>
                                        <p:tgtEl>
                                          <p:spTgt spid="11"/>
                                        </p:tgtEl>
                                      </p:cBhvr>
                                    </p:animEffect>
                                  </p:childTnLst>
                                </p:cTn>
                              </p:par>
                              <p:par>
                                <p:cTn id="40" presetID="53" presetClass="entr" presetSubtype="16" fill="hold" grpId="0" nodeType="withEffect">
                                  <p:stCondLst>
                                    <p:cond delay="300"/>
                                  </p:stCondLst>
                                  <p:childTnLst>
                                    <p:set>
                                      <p:cBhvr>
                                        <p:cTn id="41" dur="1" fill="hold">
                                          <p:stCondLst>
                                            <p:cond delay="0"/>
                                          </p:stCondLst>
                                        </p:cTn>
                                        <p:tgtEl>
                                          <p:spTgt spid="13"/>
                                        </p:tgtEl>
                                        <p:attrNameLst>
                                          <p:attrName>style.visibility</p:attrName>
                                        </p:attrNameLst>
                                      </p:cBhvr>
                                      <p:to>
                                        <p:strVal val="visible"/>
                                      </p:to>
                                    </p:set>
                                    <p:anim calcmode="lin" valueType="num">
                                      <p:cBhvr>
                                        <p:cTn id="42" dur="800" fill="hold"/>
                                        <p:tgtEl>
                                          <p:spTgt spid="13"/>
                                        </p:tgtEl>
                                        <p:attrNameLst>
                                          <p:attrName>ppt_w</p:attrName>
                                        </p:attrNameLst>
                                      </p:cBhvr>
                                      <p:tavLst>
                                        <p:tav tm="0">
                                          <p:val>
                                            <p:fltVal val="0"/>
                                          </p:val>
                                        </p:tav>
                                        <p:tav tm="100000">
                                          <p:val>
                                            <p:strVal val="#ppt_w"/>
                                          </p:val>
                                        </p:tav>
                                      </p:tavLst>
                                    </p:anim>
                                    <p:anim calcmode="lin" valueType="num">
                                      <p:cBhvr>
                                        <p:cTn id="43" dur="800" fill="hold"/>
                                        <p:tgtEl>
                                          <p:spTgt spid="13"/>
                                        </p:tgtEl>
                                        <p:attrNameLst>
                                          <p:attrName>ppt_h</p:attrName>
                                        </p:attrNameLst>
                                      </p:cBhvr>
                                      <p:tavLst>
                                        <p:tav tm="0">
                                          <p:val>
                                            <p:fltVal val="0"/>
                                          </p:val>
                                        </p:tav>
                                        <p:tav tm="100000">
                                          <p:val>
                                            <p:strVal val="#ppt_h"/>
                                          </p:val>
                                        </p:tav>
                                      </p:tavLst>
                                    </p:anim>
                                    <p:animEffect transition="in" filter="fade">
                                      <p:cBhvr>
                                        <p:cTn id="44" dur="800"/>
                                        <p:tgtEl>
                                          <p:spTgt spid="13"/>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4"/>
                                        </p:tgtEl>
                                        <p:attrNameLst>
                                          <p:attrName>style.visibility</p:attrName>
                                        </p:attrNameLst>
                                      </p:cBhvr>
                                      <p:to>
                                        <p:strVal val="visible"/>
                                      </p:to>
                                    </p:set>
                                    <p:anim calcmode="lin" valueType="num">
                                      <p:cBhvr>
                                        <p:cTn id="47" dur="800" fill="hold"/>
                                        <p:tgtEl>
                                          <p:spTgt spid="14"/>
                                        </p:tgtEl>
                                        <p:attrNameLst>
                                          <p:attrName>ppt_w</p:attrName>
                                        </p:attrNameLst>
                                      </p:cBhvr>
                                      <p:tavLst>
                                        <p:tav tm="0">
                                          <p:val>
                                            <p:fltVal val="0"/>
                                          </p:val>
                                        </p:tav>
                                        <p:tav tm="100000">
                                          <p:val>
                                            <p:strVal val="#ppt_w"/>
                                          </p:val>
                                        </p:tav>
                                      </p:tavLst>
                                    </p:anim>
                                    <p:anim calcmode="lin" valueType="num">
                                      <p:cBhvr>
                                        <p:cTn id="48" dur="800" fill="hold"/>
                                        <p:tgtEl>
                                          <p:spTgt spid="14"/>
                                        </p:tgtEl>
                                        <p:attrNameLst>
                                          <p:attrName>ppt_h</p:attrName>
                                        </p:attrNameLst>
                                      </p:cBhvr>
                                      <p:tavLst>
                                        <p:tav tm="0">
                                          <p:val>
                                            <p:fltVal val="0"/>
                                          </p:val>
                                        </p:tav>
                                        <p:tav tm="100000">
                                          <p:val>
                                            <p:strVal val="#ppt_h"/>
                                          </p:val>
                                        </p:tav>
                                      </p:tavLst>
                                    </p:anim>
                                    <p:animEffect transition="in" filter="fade">
                                      <p:cBhvr>
                                        <p:cTn id="49" dur="800"/>
                                        <p:tgtEl>
                                          <p:spTgt spid="14"/>
                                        </p:tgtEl>
                                      </p:cBhvr>
                                    </p:animEffect>
                                  </p:childTnLst>
                                </p:cTn>
                              </p:par>
                              <p:par>
                                <p:cTn id="50" presetID="53" presetClass="entr" presetSubtype="16" fill="hold" grpId="0" nodeType="withEffect">
                                  <p:stCondLst>
                                    <p:cond delay="300"/>
                                  </p:stCondLst>
                                  <p:childTnLst>
                                    <p:set>
                                      <p:cBhvr>
                                        <p:cTn id="51" dur="1" fill="hold">
                                          <p:stCondLst>
                                            <p:cond delay="0"/>
                                          </p:stCondLst>
                                        </p:cTn>
                                        <p:tgtEl>
                                          <p:spTgt spid="12"/>
                                        </p:tgtEl>
                                        <p:attrNameLst>
                                          <p:attrName>style.visibility</p:attrName>
                                        </p:attrNameLst>
                                      </p:cBhvr>
                                      <p:to>
                                        <p:strVal val="visible"/>
                                      </p:to>
                                    </p:set>
                                    <p:anim calcmode="lin" valueType="num">
                                      <p:cBhvr>
                                        <p:cTn id="52" dur="800" fill="hold"/>
                                        <p:tgtEl>
                                          <p:spTgt spid="12"/>
                                        </p:tgtEl>
                                        <p:attrNameLst>
                                          <p:attrName>ppt_w</p:attrName>
                                        </p:attrNameLst>
                                      </p:cBhvr>
                                      <p:tavLst>
                                        <p:tav tm="0">
                                          <p:val>
                                            <p:fltVal val="0"/>
                                          </p:val>
                                        </p:tav>
                                        <p:tav tm="100000">
                                          <p:val>
                                            <p:strVal val="#ppt_w"/>
                                          </p:val>
                                        </p:tav>
                                      </p:tavLst>
                                    </p:anim>
                                    <p:anim calcmode="lin" valueType="num">
                                      <p:cBhvr>
                                        <p:cTn id="53" dur="800" fill="hold"/>
                                        <p:tgtEl>
                                          <p:spTgt spid="12"/>
                                        </p:tgtEl>
                                        <p:attrNameLst>
                                          <p:attrName>ppt_h</p:attrName>
                                        </p:attrNameLst>
                                      </p:cBhvr>
                                      <p:tavLst>
                                        <p:tav tm="0">
                                          <p:val>
                                            <p:fltVal val="0"/>
                                          </p:val>
                                        </p:tav>
                                        <p:tav tm="100000">
                                          <p:val>
                                            <p:strVal val="#ppt_h"/>
                                          </p:val>
                                        </p:tav>
                                      </p:tavLst>
                                    </p:anim>
                                    <p:animEffect transition="in" filter="fade">
                                      <p:cBhvr>
                                        <p:cTn id="54" dur="8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p:bldP spid="24" grpId="0"/>
      <p:bldP spid="25" grpId="0"/>
      <p:bldP spid="26" grpId="0"/>
      <p:bldP spid="27" grpId="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3427417"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4326163" y="5063086"/>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4168298" y="5063086"/>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3601799" y="3051385"/>
            <a:ext cx="1955536" cy="353913"/>
          </a:xfrm>
          <a:prstGeom prst="rect">
            <a:avLst/>
          </a:prstGeom>
        </p:spPr>
        <p:txBody>
          <a:bodyPr lIns="51241" tIns="25621" rIns="51241" bIns="2562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747" dirty="0">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4233326" y="420562"/>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9" y="1957969"/>
            <a:ext cx="1796595" cy="446617"/>
          </a:xfrm>
          <a:prstGeom prst="rect">
            <a:avLst/>
          </a:prstGeom>
        </p:spPr>
        <p:txBody>
          <a:bodyPr/>
          <a:lstStyle>
            <a:lvl1pPr marL="0" indent="0" algn="ctr">
              <a:buNone/>
              <a:defRPr sz="1345" baseline="0">
                <a:solidFill>
                  <a:schemeClr val="bg1">
                    <a:lumMod val="50000"/>
                  </a:schemeClr>
                </a:solidFill>
              </a:defRPr>
            </a:lvl1pPr>
            <a:lvl2pPr marL="341637" indent="0">
              <a:buNone/>
              <a:defRPr sz="747"/>
            </a:lvl2pPr>
            <a:lvl3pPr marL="683276" indent="0">
              <a:buNone/>
              <a:defRPr sz="747"/>
            </a:lvl3pPr>
            <a:lvl4pPr marL="1024913" indent="0">
              <a:buNone/>
              <a:defRPr sz="747"/>
            </a:lvl4pPr>
            <a:lvl5pPr marL="1366550" indent="0">
              <a:buNone/>
              <a:defRPr sz="747"/>
            </a:lvl5pPr>
          </a:lstStyle>
          <a:p>
            <a:pPr lvl="0"/>
            <a:r>
              <a:rPr lang="en-US" dirty="0"/>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4216940" y="5107997"/>
            <a:ext cx="1355465" cy="446617"/>
          </a:xfrm>
          <a:prstGeom prst="rect">
            <a:avLst/>
          </a:prstGeom>
        </p:spPr>
        <p:txBody>
          <a:bodyPr/>
          <a:lstStyle>
            <a:lvl1pPr marL="0" indent="0">
              <a:buNone/>
              <a:defRPr sz="747">
                <a:solidFill>
                  <a:schemeClr val="bg1">
                    <a:lumMod val="50000"/>
                  </a:schemeClr>
                </a:solidFill>
                <a:latin typeface="+mn-lt"/>
              </a:defRPr>
            </a:lvl1pPr>
            <a:lvl2pPr marL="341637" indent="0">
              <a:buNone/>
              <a:defRPr sz="747"/>
            </a:lvl2pPr>
            <a:lvl3pPr marL="683276" indent="0">
              <a:buNone/>
              <a:defRPr sz="747"/>
            </a:lvl3pPr>
            <a:lvl4pPr marL="1024913" indent="0">
              <a:buNone/>
              <a:defRPr sz="747"/>
            </a:lvl4pPr>
            <a:lvl5pPr marL="1366550" indent="0">
              <a:buNone/>
              <a:defRPr sz="747"/>
            </a:lvl5pPr>
          </a:lstStyle>
          <a:p>
            <a:pPr algn="ctr"/>
            <a:r>
              <a:rPr lang="en-US" dirty="0">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5" y="4243969"/>
            <a:ext cx="2007965" cy="446617"/>
          </a:xfrm>
          <a:prstGeom prst="rect">
            <a:avLst/>
          </a:prstGeom>
        </p:spPr>
        <p:txBody>
          <a:bodyPr/>
          <a:lstStyle>
            <a:lvl1pPr marL="0" indent="0">
              <a:buNone/>
              <a:defRPr sz="675" baseline="0">
                <a:solidFill>
                  <a:schemeClr val="bg1">
                    <a:lumMod val="50000"/>
                  </a:schemeClr>
                </a:solidFill>
              </a:defRPr>
            </a:lvl1pPr>
            <a:lvl2pPr marL="341637" indent="0">
              <a:buNone/>
              <a:defRPr sz="747"/>
            </a:lvl2pPr>
            <a:lvl3pPr marL="683276" indent="0">
              <a:buNone/>
              <a:defRPr sz="747"/>
            </a:lvl3pPr>
            <a:lvl4pPr marL="1024913" indent="0">
              <a:buNone/>
              <a:defRPr sz="747"/>
            </a:lvl4pPr>
            <a:lvl5pPr marL="1366550" indent="0">
              <a:buNone/>
              <a:defRPr sz="747"/>
            </a:lvl5pPr>
          </a:lstStyle>
          <a:p>
            <a:pPr algn="ctr"/>
            <a:r>
              <a:rPr lang="en-US" b="1" dirty="0"/>
              <a:t>Address</a:t>
            </a:r>
            <a:endParaRPr lang="en-US" dirty="0"/>
          </a:p>
        </p:txBody>
      </p:sp>
      <p:grpSp>
        <p:nvGrpSpPr>
          <p:cNvPr id="15" name="Group 14">
            <a:extLst>
              <a:ext uri="{FF2B5EF4-FFF2-40B4-BE49-F238E27FC236}">
                <a16:creationId xmlns:a16="http://schemas.microsoft.com/office/drawing/2014/main" id="{29E10E36-B4FE-EE4F-ABBD-6B78144A7B17}"/>
              </a:ext>
            </a:extLst>
          </p:cNvPr>
          <p:cNvGrpSpPr/>
          <p:nvPr userDrawn="1"/>
        </p:nvGrpSpPr>
        <p:grpSpPr>
          <a:xfrm>
            <a:off x="3763340" y="3487260"/>
            <a:ext cx="163245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
        <p:nvSpPr>
          <p:cNvPr id="28" name="Rounded Rectangle 27">
            <a:extLst>
              <a:ext uri="{FF2B5EF4-FFF2-40B4-BE49-F238E27FC236}">
                <a16:creationId xmlns:a16="http://schemas.microsoft.com/office/drawing/2014/main" id="{C100A5BD-B1D8-6F40-867C-2FCDED8191FE}"/>
              </a:ext>
            </a:extLst>
          </p:cNvPr>
          <p:cNvSpPr/>
          <p:nvPr userDrawn="1"/>
        </p:nvSpPr>
        <p:spPr>
          <a:xfrm>
            <a:off x="3601799" y="5063085"/>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p>
        </p:txBody>
      </p:sp>
    </p:spTree>
    <p:extLst>
      <p:ext uri="{BB962C8B-B14F-4D97-AF65-F5344CB8AC3E}">
        <p14:creationId xmlns:p14="http://schemas.microsoft.com/office/powerpoint/2010/main" val="76944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4168297"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3601798" y="3142824"/>
            <a:ext cx="1955536" cy="214729"/>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dirty="0">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dirty="0"/>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4216939" y="5107995"/>
            <a:ext cx="1355465" cy="446617"/>
          </a:xfrm>
          <a:prstGeom prst="rect">
            <a:avLst/>
          </a:prstGeom>
        </p:spPr>
        <p:txBody>
          <a:bodyPr/>
          <a:lstStyle>
            <a:lvl1pPr marL="0" indent="0">
              <a:buNone/>
              <a:defRPr sz="996">
                <a:solidFill>
                  <a:schemeClr val="bg1">
                    <a:lumMod val="50000"/>
                  </a:schemeClr>
                </a:solidFill>
                <a:latin typeface="+mn-lt"/>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dirty="0">
                <a:solidFill>
                  <a:schemeClr val="bg1"/>
                </a:solidFill>
                <a:latin typeface="Lato Bold"/>
                <a:cs typeface="Lato Bold"/>
              </a:rPr>
              <a:t>91 9999999999</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434360"/>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dirty="0"/>
              <a:t>Address</a:t>
            </a:r>
            <a:endParaRPr lang="en-US" dirty="0"/>
          </a:p>
        </p:txBody>
      </p:sp>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4211210"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4871608"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763341" y="3648796"/>
            <a:ext cx="322675"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400243" y="3650167"/>
            <a:ext cx="3048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917259" y="3525514"/>
            <a:ext cx="478532" cy="638043"/>
          </a:xfrm>
          <a:prstGeom prst="rect">
            <a:avLst/>
          </a:prstGeom>
        </p:spPr>
      </p:pic>
      <p:sp>
        <p:nvSpPr>
          <p:cNvPr id="28" name="Rounded Rectangle 27">
            <a:extLst>
              <a:ext uri="{FF2B5EF4-FFF2-40B4-BE49-F238E27FC236}">
                <a16:creationId xmlns:a16="http://schemas.microsoft.com/office/drawing/2014/main" id="{C100A5BD-B1D8-6F40-867C-2FCDED8191FE}"/>
              </a:ext>
            </a:extLst>
          </p:cNvPr>
          <p:cNvSpPr/>
          <p:nvPr userDrawn="1"/>
        </p:nvSpPr>
        <p:spPr>
          <a:xfrm>
            <a:off x="3601798" y="5063083"/>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103731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3876255"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3601798" y="2999130"/>
            <a:ext cx="1955536" cy="384514"/>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dirty="0">
                <a:solidFill>
                  <a:srgbClr val="B51E6A"/>
                </a:solidFill>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dirty="0"/>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3901834" y="5107995"/>
            <a:ext cx="1355465" cy="446617"/>
          </a:xfrm>
          <a:prstGeom prst="rect">
            <a:avLst/>
          </a:prstGeom>
        </p:spPr>
        <p:txBody>
          <a:bodyPr/>
          <a:lstStyle>
            <a:lvl1pPr marL="0" indent="0">
              <a:buNone/>
              <a:defRPr sz="996">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dirty="0">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243967"/>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dirty="0"/>
              <a:t>Address</a:t>
            </a:r>
            <a:endParaRPr lang="en-US" dirty="0"/>
          </a:p>
        </p:txBody>
      </p:sp>
      <p:grpSp>
        <p:nvGrpSpPr>
          <p:cNvPr id="15" name="Group 14">
            <a:extLst>
              <a:ext uri="{FF2B5EF4-FFF2-40B4-BE49-F238E27FC236}">
                <a16:creationId xmlns:a16="http://schemas.microsoft.com/office/drawing/2014/main" id="{29E10E36-B4FE-EE4F-ABBD-6B78144A7B17}"/>
              </a:ext>
            </a:extLst>
          </p:cNvPr>
          <p:cNvGrpSpPr/>
          <p:nvPr userDrawn="1"/>
        </p:nvGrpSpPr>
        <p:grpSpPr>
          <a:xfrm>
            <a:off x="3763340" y="3487258"/>
            <a:ext cx="163245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Tree>
    <p:extLst>
      <p:ext uri="{BB962C8B-B14F-4D97-AF65-F5344CB8AC3E}">
        <p14:creationId xmlns:p14="http://schemas.microsoft.com/office/powerpoint/2010/main" val="118907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F0625F-F259-40A5-BD48-B4CB9B0AF9DE}"/>
              </a:ext>
            </a:extLst>
          </p:cNvPr>
          <p:cNvSpPr/>
          <p:nvPr userDrawn="1"/>
        </p:nvSpPr>
        <p:spPr>
          <a:xfrm>
            <a:off x="1" y="0"/>
            <a:ext cx="91463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 name="Title Placeholder 1"/>
          <p:cNvSpPr txBox="1">
            <a:spLocks/>
          </p:cNvSpPr>
          <p:nvPr userDrawn="1"/>
        </p:nvSpPr>
        <p:spPr>
          <a:xfrm>
            <a:off x="628650" y="727976"/>
            <a:ext cx="7886700" cy="35870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2400" kern="1200">
                <a:solidFill>
                  <a:schemeClr val="tx1"/>
                </a:solidFill>
                <a:latin typeface="Corbel" panose="020B0503020204020204" pitchFamily="34" charset="0"/>
                <a:ea typeface="+mj-ea"/>
                <a:cs typeface="+mj-cs"/>
              </a:defRPr>
            </a:lvl1pPr>
          </a:lstStyle>
          <a:p>
            <a:endParaRPr lang="en-US" sz="1200" dirty="0">
              <a:solidFill>
                <a:schemeClr val="bg1"/>
              </a:solidFill>
            </a:endParaRPr>
          </a:p>
        </p:txBody>
      </p:sp>
      <p:pic>
        <p:nvPicPr>
          <p:cNvPr id="9" name="Picture 8">
            <a:extLst>
              <a:ext uri="{FF2B5EF4-FFF2-40B4-BE49-F238E27FC236}">
                <a16:creationId xmlns:a16="http://schemas.microsoft.com/office/drawing/2014/main" id="{E03A9E43-E59F-E241-85D0-F48AF25BDC82}"/>
              </a:ext>
            </a:extLst>
          </p:cNvPr>
          <p:cNvPicPr>
            <a:picLocks noChangeAspect="1"/>
          </p:cNvPicPr>
          <p:nvPr userDrawn="1"/>
        </p:nvPicPr>
        <p:blipFill>
          <a:blip r:embed="rId2"/>
          <a:stretch>
            <a:fillRect/>
          </a:stretch>
        </p:blipFill>
        <p:spPr>
          <a:xfrm>
            <a:off x="2" y="6311901"/>
            <a:ext cx="8515349" cy="546098"/>
          </a:xfrm>
          <a:prstGeom prst="rect">
            <a:avLst/>
          </a:prstGeom>
        </p:spPr>
      </p:pic>
      <p:pic>
        <p:nvPicPr>
          <p:cNvPr id="11" name="Picture 10">
            <a:extLst>
              <a:ext uri="{FF2B5EF4-FFF2-40B4-BE49-F238E27FC236}">
                <a16:creationId xmlns:a16="http://schemas.microsoft.com/office/drawing/2014/main" id="{533131F7-980B-C14E-94DE-D732D4082E1B}"/>
              </a:ext>
            </a:extLst>
          </p:cNvPr>
          <p:cNvPicPr>
            <a:picLocks noChangeAspect="1"/>
          </p:cNvPicPr>
          <p:nvPr userDrawn="1"/>
        </p:nvPicPr>
        <p:blipFill rotWithShape="1">
          <a:blip r:embed="rId3"/>
          <a:srcRect l="40266" t="17921" r="39881" b="19160"/>
          <a:stretch/>
        </p:blipFill>
        <p:spPr>
          <a:xfrm>
            <a:off x="8727998" y="6356352"/>
            <a:ext cx="215283" cy="435196"/>
          </a:xfrm>
          <a:prstGeom prst="rect">
            <a:avLst/>
          </a:prstGeom>
        </p:spPr>
      </p:pic>
      <p:sp>
        <p:nvSpPr>
          <p:cNvPr id="12" name="Date Placeholder 13">
            <a:extLst>
              <a:ext uri="{FF2B5EF4-FFF2-40B4-BE49-F238E27FC236}">
                <a16:creationId xmlns:a16="http://schemas.microsoft.com/office/drawing/2014/main" id="{B17FFFAD-ED39-7145-B093-9EAB639FF97F}"/>
              </a:ext>
            </a:extLst>
          </p:cNvPr>
          <p:cNvSpPr>
            <a:spLocks noGrp="1"/>
          </p:cNvSpPr>
          <p:nvPr>
            <p:ph type="dt" sz="half" idx="2"/>
          </p:nvPr>
        </p:nvSpPr>
        <p:spPr>
          <a:xfrm>
            <a:off x="628651" y="6334128"/>
            <a:ext cx="4712785" cy="501649"/>
          </a:xfrm>
          <a:prstGeom prst="rect">
            <a:avLst/>
          </a:prstGeom>
        </p:spPr>
        <p:txBody>
          <a:bodyPr vert="horz" lIns="91440" tIns="45720" rIns="91440" bIns="45720" rtlCol="0" anchor="ctr"/>
          <a:lstStyle>
            <a:lvl1pPr algn="l">
              <a:defRPr sz="996">
                <a:solidFill>
                  <a:schemeClr val="bg1"/>
                </a:solidFill>
              </a:defRPr>
            </a:lvl1pPr>
          </a:lstStyle>
          <a:p>
            <a:fld id="{D97C9332-06A4-8741-8892-83C10379AC79}" type="datetime1">
              <a:rPr lang="en-IN" smtClean="0"/>
              <a:pPr/>
              <a:t>30-09-2021</a:t>
            </a:fld>
            <a:r>
              <a:rPr lang="en-US" dirty="0"/>
              <a:t> </a:t>
            </a:r>
            <a:r>
              <a:rPr lang="en-US" altLang="en-US" dirty="0"/>
              <a:t>| </a:t>
            </a:r>
            <a:r>
              <a:rPr lang="en-IN" altLang="en-US" dirty="0"/>
              <a:t>© Mphasis 2021  Proprietary and confidential information</a:t>
            </a:r>
            <a:endParaRPr lang="en-US" dirty="0"/>
          </a:p>
        </p:txBody>
      </p:sp>
      <p:sp>
        <p:nvSpPr>
          <p:cNvPr id="13" name="Slide Number Placeholder 15">
            <a:extLst>
              <a:ext uri="{FF2B5EF4-FFF2-40B4-BE49-F238E27FC236}">
                <a16:creationId xmlns:a16="http://schemas.microsoft.com/office/drawing/2014/main" id="{97BA16ED-B250-D444-8197-5CCDD1B7F1A4}"/>
              </a:ext>
            </a:extLst>
          </p:cNvPr>
          <p:cNvSpPr>
            <a:spLocks noGrp="1"/>
          </p:cNvSpPr>
          <p:nvPr>
            <p:ph type="sldNum" sz="quarter" idx="4"/>
          </p:nvPr>
        </p:nvSpPr>
        <p:spPr>
          <a:xfrm>
            <a:off x="6457950" y="6401860"/>
            <a:ext cx="2057401" cy="366182"/>
          </a:xfrm>
          <a:prstGeom prst="rect">
            <a:avLst/>
          </a:prstGeom>
        </p:spPr>
        <p:txBody>
          <a:bodyPr vert="horz" lIns="91440" tIns="45720" rIns="91440" bIns="45720" rtlCol="0" anchor="ctr"/>
          <a:lstStyle>
            <a:lvl1pPr algn="r">
              <a:defRPr sz="996">
                <a:solidFill>
                  <a:schemeClr val="bg1"/>
                </a:solidFill>
              </a:defRPr>
            </a:lvl1pPr>
          </a:lstStyle>
          <a:p>
            <a:fld id="{1755F6D2-49A6-E64A-811B-3E9DE07970BF}" type="slidenum">
              <a:rPr lang="en-US" smtClean="0"/>
              <a:pPr/>
              <a:t>‹#›</a:t>
            </a:fld>
            <a:endParaRPr lang="en-US" dirty="0"/>
          </a:p>
        </p:txBody>
      </p:sp>
      <p:sp>
        <p:nvSpPr>
          <p:cNvPr id="8" name="Text Placeholder 3">
            <a:extLst>
              <a:ext uri="{FF2B5EF4-FFF2-40B4-BE49-F238E27FC236}">
                <a16:creationId xmlns:a16="http://schemas.microsoft.com/office/drawing/2014/main" id="{F69003F4-E17E-3949-B560-6EDEEDA88835}"/>
              </a:ext>
            </a:extLst>
          </p:cNvPr>
          <p:cNvSpPr>
            <a:spLocks noGrp="1"/>
          </p:cNvSpPr>
          <p:nvPr>
            <p:ph type="body" sz="quarter" idx="15" hasCustomPrompt="1"/>
          </p:nvPr>
        </p:nvSpPr>
        <p:spPr>
          <a:xfrm>
            <a:off x="458392" y="204950"/>
            <a:ext cx="8219027" cy="353459"/>
          </a:xfrm>
          <a:prstGeom prst="rect">
            <a:avLst/>
          </a:prstGeom>
        </p:spPr>
        <p:txBody>
          <a:bodyPr/>
          <a:lstStyle>
            <a:lvl1pPr marL="0" indent="0" algn="ctr">
              <a:buNone/>
              <a:defRPr sz="1800" cap="none" baseline="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10" name="Straight Connector 9">
            <a:extLst>
              <a:ext uri="{FF2B5EF4-FFF2-40B4-BE49-F238E27FC236}">
                <a16:creationId xmlns:a16="http://schemas.microsoft.com/office/drawing/2014/main" id="{DFBE4022-A206-6443-8C6B-43FD88A928A0}"/>
              </a:ext>
            </a:extLst>
          </p:cNvPr>
          <p:cNvCxnSpPr>
            <a:cxnSpLocks/>
          </p:cNvCxnSpPr>
          <p:nvPr userDrawn="1"/>
        </p:nvCxnSpPr>
        <p:spPr>
          <a:xfrm>
            <a:off x="3411793"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53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01F199-8DFA-4B32-A155-C165D2E1EE92}"/>
              </a:ext>
            </a:extLst>
          </p:cNvPr>
          <p:cNvSpPr>
            <a:spLocks noGrp="1"/>
          </p:cNvSpPr>
          <p:nvPr>
            <p:ph type="title"/>
          </p:nvPr>
        </p:nvSpPr>
        <p:spPr>
          <a:xfrm>
            <a:off x="628650" y="-13647"/>
            <a:ext cx="7886700" cy="595539"/>
          </a:xfrm>
          <a:prstGeom prst="rect">
            <a:avLst/>
          </a:prstGeom>
        </p:spPr>
        <p:txBody>
          <a:bodyPr anchor="ctr">
            <a:noAutofit/>
          </a:bodyPr>
          <a:lstStyle>
            <a:lvl1pPr algn="ctr">
              <a:defRPr sz="1800" b="1">
                <a:solidFill>
                  <a:schemeClr val="accent1"/>
                </a:solidFill>
                <a:latin typeface="+mn-lt"/>
              </a:defRPr>
            </a:lvl1pPr>
          </a:lstStyle>
          <a:p>
            <a:r>
              <a:rPr lang="en-US" dirty="0"/>
              <a:t>Click to edit Master title style</a:t>
            </a:r>
          </a:p>
        </p:txBody>
      </p:sp>
      <p:sp>
        <p:nvSpPr>
          <p:cNvPr id="5" name="TextBox 4">
            <a:extLst>
              <a:ext uri="{FF2B5EF4-FFF2-40B4-BE49-F238E27FC236}">
                <a16:creationId xmlns:a16="http://schemas.microsoft.com/office/drawing/2014/main" id="{3A4359F7-4D65-4302-8E17-A9CEBAE0878B}"/>
              </a:ext>
            </a:extLst>
          </p:cNvPr>
          <p:cNvSpPr txBox="1"/>
          <p:nvPr userDrawn="1"/>
        </p:nvSpPr>
        <p:spPr>
          <a:xfrm>
            <a:off x="204397" y="6554766"/>
            <a:ext cx="2403668" cy="323165"/>
          </a:xfrm>
          <a:prstGeom prst="rect">
            <a:avLst/>
          </a:prstGeom>
          <a:noFill/>
        </p:spPr>
        <p:txBody>
          <a:bodyPr wrap="square" rtlCol="0">
            <a:spAutoFit/>
          </a:bodyPr>
          <a:lstStyle/>
          <a:p>
            <a:r>
              <a:rPr lang="en-US" sz="750" dirty="0">
                <a:solidFill>
                  <a:schemeClr val="bg1"/>
                </a:solidFill>
              </a:rPr>
              <a:t>© Mphasis 2020  Proprietary and confidential information</a:t>
            </a:r>
          </a:p>
        </p:txBody>
      </p:sp>
      <p:sp>
        <p:nvSpPr>
          <p:cNvPr id="17" name="TextBox 16">
            <a:extLst>
              <a:ext uri="{FF2B5EF4-FFF2-40B4-BE49-F238E27FC236}">
                <a16:creationId xmlns:a16="http://schemas.microsoft.com/office/drawing/2014/main" id="{E117062F-0EF4-4017-AEE4-696F5CCBAD82}"/>
              </a:ext>
            </a:extLst>
          </p:cNvPr>
          <p:cNvSpPr txBox="1"/>
          <p:nvPr userDrawn="1"/>
        </p:nvSpPr>
        <p:spPr>
          <a:xfrm>
            <a:off x="8022432" y="6554766"/>
            <a:ext cx="347057" cy="207749"/>
          </a:xfrm>
          <a:prstGeom prst="rect">
            <a:avLst/>
          </a:prstGeom>
          <a:noFill/>
        </p:spPr>
        <p:txBody>
          <a:bodyPr wrap="square" rtlCol="0">
            <a:spAutoFit/>
          </a:bodyPr>
          <a:lstStyle/>
          <a:p>
            <a:pPr algn="r"/>
            <a:fld id="{82F70C56-9CC2-43FD-A22E-F0925CD76F70}" type="slidenum">
              <a:rPr lang="en-GB" sz="750" smtClean="0">
                <a:solidFill>
                  <a:schemeClr val="bg1"/>
                </a:solidFill>
              </a:rPr>
              <a:t>‹#›</a:t>
            </a:fld>
            <a:endParaRPr lang="en-US" sz="750" dirty="0">
              <a:solidFill>
                <a:schemeClr val="bg1"/>
              </a:solidFill>
            </a:endParaRPr>
          </a:p>
        </p:txBody>
      </p:sp>
      <p:cxnSp>
        <p:nvCxnSpPr>
          <p:cNvPr id="7" name="Straight Connector 6">
            <a:extLst>
              <a:ext uri="{FF2B5EF4-FFF2-40B4-BE49-F238E27FC236}">
                <a16:creationId xmlns:a16="http://schemas.microsoft.com/office/drawing/2014/main" id="{D6C4363B-EC02-4871-9C9B-6E6736588C89}"/>
              </a:ext>
            </a:extLst>
          </p:cNvPr>
          <p:cNvCxnSpPr/>
          <p:nvPr userDrawn="1"/>
        </p:nvCxnSpPr>
        <p:spPr>
          <a:xfrm>
            <a:off x="1756064" y="581891"/>
            <a:ext cx="5631873" cy="0"/>
          </a:xfrm>
          <a:prstGeom prst="line">
            <a:avLst/>
          </a:prstGeom>
          <a:ln>
            <a:solidFill>
              <a:srgbClr val="981658"/>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5C9440-CB5B-4827-BE55-C89C95E08BD3}"/>
              </a:ext>
            </a:extLst>
          </p:cNvPr>
          <p:cNvSpPr txBox="1"/>
          <p:nvPr userDrawn="1"/>
        </p:nvSpPr>
        <p:spPr>
          <a:xfrm>
            <a:off x="6924676" y="6554766"/>
            <a:ext cx="890588" cy="207749"/>
          </a:xfrm>
          <a:prstGeom prst="rect">
            <a:avLst/>
          </a:prstGeom>
          <a:noFill/>
        </p:spPr>
        <p:txBody>
          <a:bodyPr wrap="square" rtlCol="0">
            <a:spAutoFit/>
          </a:bodyPr>
          <a:lstStyle/>
          <a:p>
            <a:pPr algn="ctr"/>
            <a:fld id="{6962E89B-16E8-4920-AE09-7BF9868788C3}" type="datetime4">
              <a:rPr lang="en-GB" sz="750" smtClean="0">
                <a:solidFill>
                  <a:schemeClr val="bg1"/>
                </a:solidFill>
              </a:rPr>
              <a:t>30 September 2021</a:t>
            </a:fld>
            <a:endParaRPr lang="en-US" sz="750" dirty="0">
              <a:solidFill>
                <a:schemeClr val="bg1"/>
              </a:solidFill>
            </a:endParaRPr>
          </a:p>
        </p:txBody>
      </p:sp>
    </p:spTree>
    <p:extLst>
      <p:ext uri="{BB962C8B-B14F-4D97-AF65-F5344CB8AC3E}">
        <p14:creationId xmlns:p14="http://schemas.microsoft.com/office/powerpoint/2010/main" val="214173092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4E1B-08D5-438E-9656-B354EAFFDE5D}"/>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021911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221D40-1326-5F47-9F7B-A14BCA76802A}"/>
              </a:ext>
            </a:extLst>
          </p:cNvPr>
          <p:cNvPicPr>
            <a:picLocks noChangeAspect="1"/>
          </p:cNvPicPr>
          <p:nvPr/>
        </p:nvPicPr>
        <p:blipFill>
          <a:blip r:embed="rId2"/>
          <a:stretch>
            <a:fillRect/>
          </a:stretch>
        </p:blipFill>
        <p:spPr>
          <a:xfrm>
            <a:off x="1" y="0"/>
            <a:ext cx="9144000" cy="6858000"/>
          </a:xfrm>
          <a:prstGeom prst="rect">
            <a:avLst/>
          </a:prstGeom>
        </p:spPr>
      </p:pic>
      <p:sp>
        <p:nvSpPr>
          <p:cNvPr id="7" name="Date Placeholder 6">
            <a:extLst>
              <a:ext uri="{FF2B5EF4-FFF2-40B4-BE49-F238E27FC236}">
                <a16:creationId xmlns:a16="http://schemas.microsoft.com/office/drawing/2014/main" id="{49643496-82AF-0448-9330-2CD7348FE54F}"/>
              </a:ext>
            </a:extLst>
          </p:cNvPr>
          <p:cNvSpPr>
            <a:spLocks noGrp="1"/>
          </p:cNvSpPr>
          <p:nvPr>
            <p:ph type="dt" sz="half" idx="14"/>
          </p:nvPr>
        </p:nvSpPr>
        <p:spPr/>
        <p:txBody>
          <a:bodyPr/>
          <a:lstStyle/>
          <a:p>
            <a:fld id="{D97C9332-06A4-8741-8892-83C10379AC79}" type="datetime1">
              <a:rPr lang="en-IN" smtClean="0"/>
              <a:t>30-09-2021</a:t>
            </a:fld>
            <a:r>
              <a:rPr lang="en-US"/>
              <a:t> </a:t>
            </a:r>
            <a:r>
              <a:rPr lang="en-US" altLang="en-US"/>
              <a:t>| </a:t>
            </a:r>
            <a:r>
              <a:rPr lang="en-IN" altLang="en-US"/>
              <a:t>© Mphasis 2018  Proprietary and confidential information</a:t>
            </a:r>
            <a:endParaRPr lang="en-US" dirty="0"/>
          </a:p>
        </p:txBody>
      </p:sp>
      <p:sp>
        <p:nvSpPr>
          <p:cNvPr id="8" name="Slide Number Placeholder 7">
            <a:extLst>
              <a:ext uri="{FF2B5EF4-FFF2-40B4-BE49-F238E27FC236}">
                <a16:creationId xmlns:a16="http://schemas.microsoft.com/office/drawing/2014/main" id="{4B9B7DAE-C69C-394A-9DAA-968B2477EC22}"/>
              </a:ext>
            </a:extLst>
          </p:cNvPr>
          <p:cNvSpPr>
            <a:spLocks noGrp="1"/>
          </p:cNvSpPr>
          <p:nvPr>
            <p:ph type="sldNum" sz="quarter" idx="15"/>
          </p:nvPr>
        </p:nvSpPr>
        <p:spPr/>
        <p:txBody>
          <a:bodyPr/>
          <a:lstStyle/>
          <a:p>
            <a:fld id="{1755F6D2-49A6-E64A-811B-3E9DE07970BF}" type="slidenum">
              <a:rPr lang="en-US" smtClean="0"/>
              <a:pPr/>
              <a:t>‹#›</a:t>
            </a:fld>
            <a:endParaRPr lang="en-US" dirty="0"/>
          </a:p>
        </p:txBody>
      </p:sp>
      <p:cxnSp>
        <p:nvCxnSpPr>
          <p:cNvPr id="21" name="Straight Connector 20">
            <a:extLst>
              <a:ext uri="{FF2B5EF4-FFF2-40B4-BE49-F238E27FC236}">
                <a16:creationId xmlns:a16="http://schemas.microsoft.com/office/drawing/2014/main" id="{68B944DE-DE06-4B49-B994-B75840615CC2}"/>
              </a:ext>
            </a:extLst>
          </p:cNvPr>
          <p:cNvCxnSpPr>
            <a:cxnSpLocks/>
          </p:cNvCxnSpPr>
          <p:nvPr/>
        </p:nvCxnSpPr>
        <p:spPr>
          <a:xfrm>
            <a:off x="2120901" y="2517996"/>
            <a:ext cx="2652268"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A94CD73-9149-4641-8F68-3FA263C232E3}"/>
              </a:ext>
            </a:extLst>
          </p:cNvPr>
          <p:cNvCxnSpPr>
            <a:cxnSpLocks/>
          </p:cNvCxnSpPr>
          <p:nvPr/>
        </p:nvCxnSpPr>
        <p:spPr>
          <a:xfrm>
            <a:off x="2120900"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23" name="Content Placeholder 4">
            <a:extLst>
              <a:ext uri="{FF2B5EF4-FFF2-40B4-BE49-F238E27FC236}">
                <a16:creationId xmlns:a16="http://schemas.microsoft.com/office/drawing/2014/main" id="{1FF231C8-CCB9-6446-A179-EB086D1CAE95}"/>
              </a:ext>
            </a:extLst>
          </p:cNvPr>
          <p:cNvSpPr>
            <a:spLocks noGrp="1"/>
          </p:cNvSpPr>
          <p:nvPr>
            <p:ph sz="quarter" idx="12" hasCustomPrompt="1"/>
          </p:nvPr>
        </p:nvSpPr>
        <p:spPr>
          <a:xfrm>
            <a:off x="2213770" y="2124136"/>
            <a:ext cx="2735263" cy="365500"/>
          </a:xfrm>
          <a:prstGeom prst="rect">
            <a:avLst/>
          </a:prstGeom>
        </p:spPr>
        <p:txBody>
          <a:bodyPr/>
          <a:lstStyle>
            <a:lvl1pPr marL="0" marR="0" indent="0" algn="l" defTabSz="911034" rtl="0" eaLnBrk="1" fontAlgn="auto" latinLnBrk="0" hangingPunct="1">
              <a:lnSpc>
                <a:spcPct val="100000"/>
              </a:lnSpc>
              <a:spcBef>
                <a:spcPts val="996"/>
              </a:spcBef>
              <a:spcAft>
                <a:spcPts val="0"/>
              </a:spcAft>
              <a:buClrTx/>
              <a:buSzTx/>
              <a:buFont typeface="Arial" panose="020B0604020202020204" pitchFamily="34" charset="0"/>
              <a:buNone/>
              <a:tabLst/>
              <a:defRPr sz="1575" b="1" cap="all" baseline="0">
                <a:solidFill>
                  <a:schemeClr val="bg1"/>
                </a:solidFill>
              </a:defRPr>
            </a:lvl1pPr>
            <a:lvl2pPr marL="455516" indent="0">
              <a:buNone/>
              <a:defRPr sz="897"/>
            </a:lvl2pPr>
            <a:lvl3pPr marL="911034" indent="0">
              <a:buNone/>
              <a:defRPr sz="897"/>
            </a:lvl3pPr>
            <a:lvl4pPr marL="1366551" indent="0">
              <a:buNone/>
              <a:defRPr sz="897"/>
            </a:lvl4pPr>
            <a:lvl5pPr marL="1822067" indent="0">
              <a:buNone/>
              <a:defRPr sz="897"/>
            </a:lvl5pPr>
          </a:lstStyle>
          <a:p>
            <a:pPr lvl="0"/>
            <a:r>
              <a:rPr lang="en-US" dirty="0"/>
              <a:t>SUBHEADLINE</a:t>
            </a:r>
          </a:p>
        </p:txBody>
      </p:sp>
      <p:sp>
        <p:nvSpPr>
          <p:cNvPr id="4" name="Content Placeholder 3">
            <a:extLst>
              <a:ext uri="{FF2B5EF4-FFF2-40B4-BE49-F238E27FC236}">
                <a16:creationId xmlns:a16="http://schemas.microsoft.com/office/drawing/2014/main" id="{E969B851-7E6C-224A-A414-944FC4E11DFD}"/>
              </a:ext>
            </a:extLst>
          </p:cNvPr>
          <p:cNvSpPr>
            <a:spLocks noGrp="1"/>
          </p:cNvSpPr>
          <p:nvPr>
            <p:ph sz="quarter" idx="16" hasCustomPrompt="1"/>
          </p:nvPr>
        </p:nvSpPr>
        <p:spPr>
          <a:xfrm>
            <a:off x="2213373" y="2671763"/>
            <a:ext cx="2736056" cy="2278062"/>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cap="all" baseline="0">
                <a:solidFill>
                  <a:schemeClr val="bg1"/>
                </a:solidFill>
              </a:defRPr>
            </a:lvl1pPr>
            <a:lvl2pPr marL="455516" indent="0">
              <a:buNone/>
              <a:defRPr sz="1050"/>
            </a:lvl2pPr>
            <a:lvl3pPr marL="911033" indent="0">
              <a:buNone/>
              <a:defRPr sz="1050"/>
            </a:lvl3pPr>
            <a:lvl4pPr marL="1366550" indent="0">
              <a:buNone/>
              <a:defRPr sz="1050"/>
            </a:lvl4pPr>
            <a:lvl5pPr marL="1822067" indent="0">
              <a:buNone/>
              <a:defRPr sz="1050"/>
            </a:lvl5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a:t>Dummy Copy Dummy Copy Dummy Copy Dummy Copy Dummy Copy Dummy Copy Dummy Copy</a:t>
            </a:r>
          </a:p>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1276093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6"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image" Target="../media/image7.emf"/><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slideLayout" Target="../slideLayouts/slideLayout24.xml"/><Relationship Id="rId7"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9"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7.emf"/><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1A2034-4B5A-224B-B65A-5C8D65C83AAC}"/>
              </a:ext>
            </a:extLst>
          </p:cNvPr>
          <p:cNvSpPr/>
          <p:nvPr userDrawn="1"/>
        </p:nvSpPr>
        <p:spPr>
          <a:xfrm>
            <a:off x="0" y="0"/>
            <a:ext cx="9144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7" name="Rectangle 6">
            <a:extLst>
              <a:ext uri="{FF2B5EF4-FFF2-40B4-BE49-F238E27FC236}">
                <a16:creationId xmlns:a16="http://schemas.microsoft.com/office/drawing/2014/main" id="{B5950C54-5C3F-E04E-B4E2-E463BC3E8ADC}"/>
              </a:ext>
            </a:extLst>
          </p:cNvPr>
          <p:cNvSpPr>
            <a:spLocks noChangeArrowheads="1"/>
          </p:cNvSpPr>
          <p:nvPr userDrawn="1"/>
        </p:nvSpPr>
        <p:spPr bwMode="auto">
          <a:xfrm>
            <a:off x="5211765" y="6388287"/>
            <a:ext cx="3718560" cy="329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D97C9332-06A4-8741-8892-83C10379AC79}" type="datetime1">
              <a:rPr lang="en-IN" sz="797" smtClean="0">
                <a:solidFill>
                  <a:schemeClr val="bg1"/>
                </a:solidFill>
              </a:rPr>
              <a:pPr/>
              <a:t>30-09-2021</a:t>
            </a:fld>
            <a:r>
              <a:rPr lang="en-US" sz="797" dirty="0">
                <a:solidFill>
                  <a:schemeClr val="bg1"/>
                </a:solidFill>
              </a:rPr>
              <a:t> </a:t>
            </a:r>
            <a:r>
              <a:rPr lang="en-US" altLang="en-US" sz="797" dirty="0">
                <a:solidFill>
                  <a:schemeClr val="bg1"/>
                </a:solidFill>
              </a:rPr>
              <a:t>| </a:t>
            </a:r>
            <a:r>
              <a:rPr lang="en-IN" altLang="en-US" sz="797" dirty="0">
                <a:solidFill>
                  <a:schemeClr val="bg1"/>
                </a:solidFill>
              </a:rPr>
              <a:t>© Mphasis 2018  Proprietary and confidential information</a:t>
            </a:r>
            <a:endParaRPr lang="en-US" sz="797" dirty="0">
              <a:solidFill>
                <a:schemeClr val="bg1"/>
              </a:solidFill>
            </a:endParaRPr>
          </a:p>
        </p:txBody>
      </p:sp>
      <p:sp>
        <p:nvSpPr>
          <p:cNvPr id="5" name="Rectangle 4">
            <a:extLst>
              <a:ext uri="{FF2B5EF4-FFF2-40B4-BE49-F238E27FC236}">
                <a16:creationId xmlns:a16="http://schemas.microsoft.com/office/drawing/2014/main" id="{45B15319-C92C-BF45-ACF9-9B20AF7F7F01}"/>
              </a:ext>
            </a:extLst>
          </p:cNvPr>
          <p:cNvSpPr/>
          <p:nvPr userDrawn="1"/>
        </p:nvSpPr>
        <p:spPr>
          <a:xfrm>
            <a:off x="0" y="0"/>
            <a:ext cx="9144000" cy="6858000"/>
          </a:xfrm>
          <a:prstGeom prst="rect">
            <a:avLst/>
          </a:prstGeom>
          <a:gradFill flip="none" rotWithShape="1">
            <a:gsLst>
              <a:gs pos="0">
                <a:srgbClr val="FF0000">
                  <a:alpha val="80000"/>
                </a:srgbClr>
              </a:gs>
              <a:gs pos="100000">
                <a:srgbClr val="0000FF">
                  <a:alpha val="30000"/>
                </a:srgbClr>
              </a:gs>
            </a:gsLst>
            <a:path path="rect">
              <a:fillToRect t="100000" r="100000"/>
            </a:path>
            <a:tileRect l="-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1007302999"/>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88" r:id="rId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hf hdr="0" ftr="0"/>
  <p:txStyles>
    <p:titleStyle>
      <a:lvl1pPr algn="ctr" defTabSz="455516" rtl="0" eaLnBrk="1" latinLnBrk="0" hangingPunct="1">
        <a:spcBef>
          <a:spcPct val="0"/>
        </a:spcBef>
        <a:buNone/>
        <a:defRPr sz="4384" kern="1200">
          <a:solidFill>
            <a:schemeClr val="tx1"/>
          </a:solidFill>
          <a:latin typeface="+mj-lt"/>
          <a:ea typeface="+mj-ea"/>
          <a:cs typeface="+mj-cs"/>
        </a:defRPr>
      </a:lvl1pPr>
    </p:titleStyle>
    <p:body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p:bodyStyle>
    <p:otherStyle>
      <a:defPPr>
        <a:defRPr lang="en-US"/>
      </a:defPPr>
      <a:lvl1pPr marL="0" algn="l" defTabSz="455516" rtl="0" eaLnBrk="1" latinLnBrk="0" hangingPunct="1">
        <a:defRPr sz="1793" kern="1200">
          <a:solidFill>
            <a:schemeClr val="tx1"/>
          </a:solidFill>
          <a:latin typeface="+mn-lt"/>
          <a:ea typeface="+mn-ea"/>
          <a:cs typeface="+mn-cs"/>
        </a:defRPr>
      </a:lvl1pPr>
      <a:lvl2pPr marL="455516" algn="l" defTabSz="455516" rtl="0" eaLnBrk="1" latinLnBrk="0" hangingPunct="1">
        <a:defRPr sz="1793" kern="1200">
          <a:solidFill>
            <a:schemeClr val="tx1"/>
          </a:solidFill>
          <a:latin typeface="+mn-lt"/>
          <a:ea typeface="+mn-ea"/>
          <a:cs typeface="+mn-cs"/>
        </a:defRPr>
      </a:lvl2pPr>
      <a:lvl3pPr marL="911034" algn="l" defTabSz="455516" rtl="0" eaLnBrk="1" latinLnBrk="0" hangingPunct="1">
        <a:defRPr sz="1793" kern="1200">
          <a:solidFill>
            <a:schemeClr val="tx1"/>
          </a:solidFill>
          <a:latin typeface="+mn-lt"/>
          <a:ea typeface="+mn-ea"/>
          <a:cs typeface="+mn-cs"/>
        </a:defRPr>
      </a:lvl3pPr>
      <a:lvl4pPr marL="1366551" algn="l" defTabSz="455516" rtl="0" eaLnBrk="1" latinLnBrk="0" hangingPunct="1">
        <a:defRPr sz="1793" kern="1200">
          <a:solidFill>
            <a:schemeClr val="tx1"/>
          </a:solidFill>
          <a:latin typeface="+mn-lt"/>
          <a:ea typeface="+mn-ea"/>
          <a:cs typeface="+mn-cs"/>
        </a:defRPr>
      </a:lvl4pPr>
      <a:lvl5pPr marL="1822067" algn="l" defTabSz="455516" rtl="0" eaLnBrk="1" latinLnBrk="0" hangingPunct="1">
        <a:defRPr sz="1793" kern="1200">
          <a:solidFill>
            <a:schemeClr val="tx1"/>
          </a:solidFill>
          <a:latin typeface="+mn-lt"/>
          <a:ea typeface="+mn-ea"/>
          <a:cs typeface="+mn-cs"/>
        </a:defRPr>
      </a:lvl5pPr>
      <a:lvl6pPr marL="2277584" algn="l" defTabSz="455516" rtl="0" eaLnBrk="1" latinLnBrk="0" hangingPunct="1">
        <a:defRPr sz="1793" kern="1200">
          <a:solidFill>
            <a:schemeClr val="tx1"/>
          </a:solidFill>
          <a:latin typeface="+mn-lt"/>
          <a:ea typeface="+mn-ea"/>
          <a:cs typeface="+mn-cs"/>
        </a:defRPr>
      </a:lvl6pPr>
      <a:lvl7pPr marL="2733102" algn="l" defTabSz="455516" rtl="0" eaLnBrk="1" latinLnBrk="0" hangingPunct="1">
        <a:defRPr sz="1793" kern="1200">
          <a:solidFill>
            <a:schemeClr val="tx1"/>
          </a:solidFill>
          <a:latin typeface="+mn-lt"/>
          <a:ea typeface="+mn-ea"/>
          <a:cs typeface="+mn-cs"/>
        </a:defRPr>
      </a:lvl7pPr>
      <a:lvl8pPr marL="3188618" algn="l" defTabSz="455516" rtl="0" eaLnBrk="1" latinLnBrk="0" hangingPunct="1">
        <a:defRPr sz="1793" kern="1200">
          <a:solidFill>
            <a:schemeClr val="tx1"/>
          </a:solidFill>
          <a:latin typeface="+mn-lt"/>
          <a:ea typeface="+mn-ea"/>
          <a:cs typeface="+mn-cs"/>
        </a:defRPr>
      </a:lvl8pPr>
      <a:lvl9pPr marL="3644135" algn="l" defTabSz="455516" rtl="0" eaLnBrk="1" latinLnBrk="0" hangingPunct="1">
        <a:defRPr sz="179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3A9E43-E59F-E241-85D0-F48AF25BDC82}"/>
              </a:ext>
            </a:extLst>
          </p:cNvPr>
          <p:cNvPicPr>
            <a:picLocks noChangeAspect="1"/>
          </p:cNvPicPr>
          <p:nvPr/>
        </p:nvPicPr>
        <p:blipFill>
          <a:blip r:embed="rId15"/>
          <a:stretch>
            <a:fillRect/>
          </a:stretch>
        </p:blipFill>
        <p:spPr>
          <a:xfrm>
            <a:off x="2" y="6311901"/>
            <a:ext cx="8515349" cy="546098"/>
          </a:xfrm>
          <a:prstGeom prst="rect">
            <a:avLst/>
          </a:prstGeom>
        </p:spPr>
      </p:pic>
      <p:pic>
        <p:nvPicPr>
          <p:cNvPr id="8" name="Picture 7">
            <a:extLst>
              <a:ext uri="{FF2B5EF4-FFF2-40B4-BE49-F238E27FC236}">
                <a16:creationId xmlns:a16="http://schemas.microsoft.com/office/drawing/2014/main" id="{533131F7-980B-C14E-94DE-D732D4082E1B}"/>
              </a:ext>
            </a:extLst>
          </p:cNvPr>
          <p:cNvPicPr>
            <a:picLocks noChangeAspect="1"/>
          </p:cNvPicPr>
          <p:nvPr/>
        </p:nvPicPr>
        <p:blipFill rotWithShape="1">
          <a:blip r:embed="rId16"/>
          <a:srcRect l="40266" t="17921" r="39881" b="19160"/>
          <a:stretch/>
        </p:blipFill>
        <p:spPr>
          <a:xfrm>
            <a:off x="8727998" y="6356352"/>
            <a:ext cx="215283" cy="435196"/>
          </a:xfrm>
          <a:prstGeom prst="rect">
            <a:avLst/>
          </a:prstGeom>
        </p:spPr>
      </p:pic>
      <p:sp>
        <p:nvSpPr>
          <p:cNvPr id="14" name="Date Placeholder 13">
            <a:extLst>
              <a:ext uri="{FF2B5EF4-FFF2-40B4-BE49-F238E27FC236}">
                <a16:creationId xmlns:a16="http://schemas.microsoft.com/office/drawing/2014/main" id="{B17FFFAD-ED39-7145-B093-9EAB639FF97F}"/>
              </a:ext>
            </a:extLst>
          </p:cNvPr>
          <p:cNvSpPr>
            <a:spLocks noGrp="1"/>
          </p:cNvSpPr>
          <p:nvPr>
            <p:ph type="dt" sz="half" idx="2"/>
          </p:nvPr>
        </p:nvSpPr>
        <p:spPr>
          <a:xfrm>
            <a:off x="628651" y="6334128"/>
            <a:ext cx="4712785" cy="501649"/>
          </a:xfrm>
          <a:prstGeom prst="rect">
            <a:avLst/>
          </a:prstGeom>
        </p:spPr>
        <p:txBody>
          <a:bodyPr vert="horz" lIns="91440" tIns="45720" rIns="91440" bIns="45720" rtlCol="0" anchor="ctr"/>
          <a:lstStyle>
            <a:lvl1pPr algn="l">
              <a:defRPr sz="996">
                <a:solidFill>
                  <a:schemeClr val="bg1"/>
                </a:solidFill>
              </a:defRPr>
            </a:lvl1pPr>
          </a:lstStyle>
          <a:p>
            <a:fld id="{D97C9332-06A4-8741-8892-83C10379AC79}" type="datetime1">
              <a:rPr lang="en-IN" smtClean="0"/>
              <a:t>30-09-2021</a:t>
            </a:fld>
            <a:r>
              <a:rPr lang="en-US" dirty="0"/>
              <a:t> </a:t>
            </a:r>
            <a:r>
              <a:rPr lang="en-US" altLang="en-US" dirty="0"/>
              <a:t>| </a:t>
            </a:r>
            <a:r>
              <a:rPr lang="en-IN" altLang="en-US" dirty="0"/>
              <a:t>© Mphasis 2018  Proprietary and confidential information</a:t>
            </a:r>
            <a:endParaRPr lang="en-US" dirty="0"/>
          </a:p>
        </p:txBody>
      </p:sp>
      <p:sp>
        <p:nvSpPr>
          <p:cNvPr id="15" name="Title Placeholder 14">
            <a:extLst>
              <a:ext uri="{FF2B5EF4-FFF2-40B4-BE49-F238E27FC236}">
                <a16:creationId xmlns:a16="http://schemas.microsoft.com/office/drawing/2014/main" id="{41D3EAA3-69B1-1B4B-AAAB-89AB17A2C327}"/>
              </a:ext>
            </a:extLst>
          </p:cNvPr>
          <p:cNvSpPr>
            <a:spLocks noGrp="1"/>
          </p:cNvSpPr>
          <p:nvPr>
            <p:ph type="title"/>
          </p:nvPr>
        </p:nvSpPr>
        <p:spPr>
          <a:xfrm>
            <a:off x="628650" y="366184"/>
            <a:ext cx="7886700" cy="1325034"/>
          </a:xfrm>
          <a:prstGeom prst="rect">
            <a:avLst/>
          </a:prstGeom>
        </p:spPr>
        <p:txBody>
          <a:bodyPr vert="horz" lIns="91440" tIns="45720" rIns="91440" bIns="45720" rtlCol="0" anchor="ctr">
            <a:normAutofit/>
          </a:bodyPr>
          <a:lstStyle/>
          <a:p>
            <a:r>
              <a:rPr lang="en-US" dirty="0"/>
              <a:t>Click to edit Master title style</a:t>
            </a:r>
          </a:p>
        </p:txBody>
      </p:sp>
      <p:sp>
        <p:nvSpPr>
          <p:cNvPr id="16" name="Slide Number Placeholder 15">
            <a:extLst>
              <a:ext uri="{FF2B5EF4-FFF2-40B4-BE49-F238E27FC236}">
                <a16:creationId xmlns:a16="http://schemas.microsoft.com/office/drawing/2014/main" id="{97BA16ED-B250-D444-8197-5CCDD1B7F1A4}"/>
              </a:ext>
            </a:extLst>
          </p:cNvPr>
          <p:cNvSpPr>
            <a:spLocks noGrp="1"/>
          </p:cNvSpPr>
          <p:nvPr>
            <p:ph type="sldNum" sz="quarter" idx="4"/>
          </p:nvPr>
        </p:nvSpPr>
        <p:spPr>
          <a:xfrm>
            <a:off x="6457950" y="6401860"/>
            <a:ext cx="2057401" cy="366182"/>
          </a:xfrm>
          <a:prstGeom prst="rect">
            <a:avLst/>
          </a:prstGeom>
        </p:spPr>
        <p:txBody>
          <a:bodyPr vert="horz" lIns="91440" tIns="45720" rIns="91440" bIns="45720" rtlCol="0" anchor="ctr"/>
          <a:lstStyle>
            <a:lvl1pPr algn="r">
              <a:defRPr sz="996">
                <a:solidFill>
                  <a:schemeClr val="bg1"/>
                </a:solidFill>
              </a:defRPr>
            </a:lvl1pPr>
          </a:lstStyle>
          <a:p>
            <a:fld id="{1755F6D2-49A6-E64A-811B-3E9DE07970BF}" type="slidenum">
              <a:rPr lang="en-US" smtClean="0"/>
              <a:pPr/>
              <a:t>‹#›</a:t>
            </a:fld>
            <a:endParaRPr lang="en-US" dirty="0"/>
          </a:p>
        </p:txBody>
      </p:sp>
    </p:spTree>
    <p:extLst>
      <p:ext uri="{BB962C8B-B14F-4D97-AF65-F5344CB8AC3E}">
        <p14:creationId xmlns:p14="http://schemas.microsoft.com/office/powerpoint/2010/main" val="452034426"/>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50" r:id="rId12"/>
    <p:sldLayoutId id="2147483887" r:id="rId13"/>
  </p:sldLayoutIdLst>
  <p:hf hdr="0" ftr="0"/>
  <p:txStyles>
    <p:titleStyle>
      <a:lvl1pPr algn="l" defTabSz="911034" rtl="0" eaLnBrk="1" latinLnBrk="0" hangingPunct="1">
        <a:lnSpc>
          <a:spcPct val="90000"/>
        </a:lnSpc>
        <a:spcBef>
          <a:spcPct val="0"/>
        </a:spcBef>
        <a:buNone/>
        <a:defRPr sz="4384" kern="1200">
          <a:solidFill>
            <a:schemeClr val="tx1"/>
          </a:solidFill>
          <a:latin typeface="+mj-lt"/>
          <a:ea typeface="+mj-ea"/>
          <a:cs typeface="+mj-cs"/>
        </a:defRPr>
      </a:lvl1pPr>
    </p:titleStyle>
    <p:bodyStyle>
      <a:lvl1pPr marL="227759" indent="-227759" algn="l" defTabSz="911034" rtl="0" eaLnBrk="1" latinLnBrk="0" hangingPunct="1">
        <a:lnSpc>
          <a:spcPct val="90000"/>
        </a:lnSpc>
        <a:spcBef>
          <a:spcPts val="996"/>
        </a:spcBef>
        <a:buFont typeface="Arial" panose="020B0604020202020204" pitchFamily="34" charset="0"/>
        <a:buChar char="•"/>
        <a:defRPr sz="2791" kern="1200">
          <a:solidFill>
            <a:schemeClr val="tx1"/>
          </a:solidFill>
          <a:latin typeface="+mn-lt"/>
          <a:ea typeface="+mn-ea"/>
          <a:cs typeface="+mn-cs"/>
        </a:defRPr>
      </a:lvl1pPr>
      <a:lvl2pPr marL="683276" indent="-227759" algn="l" defTabSz="911034" rtl="0" eaLnBrk="1" latinLnBrk="0" hangingPunct="1">
        <a:lnSpc>
          <a:spcPct val="90000"/>
        </a:lnSpc>
        <a:spcBef>
          <a:spcPts val="499"/>
        </a:spcBef>
        <a:buFont typeface="Arial" panose="020B0604020202020204" pitchFamily="34" charset="0"/>
        <a:buChar char="•"/>
        <a:defRPr sz="2392" kern="1200">
          <a:solidFill>
            <a:schemeClr val="tx1"/>
          </a:solidFill>
          <a:latin typeface="+mn-lt"/>
          <a:ea typeface="+mn-ea"/>
          <a:cs typeface="+mn-cs"/>
        </a:defRPr>
      </a:lvl2pPr>
      <a:lvl3pPr marL="1138793" indent="-227759" algn="l" defTabSz="911034" rtl="0" eaLnBrk="1" latinLnBrk="0" hangingPunct="1">
        <a:lnSpc>
          <a:spcPct val="90000"/>
        </a:lnSpc>
        <a:spcBef>
          <a:spcPts val="499"/>
        </a:spcBef>
        <a:buFont typeface="Arial" panose="020B0604020202020204" pitchFamily="34" charset="0"/>
        <a:buChar char="•"/>
        <a:defRPr sz="1993" kern="1200">
          <a:solidFill>
            <a:schemeClr val="tx1"/>
          </a:solidFill>
          <a:latin typeface="+mn-lt"/>
          <a:ea typeface="+mn-ea"/>
          <a:cs typeface="+mn-cs"/>
        </a:defRPr>
      </a:lvl3pPr>
      <a:lvl4pPr marL="1594309"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4pPr>
      <a:lvl5pPr marL="204982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5pPr>
      <a:lvl6pPr marL="2505344"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6pPr>
      <a:lvl7pPr marL="2960860"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7pPr>
      <a:lvl8pPr marL="341637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8pPr>
      <a:lvl9pPr marL="3871893"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9pPr>
    </p:bodyStyle>
    <p:otherStyle>
      <a:defPPr>
        <a:defRPr lang="en-US"/>
      </a:defPPr>
      <a:lvl1pPr marL="0" algn="l" defTabSz="911034" rtl="0" eaLnBrk="1" latinLnBrk="0" hangingPunct="1">
        <a:defRPr sz="1793" kern="1200">
          <a:solidFill>
            <a:schemeClr val="tx1"/>
          </a:solidFill>
          <a:latin typeface="+mn-lt"/>
          <a:ea typeface="+mn-ea"/>
          <a:cs typeface="+mn-cs"/>
        </a:defRPr>
      </a:lvl1pPr>
      <a:lvl2pPr marL="455516" algn="l" defTabSz="911034" rtl="0" eaLnBrk="1" latinLnBrk="0" hangingPunct="1">
        <a:defRPr sz="1793" kern="1200">
          <a:solidFill>
            <a:schemeClr val="tx1"/>
          </a:solidFill>
          <a:latin typeface="+mn-lt"/>
          <a:ea typeface="+mn-ea"/>
          <a:cs typeface="+mn-cs"/>
        </a:defRPr>
      </a:lvl2pPr>
      <a:lvl3pPr marL="911034" algn="l" defTabSz="911034" rtl="0" eaLnBrk="1" latinLnBrk="0" hangingPunct="1">
        <a:defRPr sz="1793" kern="1200">
          <a:solidFill>
            <a:schemeClr val="tx1"/>
          </a:solidFill>
          <a:latin typeface="+mn-lt"/>
          <a:ea typeface="+mn-ea"/>
          <a:cs typeface="+mn-cs"/>
        </a:defRPr>
      </a:lvl3pPr>
      <a:lvl4pPr marL="1366551" algn="l" defTabSz="911034" rtl="0" eaLnBrk="1" latinLnBrk="0" hangingPunct="1">
        <a:defRPr sz="1793" kern="1200">
          <a:solidFill>
            <a:schemeClr val="tx1"/>
          </a:solidFill>
          <a:latin typeface="+mn-lt"/>
          <a:ea typeface="+mn-ea"/>
          <a:cs typeface="+mn-cs"/>
        </a:defRPr>
      </a:lvl4pPr>
      <a:lvl5pPr marL="1822067" algn="l" defTabSz="911034" rtl="0" eaLnBrk="1" latinLnBrk="0" hangingPunct="1">
        <a:defRPr sz="1793" kern="1200">
          <a:solidFill>
            <a:schemeClr val="tx1"/>
          </a:solidFill>
          <a:latin typeface="+mn-lt"/>
          <a:ea typeface="+mn-ea"/>
          <a:cs typeface="+mn-cs"/>
        </a:defRPr>
      </a:lvl5pPr>
      <a:lvl6pPr marL="2277584" algn="l" defTabSz="911034" rtl="0" eaLnBrk="1" latinLnBrk="0" hangingPunct="1">
        <a:defRPr sz="1793" kern="1200">
          <a:solidFill>
            <a:schemeClr val="tx1"/>
          </a:solidFill>
          <a:latin typeface="+mn-lt"/>
          <a:ea typeface="+mn-ea"/>
          <a:cs typeface="+mn-cs"/>
        </a:defRPr>
      </a:lvl6pPr>
      <a:lvl7pPr marL="2733102" algn="l" defTabSz="911034" rtl="0" eaLnBrk="1" latinLnBrk="0" hangingPunct="1">
        <a:defRPr sz="1793" kern="1200">
          <a:solidFill>
            <a:schemeClr val="tx1"/>
          </a:solidFill>
          <a:latin typeface="+mn-lt"/>
          <a:ea typeface="+mn-ea"/>
          <a:cs typeface="+mn-cs"/>
        </a:defRPr>
      </a:lvl7pPr>
      <a:lvl8pPr marL="3188618" algn="l" defTabSz="911034" rtl="0" eaLnBrk="1" latinLnBrk="0" hangingPunct="1">
        <a:defRPr sz="1793" kern="1200">
          <a:solidFill>
            <a:schemeClr val="tx1"/>
          </a:solidFill>
          <a:latin typeface="+mn-lt"/>
          <a:ea typeface="+mn-ea"/>
          <a:cs typeface="+mn-cs"/>
        </a:defRPr>
      </a:lvl8pPr>
      <a:lvl9pPr marL="3644135" algn="l" defTabSz="911034" rtl="0" eaLnBrk="1" latinLnBrk="0" hangingPunct="1">
        <a:defRPr sz="179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1A2034-4B5A-224B-B65A-5C8D65C83AAC}"/>
              </a:ext>
            </a:extLst>
          </p:cNvPr>
          <p:cNvSpPr/>
          <p:nvPr/>
        </p:nvSpPr>
        <p:spPr>
          <a:xfrm>
            <a:off x="0" y="0"/>
            <a:ext cx="9144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7" name="Rectangle 6">
            <a:extLst>
              <a:ext uri="{FF2B5EF4-FFF2-40B4-BE49-F238E27FC236}">
                <a16:creationId xmlns:a16="http://schemas.microsoft.com/office/drawing/2014/main" id="{B5950C54-5C3F-E04E-B4E2-E463BC3E8ADC}"/>
              </a:ext>
            </a:extLst>
          </p:cNvPr>
          <p:cNvSpPr>
            <a:spLocks noChangeArrowheads="1"/>
          </p:cNvSpPr>
          <p:nvPr/>
        </p:nvSpPr>
        <p:spPr bwMode="auto">
          <a:xfrm>
            <a:off x="5211765" y="6388287"/>
            <a:ext cx="3718560" cy="329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D97C9332-06A4-8741-8892-83C10379AC79}" type="datetime1">
              <a:rPr lang="en-IN" sz="797" smtClean="0">
                <a:solidFill>
                  <a:schemeClr val="bg1"/>
                </a:solidFill>
              </a:rPr>
              <a:pPr/>
              <a:t>30-09-2021</a:t>
            </a:fld>
            <a:r>
              <a:rPr lang="en-US" sz="797" dirty="0">
                <a:solidFill>
                  <a:schemeClr val="bg1"/>
                </a:solidFill>
              </a:rPr>
              <a:t> </a:t>
            </a:r>
            <a:r>
              <a:rPr lang="en-US" altLang="en-US" sz="797" dirty="0">
                <a:solidFill>
                  <a:schemeClr val="bg1"/>
                </a:solidFill>
              </a:rPr>
              <a:t>| </a:t>
            </a:r>
            <a:r>
              <a:rPr lang="en-IN" altLang="en-US" sz="797" dirty="0">
                <a:solidFill>
                  <a:schemeClr val="bg1"/>
                </a:solidFill>
              </a:rPr>
              <a:t>© Mphasis 2018  Proprietary and confidential information</a:t>
            </a:r>
            <a:endParaRPr lang="en-US" sz="797" dirty="0">
              <a:solidFill>
                <a:schemeClr val="bg1"/>
              </a:solidFill>
            </a:endParaRPr>
          </a:p>
        </p:txBody>
      </p:sp>
      <p:sp>
        <p:nvSpPr>
          <p:cNvPr id="5" name="Rectangle 4">
            <a:extLst>
              <a:ext uri="{FF2B5EF4-FFF2-40B4-BE49-F238E27FC236}">
                <a16:creationId xmlns:a16="http://schemas.microsoft.com/office/drawing/2014/main" id="{45B15319-C92C-BF45-ACF9-9B20AF7F7F01}"/>
              </a:ext>
            </a:extLst>
          </p:cNvPr>
          <p:cNvSpPr/>
          <p:nvPr/>
        </p:nvSpPr>
        <p:spPr>
          <a:xfrm>
            <a:off x="0" y="0"/>
            <a:ext cx="9144000" cy="6858000"/>
          </a:xfrm>
          <a:prstGeom prst="rect">
            <a:avLst/>
          </a:prstGeom>
          <a:gradFill flip="none" rotWithShape="1">
            <a:gsLst>
              <a:gs pos="0">
                <a:srgbClr val="FF0000">
                  <a:alpha val="80000"/>
                </a:srgbClr>
              </a:gs>
              <a:gs pos="100000">
                <a:srgbClr val="0000FF">
                  <a:alpha val="30000"/>
                </a:srgbClr>
              </a:gs>
            </a:gsLst>
            <a:path path="rect">
              <a:fillToRect t="100000" r="100000"/>
            </a:path>
            <a:tileRect l="-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pic>
        <p:nvPicPr>
          <p:cNvPr id="6" name="Picture 5">
            <a:extLst>
              <a:ext uri="{FF2B5EF4-FFF2-40B4-BE49-F238E27FC236}">
                <a16:creationId xmlns:a16="http://schemas.microsoft.com/office/drawing/2014/main" id="{202C732E-8698-4B28-83E1-18A44680EEC4}"/>
              </a:ext>
            </a:extLst>
          </p:cNvPr>
          <p:cNvPicPr>
            <a:picLocks noChangeAspect="1"/>
          </p:cNvPicPr>
          <p:nvPr userDrawn="1"/>
        </p:nvPicPr>
        <p:blipFill>
          <a:blip r:embed="rId8"/>
          <a:stretch>
            <a:fillRect/>
          </a:stretch>
        </p:blipFill>
        <p:spPr>
          <a:xfrm>
            <a:off x="2" y="6311901"/>
            <a:ext cx="8515349" cy="546098"/>
          </a:xfrm>
          <a:prstGeom prst="rect">
            <a:avLst/>
          </a:prstGeom>
        </p:spPr>
      </p:pic>
      <p:pic>
        <p:nvPicPr>
          <p:cNvPr id="8" name="Picture 7">
            <a:extLst>
              <a:ext uri="{FF2B5EF4-FFF2-40B4-BE49-F238E27FC236}">
                <a16:creationId xmlns:a16="http://schemas.microsoft.com/office/drawing/2014/main" id="{10BC5DCD-EDEA-4976-ACC3-95D5EF3DDA34}"/>
              </a:ext>
            </a:extLst>
          </p:cNvPr>
          <p:cNvPicPr>
            <a:picLocks noChangeAspect="1"/>
          </p:cNvPicPr>
          <p:nvPr userDrawn="1"/>
        </p:nvPicPr>
        <p:blipFill rotWithShape="1">
          <a:blip r:embed="rId9"/>
          <a:srcRect l="40266" t="17921" r="39881" b="19160"/>
          <a:stretch/>
        </p:blipFill>
        <p:spPr>
          <a:xfrm>
            <a:off x="8727998" y="6356352"/>
            <a:ext cx="215283" cy="435196"/>
          </a:xfrm>
          <a:prstGeom prst="rect">
            <a:avLst/>
          </a:prstGeom>
        </p:spPr>
      </p:pic>
    </p:spTree>
    <p:extLst>
      <p:ext uri="{BB962C8B-B14F-4D97-AF65-F5344CB8AC3E}">
        <p14:creationId xmlns:p14="http://schemas.microsoft.com/office/powerpoint/2010/main" val="1064820226"/>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8" r:id="rId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txStyles>
    <p:titleStyle>
      <a:lvl1pPr algn="ctr" defTabSz="455516" rtl="0" eaLnBrk="1" latinLnBrk="0" hangingPunct="1">
        <a:spcBef>
          <a:spcPct val="0"/>
        </a:spcBef>
        <a:buNone/>
        <a:defRPr sz="4384" kern="1200">
          <a:solidFill>
            <a:schemeClr val="tx1"/>
          </a:solidFill>
          <a:latin typeface="+mj-lt"/>
          <a:ea typeface="+mj-ea"/>
          <a:cs typeface="+mj-cs"/>
        </a:defRPr>
      </a:lvl1pPr>
    </p:titleStyle>
    <p:body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p:bodyStyle>
    <p:otherStyle>
      <a:defPPr>
        <a:defRPr lang="en-US"/>
      </a:defPPr>
      <a:lvl1pPr marL="0" algn="l" defTabSz="455516" rtl="0" eaLnBrk="1" latinLnBrk="0" hangingPunct="1">
        <a:defRPr sz="1793" kern="1200">
          <a:solidFill>
            <a:schemeClr val="tx1"/>
          </a:solidFill>
          <a:latin typeface="+mn-lt"/>
          <a:ea typeface="+mn-ea"/>
          <a:cs typeface="+mn-cs"/>
        </a:defRPr>
      </a:lvl1pPr>
      <a:lvl2pPr marL="455516" algn="l" defTabSz="455516" rtl="0" eaLnBrk="1" latinLnBrk="0" hangingPunct="1">
        <a:defRPr sz="1793" kern="1200">
          <a:solidFill>
            <a:schemeClr val="tx1"/>
          </a:solidFill>
          <a:latin typeface="+mn-lt"/>
          <a:ea typeface="+mn-ea"/>
          <a:cs typeface="+mn-cs"/>
        </a:defRPr>
      </a:lvl2pPr>
      <a:lvl3pPr marL="911034" algn="l" defTabSz="455516" rtl="0" eaLnBrk="1" latinLnBrk="0" hangingPunct="1">
        <a:defRPr sz="1793" kern="1200">
          <a:solidFill>
            <a:schemeClr val="tx1"/>
          </a:solidFill>
          <a:latin typeface="+mn-lt"/>
          <a:ea typeface="+mn-ea"/>
          <a:cs typeface="+mn-cs"/>
        </a:defRPr>
      </a:lvl3pPr>
      <a:lvl4pPr marL="1366551" algn="l" defTabSz="455516" rtl="0" eaLnBrk="1" latinLnBrk="0" hangingPunct="1">
        <a:defRPr sz="1793" kern="1200">
          <a:solidFill>
            <a:schemeClr val="tx1"/>
          </a:solidFill>
          <a:latin typeface="+mn-lt"/>
          <a:ea typeface="+mn-ea"/>
          <a:cs typeface="+mn-cs"/>
        </a:defRPr>
      </a:lvl4pPr>
      <a:lvl5pPr marL="1822067" algn="l" defTabSz="455516" rtl="0" eaLnBrk="1" latinLnBrk="0" hangingPunct="1">
        <a:defRPr sz="1793" kern="1200">
          <a:solidFill>
            <a:schemeClr val="tx1"/>
          </a:solidFill>
          <a:latin typeface="+mn-lt"/>
          <a:ea typeface="+mn-ea"/>
          <a:cs typeface="+mn-cs"/>
        </a:defRPr>
      </a:lvl5pPr>
      <a:lvl6pPr marL="2277584" algn="l" defTabSz="455516" rtl="0" eaLnBrk="1" latinLnBrk="0" hangingPunct="1">
        <a:defRPr sz="1793" kern="1200">
          <a:solidFill>
            <a:schemeClr val="tx1"/>
          </a:solidFill>
          <a:latin typeface="+mn-lt"/>
          <a:ea typeface="+mn-ea"/>
          <a:cs typeface="+mn-cs"/>
        </a:defRPr>
      </a:lvl6pPr>
      <a:lvl7pPr marL="2733102" algn="l" defTabSz="455516" rtl="0" eaLnBrk="1" latinLnBrk="0" hangingPunct="1">
        <a:defRPr sz="1793" kern="1200">
          <a:solidFill>
            <a:schemeClr val="tx1"/>
          </a:solidFill>
          <a:latin typeface="+mn-lt"/>
          <a:ea typeface="+mn-ea"/>
          <a:cs typeface="+mn-cs"/>
        </a:defRPr>
      </a:lvl7pPr>
      <a:lvl8pPr marL="3188618" algn="l" defTabSz="455516" rtl="0" eaLnBrk="1" latinLnBrk="0" hangingPunct="1">
        <a:defRPr sz="1793" kern="1200">
          <a:solidFill>
            <a:schemeClr val="tx1"/>
          </a:solidFill>
          <a:latin typeface="+mn-lt"/>
          <a:ea typeface="+mn-ea"/>
          <a:cs typeface="+mn-cs"/>
        </a:defRPr>
      </a:lvl8pPr>
      <a:lvl9pPr marL="3644135" algn="l" defTabSz="455516" rtl="0" eaLnBrk="1" latinLnBrk="0" hangingPunct="1">
        <a:defRPr sz="179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3A9E43-E59F-E241-85D0-F48AF25BDC82}"/>
              </a:ext>
            </a:extLst>
          </p:cNvPr>
          <p:cNvPicPr>
            <a:picLocks noChangeAspect="1"/>
          </p:cNvPicPr>
          <p:nvPr userDrawn="1"/>
        </p:nvPicPr>
        <p:blipFill>
          <a:blip r:embed="rId13"/>
          <a:stretch>
            <a:fillRect/>
          </a:stretch>
        </p:blipFill>
        <p:spPr>
          <a:xfrm>
            <a:off x="3" y="6311901"/>
            <a:ext cx="8515349" cy="546098"/>
          </a:xfrm>
          <a:prstGeom prst="rect">
            <a:avLst/>
          </a:prstGeom>
        </p:spPr>
      </p:pic>
      <p:pic>
        <p:nvPicPr>
          <p:cNvPr id="8" name="Picture 7">
            <a:extLst>
              <a:ext uri="{FF2B5EF4-FFF2-40B4-BE49-F238E27FC236}">
                <a16:creationId xmlns:a16="http://schemas.microsoft.com/office/drawing/2014/main" id="{533131F7-980B-C14E-94DE-D732D4082E1B}"/>
              </a:ext>
            </a:extLst>
          </p:cNvPr>
          <p:cNvPicPr>
            <a:picLocks noChangeAspect="1"/>
          </p:cNvPicPr>
          <p:nvPr userDrawn="1"/>
        </p:nvPicPr>
        <p:blipFill rotWithShape="1">
          <a:blip r:embed="rId14"/>
          <a:srcRect l="40266" t="17921" r="39881" b="19160"/>
          <a:stretch/>
        </p:blipFill>
        <p:spPr>
          <a:xfrm>
            <a:off x="8727998" y="6356352"/>
            <a:ext cx="215283" cy="435196"/>
          </a:xfrm>
          <a:prstGeom prst="rect">
            <a:avLst/>
          </a:prstGeom>
        </p:spPr>
      </p:pic>
      <p:sp>
        <p:nvSpPr>
          <p:cNvPr id="14" name="Date Placeholder 13">
            <a:extLst>
              <a:ext uri="{FF2B5EF4-FFF2-40B4-BE49-F238E27FC236}">
                <a16:creationId xmlns:a16="http://schemas.microsoft.com/office/drawing/2014/main" id="{B17FFFAD-ED39-7145-B093-9EAB639FF97F}"/>
              </a:ext>
            </a:extLst>
          </p:cNvPr>
          <p:cNvSpPr>
            <a:spLocks noGrp="1"/>
          </p:cNvSpPr>
          <p:nvPr>
            <p:ph type="dt" sz="half" idx="2"/>
          </p:nvPr>
        </p:nvSpPr>
        <p:spPr>
          <a:xfrm>
            <a:off x="628652" y="6334130"/>
            <a:ext cx="4712785" cy="501649"/>
          </a:xfrm>
          <a:prstGeom prst="rect">
            <a:avLst/>
          </a:prstGeom>
        </p:spPr>
        <p:txBody>
          <a:bodyPr vert="horz" lIns="91440" tIns="45720" rIns="91440" bIns="45720" rtlCol="0" anchor="ctr"/>
          <a:lstStyle>
            <a:lvl1pPr algn="l">
              <a:defRPr sz="747">
                <a:solidFill>
                  <a:schemeClr val="bg1"/>
                </a:solidFill>
              </a:defRPr>
            </a:lvl1pPr>
          </a:lstStyle>
          <a:p>
            <a:fld id="{D97C9332-06A4-8741-8892-83C10379AC79}" type="datetime1">
              <a:rPr lang="en-IN" smtClean="0"/>
              <a:t>30-09-2021</a:t>
            </a:fld>
            <a:r>
              <a:rPr lang="en-US" dirty="0"/>
              <a:t> </a:t>
            </a:r>
            <a:r>
              <a:rPr lang="en-US" altLang="en-US" dirty="0"/>
              <a:t>| </a:t>
            </a:r>
            <a:r>
              <a:rPr lang="en-IN" altLang="en-US" dirty="0"/>
              <a:t>© Mphasis 2018  Proprietary and confidential information</a:t>
            </a:r>
            <a:endParaRPr lang="en-US" dirty="0"/>
          </a:p>
        </p:txBody>
      </p:sp>
      <p:sp>
        <p:nvSpPr>
          <p:cNvPr id="15" name="Title Placeholder 14">
            <a:extLst>
              <a:ext uri="{FF2B5EF4-FFF2-40B4-BE49-F238E27FC236}">
                <a16:creationId xmlns:a16="http://schemas.microsoft.com/office/drawing/2014/main" id="{41D3EAA3-69B1-1B4B-AAAB-89AB17A2C327}"/>
              </a:ext>
            </a:extLst>
          </p:cNvPr>
          <p:cNvSpPr>
            <a:spLocks noGrp="1"/>
          </p:cNvSpPr>
          <p:nvPr>
            <p:ph type="title"/>
          </p:nvPr>
        </p:nvSpPr>
        <p:spPr>
          <a:xfrm>
            <a:off x="628650" y="366184"/>
            <a:ext cx="7886700" cy="1325034"/>
          </a:xfrm>
          <a:prstGeom prst="rect">
            <a:avLst/>
          </a:prstGeom>
        </p:spPr>
        <p:txBody>
          <a:bodyPr vert="horz" lIns="91440" tIns="45720" rIns="91440" bIns="45720" rtlCol="0" anchor="ctr">
            <a:normAutofit/>
          </a:bodyPr>
          <a:lstStyle/>
          <a:p>
            <a:r>
              <a:rPr lang="en-US" dirty="0"/>
              <a:t>Click to edit Master title style</a:t>
            </a:r>
          </a:p>
        </p:txBody>
      </p:sp>
      <p:sp>
        <p:nvSpPr>
          <p:cNvPr id="16" name="Slide Number Placeholder 15">
            <a:extLst>
              <a:ext uri="{FF2B5EF4-FFF2-40B4-BE49-F238E27FC236}">
                <a16:creationId xmlns:a16="http://schemas.microsoft.com/office/drawing/2014/main" id="{97BA16ED-B250-D444-8197-5CCDD1B7F1A4}"/>
              </a:ext>
            </a:extLst>
          </p:cNvPr>
          <p:cNvSpPr>
            <a:spLocks noGrp="1"/>
          </p:cNvSpPr>
          <p:nvPr>
            <p:ph type="sldNum" sz="quarter" idx="4"/>
          </p:nvPr>
        </p:nvSpPr>
        <p:spPr>
          <a:xfrm>
            <a:off x="6457951" y="6401860"/>
            <a:ext cx="2057401" cy="366182"/>
          </a:xfrm>
          <a:prstGeom prst="rect">
            <a:avLst/>
          </a:prstGeom>
        </p:spPr>
        <p:txBody>
          <a:bodyPr vert="horz" lIns="91440" tIns="45720" rIns="91440" bIns="45720" rtlCol="0" anchor="ctr"/>
          <a:lstStyle>
            <a:lvl1pPr algn="r">
              <a:defRPr sz="747">
                <a:solidFill>
                  <a:schemeClr val="bg1"/>
                </a:solidFill>
              </a:defRPr>
            </a:lvl1pPr>
          </a:lstStyle>
          <a:p>
            <a:fld id="{1755F6D2-49A6-E64A-811B-3E9DE07970BF}" type="slidenum">
              <a:rPr lang="en-US" smtClean="0"/>
              <a:pPr/>
              <a:t>‹#›</a:t>
            </a:fld>
            <a:endParaRPr lang="en-US" dirty="0"/>
          </a:p>
        </p:txBody>
      </p:sp>
    </p:spTree>
    <p:extLst>
      <p:ext uri="{BB962C8B-B14F-4D97-AF65-F5344CB8AC3E}">
        <p14:creationId xmlns:p14="http://schemas.microsoft.com/office/powerpoint/2010/main" val="308702341"/>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hdr="0" ftr="0"/>
  <p:txStyles>
    <p:titleStyle>
      <a:lvl1pPr algn="l" defTabSz="683276" rtl="0" eaLnBrk="1" latinLnBrk="0" hangingPunct="1">
        <a:lnSpc>
          <a:spcPct val="90000"/>
        </a:lnSpc>
        <a:spcBef>
          <a:spcPct val="0"/>
        </a:spcBef>
        <a:buNone/>
        <a:defRPr sz="3288" kern="1200">
          <a:solidFill>
            <a:schemeClr val="tx1"/>
          </a:solidFill>
          <a:latin typeface="+mj-lt"/>
          <a:ea typeface="+mj-ea"/>
          <a:cs typeface="+mj-cs"/>
        </a:defRPr>
      </a:lvl1pPr>
    </p:titleStyle>
    <p:bodyStyle>
      <a:lvl1pPr marL="170819" indent="-170819" algn="l" defTabSz="683276" rtl="0" eaLnBrk="1" latinLnBrk="0" hangingPunct="1">
        <a:lnSpc>
          <a:spcPct val="90000"/>
        </a:lnSpc>
        <a:spcBef>
          <a:spcPts val="747"/>
        </a:spcBef>
        <a:buFont typeface="Arial" panose="020B0604020202020204" pitchFamily="34" charset="0"/>
        <a:buChar char="•"/>
        <a:defRPr sz="2093" kern="1200">
          <a:solidFill>
            <a:schemeClr val="tx1"/>
          </a:solidFill>
          <a:latin typeface="+mn-lt"/>
          <a:ea typeface="+mn-ea"/>
          <a:cs typeface="+mn-cs"/>
        </a:defRPr>
      </a:lvl1pPr>
      <a:lvl2pPr marL="512457" indent="-170819" algn="l" defTabSz="683276" rtl="0" eaLnBrk="1" latinLnBrk="0" hangingPunct="1">
        <a:lnSpc>
          <a:spcPct val="90000"/>
        </a:lnSpc>
        <a:spcBef>
          <a:spcPts val="374"/>
        </a:spcBef>
        <a:buFont typeface="Arial" panose="020B0604020202020204" pitchFamily="34" charset="0"/>
        <a:buChar char="•"/>
        <a:defRPr sz="1794" kern="1200">
          <a:solidFill>
            <a:schemeClr val="tx1"/>
          </a:solidFill>
          <a:latin typeface="+mn-lt"/>
          <a:ea typeface="+mn-ea"/>
          <a:cs typeface="+mn-cs"/>
        </a:defRPr>
      </a:lvl2pPr>
      <a:lvl3pPr marL="854095" indent="-170819" algn="l" defTabSz="683276" rtl="0" eaLnBrk="1" latinLnBrk="0" hangingPunct="1">
        <a:lnSpc>
          <a:spcPct val="90000"/>
        </a:lnSpc>
        <a:spcBef>
          <a:spcPts val="374"/>
        </a:spcBef>
        <a:buFont typeface="Arial" panose="020B0604020202020204" pitchFamily="34" charset="0"/>
        <a:buChar char="•"/>
        <a:defRPr sz="1495" kern="1200">
          <a:solidFill>
            <a:schemeClr val="tx1"/>
          </a:solidFill>
          <a:latin typeface="+mn-lt"/>
          <a:ea typeface="+mn-ea"/>
          <a:cs typeface="+mn-cs"/>
        </a:defRPr>
      </a:lvl3pPr>
      <a:lvl4pPr marL="1195732"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4pPr>
      <a:lvl5pPr marL="1537370"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5pPr>
      <a:lvl6pPr marL="1879008"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6pPr>
      <a:lvl7pPr marL="2220645"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7pPr>
      <a:lvl8pPr marL="2562282"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8pPr>
      <a:lvl9pPr marL="2903920"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9pPr>
    </p:bodyStyle>
    <p:otherStyle>
      <a:defPPr>
        <a:defRPr lang="en-US"/>
      </a:defPPr>
      <a:lvl1pPr marL="0" algn="l" defTabSz="683276" rtl="0" eaLnBrk="1" latinLnBrk="0" hangingPunct="1">
        <a:defRPr sz="1345" kern="1200">
          <a:solidFill>
            <a:schemeClr val="tx1"/>
          </a:solidFill>
          <a:latin typeface="+mn-lt"/>
          <a:ea typeface="+mn-ea"/>
          <a:cs typeface="+mn-cs"/>
        </a:defRPr>
      </a:lvl1pPr>
      <a:lvl2pPr marL="341637" algn="l" defTabSz="683276" rtl="0" eaLnBrk="1" latinLnBrk="0" hangingPunct="1">
        <a:defRPr sz="1345" kern="1200">
          <a:solidFill>
            <a:schemeClr val="tx1"/>
          </a:solidFill>
          <a:latin typeface="+mn-lt"/>
          <a:ea typeface="+mn-ea"/>
          <a:cs typeface="+mn-cs"/>
        </a:defRPr>
      </a:lvl2pPr>
      <a:lvl3pPr marL="683276" algn="l" defTabSz="683276" rtl="0" eaLnBrk="1" latinLnBrk="0" hangingPunct="1">
        <a:defRPr sz="1345" kern="1200">
          <a:solidFill>
            <a:schemeClr val="tx1"/>
          </a:solidFill>
          <a:latin typeface="+mn-lt"/>
          <a:ea typeface="+mn-ea"/>
          <a:cs typeface="+mn-cs"/>
        </a:defRPr>
      </a:lvl3pPr>
      <a:lvl4pPr marL="1024913" algn="l" defTabSz="683276" rtl="0" eaLnBrk="1" latinLnBrk="0" hangingPunct="1">
        <a:defRPr sz="1345" kern="1200">
          <a:solidFill>
            <a:schemeClr val="tx1"/>
          </a:solidFill>
          <a:latin typeface="+mn-lt"/>
          <a:ea typeface="+mn-ea"/>
          <a:cs typeface="+mn-cs"/>
        </a:defRPr>
      </a:lvl4pPr>
      <a:lvl5pPr marL="1366550" algn="l" defTabSz="683276" rtl="0" eaLnBrk="1" latinLnBrk="0" hangingPunct="1">
        <a:defRPr sz="1345" kern="1200">
          <a:solidFill>
            <a:schemeClr val="tx1"/>
          </a:solidFill>
          <a:latin typeface="+mn-lt"/>
          <a:ea typeface="+mn-ea"/>
          <a:cs typeface="+mn-cs"/>
        </a:defRPr>
      </a:lvl5pPr>
      <a:lvl6pPr marL="1708188" algn="l" defTabSz="683276" rtl="0" eaLnBrk="1" latinLnBrk="0" hangingPunct="1">
        <a:defRPr sz="1345" kern="1200">
          <a:solidFill>
            <a:schemeClr val="tx1"/>
          </a:solidFill>
          <a:latin typeface="+mn-lt"/>
          <a:ea typeface="+mn-ea"/>
          <a:cs typeface="+mn-cs"/>
        </a:defRPr>
      </a:lvl6pPr>
      <a:lvl7pPr marL="2049827" algn="l" defTabSz="683276" rtl="0" eaLnBrk="1" latinLnBrk="0" hangingPunct="1">
        <a:defRPr sz="1345" kern="1200">
          <a:solidFill>
            <a:schemeClr val="tx1"/>
          </a:solidFill>
          <a:latin typeface="+mn-lt"/>
          <a:ea typeface="+mn-ea"/>
          <a:cs typeface="+mn-cs"/>
        </a:defRPr>
      </a:lvl7pPr>
      <a:lvl8pPr marL="2391464" algn="l" defTabSz="683276" rtl="0" eaLnBrk="1" latinLnBrk="0" hangingPunct="1">
        <a:defRPr sz="1345" kern="1200">
          <a:solidFill>
            <a:schemeClr val="tx1"/>
          </a:solidFill>
          <a:latin typeface="+mn-lt"/>
          <a:ea typeface="+mn-ea"/>
          <a:cs typeface="+mn-cs"/>
        </a:defRPr>
      </a:lvl8pPr>
      <a:lvl9pPr marL="2733101" algn="l" defTabSz="683276" rtl="0" eaLnBrk="1" latinLnBrk="0" hangingPunct="1">
        <a:defRPr sz="13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0.xml"/><Relationship Id="rId1" Type="http://schemas.openxmlformats.org/officeDocument/2006/relationships/themeOverride" Target="../theme/themeOverride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897905-B324-DC45-9A36-521E919CCC6B}"/>
              </a:ext>
            </a:extLst>
          </p:cNvPr>
          <p:cNvPicPr>
            <a:picLocks noChangeAspect="1"/>
          </p:cNvPicPr>
          <p:nvPr/>
        </p:nvPicPr>
        <p:blipFill rotWithShape="1">
          <a:blip r:embed="rId2"/>
          <a:srcRect l="19132" t="26563" r="18876" b="28529"/>
          <a:stretch/>
        </p:blipFill>
        <p:spPr>
          <a:xfrm>
            <a:off x="2926202" y="2834755"/>
            <a:ext cx="2779808" cy="963305"/>
          </a:xfrm>
          <a:prstGeom prst="rect">
            <a:avLst/>
          </a:prstGeom>
        </p:spPr>
      </p:pic>
    </p:spTree>
    <p:extLst>
      <p:ext uri="{BB962C8B-B14F-4D97-AF65-F5344CB8AC3E}">
        <p14:creationId xmlns:p14="http://schemas.microsoft.com/office/powerpoint/2010/main" val="540306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a:extLst>
              <a:ext uri="{FF2B5EF4-FFF2-40B4-BE49-F238E27FC236}">
                <a16:creationId xmlns:a16="http://schemas.microsoft.com/office/drawing/2014/main" id="{1BC3BB0F-E3EF-4751-BDEB-1D848F99F675}"/>
              </a:ext>
            </a:extLst>
          </p:cNvPr>
          <p:cNvSpPr>
            <a:spLocks noGrp="1" noChangeArrowheads="1"/>
          </p:cNvSpPr>
          <p:nvPr>
            <p:ph idx="1"/>
          </p:nvPr>
        </p:nvSpPr>
        <p:spPr bwMode="auto">
          <a:xfrm>
            <a:off x="990600" y="10668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lnSpc>
                <a:spcPct val="90000"/>
              </a:lnSpc>
              <a:spcBef>
                <a:spcPct val="0"/>
              </a:spcBef>
            </a:pPr>
            <a:r>
              <a:rPr lang="en-US" altLang="en-US" dirty="0"/>
              <a:t>Adds the binary integer contained in the second operand (2 bytes) to the first operand (GPR) assuming the 2’s complement binary number system. </a:t>
            </a:r>
          </a:p>
          <a:p>
            <a:pPr indent="-176213" eaLnBrk="1" hangingPunct="1">
              <a:lnSpc>
                <a:spcPct val="90000"/>
              </a:lnSpc>
              <a:spcBef>
                <a:spcPct val="0"/>
              </a:spcBef>
            </a:pPr>
            <a:r>
              <a:rPr lang="en-US" altLang="en-US" dirty="0"/>
              <a:t>First operand contains the resultant sum.</a:t>
            </a:r>
          </a:p>
          <a:p>
            <a:pPr indent="-176213" eaLnBrk="1" hangingPunct="1">
              <a:lnSpc>
                <a:spcPct val="90000"/>
              </a:lnSpc>
              <a:spcBef>
                <a:spcPct val="0"/>
              </a:spcBef>
            </a:pPr>
            <a:r>
              <a:rPr lang="en-US" altLang="en-US" dirty="0"/>
              <a:t>AH	R1,D2(X2,B2)</a:t>
            </a:r>
          </a:p>
          <a:p>
            <a:pPr indent="-176213" eaLnBrk="1" hangingPunct="1">
              <a:lnSpc>
                <a:spcPct val="90000"/>
              </a:lnSpc>
              <a:spcBef>
                <a:spcPct val="0"/>
              </a:spcBef>
            </a:pPr>
            <a:r>
              <a:rPr lang="en-US" altLang="en-US" dirty="0"/>
              <a:t> </a:t>
            </a:r>
          </a:p>
          <a:p>
            <a:pPr indent="-176213" eaLnBrk="1" hangingPunct="1">
              <a:lnSpc>
                <a:spcPct val="90000"/>
              </a:lnSpc>
              <a:spcBef>
                <a:spcPct val="0"/>
              </a:spcBef>
            </a:pPr>
            <a:endParaRPr lang="en-US" altLang="en-US" dirty="0"/>
          </a:p>
          <a:p>
            <a:pPr indent="-176213" eaLnBrk="1" hangingPunct="1">
              <a:lnSpc>
                <a:spcPct val="90000"/>
              </a:lnSpc>
              <a:spcBef>
                <a:spcPct val="0"/>
              </a:spcBef>
            </a:pPr>
            <a:endParaRPr lang="en-US" altLang="en-US" dirty="0"/>
          </a:p>
          <a:p>
            <a:pPr indent="-176213" eaLnBrk="1" hangingPunct="1">
              <a:lnSpc>
                <a:spcPct val="90000"/>
              </a:lnSpc>
              <a:spcBef>
                <a:spcPct val="0"/>
              </a:spcBef>
            </a:pPr>
            <a:r>
              <a:rPr lang="en-US" altLang="en-US" dirty="0"/>
              <a:t>Format – RX</a:t>
            </a:r>
          </a:p>
          <a:p>
            <a:pPr indent="-176213" eaLnBrk="1" hangingPunct="1">
              <a:lnSpc>
                <a:spcPct val="90000"/>
              </a:lnSpc>
              <a:spcBef>
                <a:spcPct val="0"/>
              </a:spcBef>
            </a:pPr>
            <a:r>
              <a:rPr lang="en-US" altLang="en-US" dirty="0"/>
              <a:t>Condition Code – </a:t>
            </a:r>
          </a:p>
          <a:p>
            <a:pPr lvl="1" eaLnBrk="1" hangingPunct="1">
              <a:lnSpc>
                <a:spcPct val="90000"/>
              </a:lnSpc>
              <a:tabLst>
                <a:tab pos="177800" algn="l"/>
              </a:tabLst>
            </a:pPr>
            <a:r>
              <a:rPr lang="en-US" altLang="en-US" dirty="0"/>
              <a:t>0 – Zero</a:t>
            </a:r>
          </a:p>
          <a:p>
            <a:pPr lvl="1" eaLnBrk="1" hangingPunct="1">
              <a:lnSpc>
                <a:spcPct val="90000"/>
              </a:lnSpc>
              <a:tabLst>
                <a:tab pos="177800" algn="l"/>
              </a:tabLst>
            </a:pPr>
            <a:r>
              <a:rPr lang="en-US" altLang="en-US" dirty="0"/>
              <a:t>1 – Negative</a:t>
            </a:r>
          </a:p>
          <a:p>
            <a:pPr lvl="1" eaLnBrk="1" hangingPunct="1">
              <a:lnSpc>
                <a:spcPct val="90000"/>
              </a:lnSpc>
              <a:tabLst>
                <a:tab pos="177800" algn="l"/>
              </a:tabLst>
            </a:pPr>
            <a:r>
              <a:rPr lang="en-US" altLang="en-US" dirty="0"/>
              <a:t>2 – Positive</a:t>
            </a:r>
          </a:p>
          <a:p>
            <a:pPr lvl="1" eaLnBrk="1" hangingPunct="1">
              <a:lnSpc>
                <a:spcPct val="90000"/>
              </a:lnSpc>
              <a:tabLst>
                <a:tab pos="177800" algn="l"/>
              </a:tabLst>
            </a:pPr>
            <a:r>
              <a:rPr lang="en-US" altLang="en-US" dirty="0"/>
              <a:t>3 – Overflow</a:t>
            </a:r>
          </a:p>
          <a:p>
            <a:pPr indent="-176213" eaLnBrk="1" hangingPunct="1">
              <a:lnSpc>
                <a:spcPct val="90000"/>
              </a:lnSpc>
              <a:spcBef>
                <a:spcPct val="0"/>
              </a:spcBef>
            </a:pPr>
            <a:endParaRPr lang="en-US" altLang="en-US" dirty="0"/>
          </a:p>
          <a:p>
            <a:pPr indent="-176213" eaLnBrk="1" hangingPunct="1">
              <a:lnSpc>
                <a:spcPct val="90000"/>
              </a:lnSpc>
              <a:spcBef>
                <a:spcPct val="0"/>
              </a:spcBef>
            </a:pPr>
            <a:r>
              <a:rPr lang="en-US" altLang="en-US" dirty="0"/>
              <a:t>Exceptions – Access – Fetch 2</a:t>
            </a:r>
            <a:r>
              <a:rPr lang="en-US" altLang="en-US" baseline="30000" dirty="0"/>
              <a:t>nd</a:t>
            </a:r>
            <a:r>
              <a:rPr lang="en-US" altLang="en-US" dirty="0"/>
              <a:t> operand, fixed point overflow</a:t>
            </a:r>
          </a:p>
          <a:p>
            <a:pPr indent="-176213" eaLnBrk="1" hangingPunct="1">
              <a:lnSpc>
                <a:spcPct val="90000"/>
              </a:lnSpc>
              <a:spcBef>
                <a:spcPct val="0"/>
              </a:spcBef>
              <a:buFontTx/>
              <a:buNone/>
            </a:pPr>
            <a:endParaRPr lang="en-US" altLang="en-US" dirty="0"/>
          </a:p>
        </p:txBody>
      </p:sp>
      <p:sp>
        <p:nvSpPr>
          <p:cNvPr id="109570" name="Rectangle 2">
            <a:extLst>
              <a:ext uri="{FF2B5EF4-FFF2-40B4-BE49-F238E27FC236}">
                <a16:creationId xmlns:a16="http://schemas.microsoft.com/office/drawing/2014/main" id="{CE37C32E-28F3-46A4-9C8D-2300B8012CF2}"/>
              </a:ext>
            </a:extLst>
          </p:cNvPr>
          <p:cNvSpPr>
            <a:spLocks noGrp="1" noChangeArrowheads="1"/>
          </p:cNvSpPr>
          <p:nvPr>
            <p:ph type="title"/>
          </p:nvPr>
        </p:nvSpPr>
        <p:spPr>
          <a:xfrm>
            <a:off x="608013" y="115888"/>
            <a:ext cx="6392862" cy="949325"/>
          </a:xfrm>
        </p:spPr>
        <p:txBody>
          <a:bodyPr/>
          <a:lstStyle/>
          <a:p>
            <a:pPr indent="0" eaLnBrk="1" hangingPunct="1">
              <a:defRPr/>
            </a:pPr>
            <a:r>
              <a:rPr lang="en-US"/>
              <a:t>Add Half Word</a:t>
            </a:r>
          </a:p>
        </p:txBody>
      </p:sp>
      <p:graphicFrame>
        <p:nvGraphicFramePr>
          <p:cNvPr id="359428" name="Group 4">
            <a:extLst>
              <a:ext uri="{FF2B5EF4-FFF2-40B4-BE49-F238E27FC236}">
                <a16:creationId xmlns:a16="http://schemas.microsoft.com/office/drawing/2014/main" id="{D8D29A14-2915-4D06-8B61-83EDC970DE50}"/>
              </a:ext>
            </a:extLst>
          </p:cNvPr>
          <p:cNvGraphicFramePr>
            <a:graphicFrameLocks noGrp="1"/>
          </p:cNvGraphicFramePr>
          <p:nvPr/>
        </p:nvGraphicFramePr>
        <p:xfrm>
          <a:off x="1371600" y="2514600"/>
          <a:ext cx="6096000" cy="4572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4572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4A</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R1</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X2</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B2</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D2</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57821046"/>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a:extLst>
              <a:ext uri="{FF2B5EF4-FFF2-40B4-BE49-F238E27FC236}">
                <a16:creationId xmlns:a16="http://schemas.microsoft.com/office/drawing/2014/main" id="{176888DC-054D-4C0A-AADA-DD0EC933E947}"/>
              </a:ext>
            </a:extLst>
          </p:cNvPr>
          <p:cNvSpPr>
            <a:spLocks noGrp="1" noChangeArrowheads="1"/>
          </p:cNvSpPr>
          <p:nvPr>
            <p:ph idx="1"/>
          </p:nvPr>
        </p:nvSpPr>
        <p:spPr bwMode="auto">
          <a:xfrm>
            <a:off x="990600" y="12192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spcBef>
                <a:spcPct val="0"/>
              </a:spcBef>
            </a:pPr>
            <a:r>
              <a:rPr lang="en-US" altLang="en-US" dirty="0" err="1"/>
              <a:t>Eg.</a:t>
            </a:r>
            <a:r>
              <a:rPr lang="en-US" altLang="en-US" dirty="0"/>
              <a:t>, AH	 R2,10(R3)</a:t>
            </a:r>
          </a:p>
          <a:p>
            <a:pPr indent="-176213" eaLnBrk="1" hangingPunct="1">
              <a:spcBef>
                <a:spcPct val="0"/>
              </a:spcBef>
            </a:pPr>
            <a:r>
              <a:rPr lang="en-US" altLang="en-US" dirty="0"/>
              <a:t>Op code – 4A 23 00 0A</a:t>
            </a:r>
          </a:p>
          <a:p>
            <a:pPr indent="-176213" eaLnBrk="1" hangingPunct="1">
              <a:spcBef>
                <a:spcPct val="0"/>
              </a:spcBef>
            </a:pPr>
            <a:r>
              <a:rPr lang="en-US" altLang="en-US" dirty="0"/>
              <a:t>Condition Code - 2</a:t>
            </a:r>
          </a:p>
          <a:p>
            <a:pPr indent="-176213" eaLnBrk="1" hangingPunct="1">
              <a:spcBef>
                <a:spcPct val="0"/>
              </a:spcBef>
              <a:buFontTx/>
              <a:buNone/>
            </a:pPr>
            <a:endParaRPr lang="en-US" altLang="en-US" dirty="0"/>
          </a:p>
          <a:p>
            <a:pPr indent="-176213" eaLnBrk="1" hangingPunct="1">
              <a:spcBef>
                <a:spcPct val="0"/>
              </a:spcBef>
            </a:pPr>
            <a:endParaRPr lang="en-US" altLang="en-US" dirty="0"/>
          </a:p>
          <a:p>
            <a:pPr indent="-176213" eaLnBrk="1" hangingPunct="1">
              <a:spcBef>
                <a:spcPct val="0"/>
              </a:spcBef>
              <a:buFontTx/>
              <a:buNone/>
            </a:pPr>
            <a:endParaRPr lang="en-US" altLang="en-US" dirty="0"/>
          </a:p>
        </p:txBody>
      </p:sp>
      <p:sp>
        <p:nvSpPr>
          <p:cNvPr id="110594" name="Rectangle 2">
            <a:extLst>
              <a:ext uri="{FF2B5EF4-FFF2-40B4-BE49-F238E27FC236}">
                <a16:creationId xmlns:a16="http://schemas.microsoft.com/office/drawing/2014/main" id="{7A5501C2-F966-4DE2-9417-3E4F494158FA}"/>
              </a:ext>
            </a:extLst>
          </p:cNvPr>
          <p:cNvSpPr>
            <a:spLocks noGrp="1" noChangeArrowheads="1"/>
          </p:cNvSpPr>
          <p:nvPr>
            <p:ph type="title"/>
          </p:nvPr>
        </p:nvSpPr>
        <p:spPr>
          <a:xfrm>
            <a:off x="608013" y="115888"/>
            <a:ext cx="6392862" cy="949325"/>
          </a:xfrm>
        </p:spPr>
        <p:txBody>
          <a:bodyPr/>
          <a:lstStyle/>
          <a:p>
            <a:pPr indent="0" eaLnBrk="1" hangingPunct="1">
              <a:defRPr/>
            </a:pPr>
            <a:r>
              <a:rPr lang="en-US"/>
              <a:t>Add							</a:t>
            </a:r>
            <a:r>
              <a:rPr lang="en-US" sz="1800"/>
              <a:t>continued…</a:t>
            </a:r>
          </a:p>
        </p:txBody>
      </p:sp>
      <p:graphicFrame>
        <p:nvGraphicFramePr>
          <p:cNvPr id="360452" name="Group 4">
            <a:extLst>
              <a:ext uri="{FF2B5EF4-FFF2-40B4-BE49-F238E27FC236}">
                <a16:creationId xmlns:a16="http://schemas.microsoft.com/office/drawing/2014/main" id="{5F1E9425-E7C1-4AF8-BB51-8585830F985E}"/>
              </a:ext>
            </a:extLst>
          </p:cNvPr>
          <p:cNvGraphicFramePr>
            <a:graphicFrameLocks noGrp="1"/>
          </p:cNvGraphicFramePr>
          <p:nvPr/>
        </p:nvGraphicFramePr>
        <p:xfrm>
          <a:off x="1219200" y="3276600"/>
          <a:ext cx="6096000" cy="2194144"/>
        </p:xfrm>
        <a:graphic>
          <a:graphicData uri="http://schemas.openxmlformats.org/drawingml/2006/table">
            <a:tbl>
              <a:tblPr/>
              <a:tblGrid>
                <a:gridCol w="1905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1005627">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Reg. content / Memory Location</a:t>
                      </a:r>
                    </a:p>
                  </a:txBody>
                  <a:tcPr marT="45668" marB="4566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Before processing</a:t>
                      </a:r>
                    </a:p>
                  </a:txBody>
                  <a:tcPr marT="45668" marB="4566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After processing</a:t>
                      </a:r>
                    </a:p>
                  </a:txBody>
                  <a:tcPr marT="45668" marB="4566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r h="396099">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R2</a:t>
                      </a:r>
                    </a:p>
                  </a:txBody>
                  <a:tcPr marT="45668" marB="4566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00 00 03 21</a:t>
                      </a:r>
                    </a:p>
                  </a:txBody>
                  <a:tcPr marT="45668" marB="4566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00 00 03 32</a:t>
                      </a:r>
                    </a:p>
                  </a:txBody>
                  <a:tcPr marT="45668" marB="4566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1"/>
                  </a:ext>
                </a:extLst>
              </a:tr>
              <a:tr h="396099">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R3</a:t>
                      </a:r>
                    </a:p>
                  </a:txBody>
                  <a:tcPr marT="45668" marB="4566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00 80 03 00</a:t>
                      </a:r>
                    </a:p>
                  </a:txBody>
                  <a:tcPr marT="45668" marB="4566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Not Changed</a:t>
                      </a:r>
                    </a:p>
                  </a:txBody>
                  <a:tcPr marT="45668" marB="4566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2"/>
                  </a:ext>
                </a:extLst>
              </a:tr>
              <a:tr h="396099">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(80 03 0A)</a:t>
                      </a:r>
                    </a:p>
                  </a:txBody>
                  <a:tcPr marT="45668" marB="4566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00 11 00 00</a:t>
                      </a:r>
                    </a:p>
                  </a:txBody>
                  <a:tcPr marT="45668" marB="4566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Not Changed</a:t>
                      </a:r>
                    </a:p>
                  </a:txBody>
                  <a:tcPr marT="45668" marB="4566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48697697"/>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30-09-2021</a:t>
            </a:fld>
            <a:r>
              <a:rPr lang="en-US" dirty="0"/>
              <a:t> </a:t>
            </a:r>
            <a:r>
              <a:rPr lang="en-US" altLang="en-US" dirty="0"/>
              <a:t>| </a:t>
            </a:r>
            <a:r>
              <a:rPr lang="en-IN" altLang="en-US" dirty="0"/>
              <a:t>© Mphasis 2021  Proprietary and confidential information</a:t>
            </a:r>
            <a:endParaRPr lang="en-US" dirty="0"/>
          </a:p>
        </p:txBody>
      </p:sp>
      <p:sp>
        <p:nvSpPr>
          <p:cNvPr id="3" name="Slide Number Placeholder 2"/>
          <p:cNvSpPr>
            <a:spLocks noGrp="1"/>
          </p:cNvSpPr>
          <p:nvPr>
            <p:ph type="sldNum" sz="quarter" idx="4"/>
          </p:nvPr>
        </p:nvSpPr>
        <p:spPr/>
        <p:txBody>
          <a:bodyPr/>
          <a:lstStyle/>
          <a:p>
            <a:fld id="{1755F6D2-49A6-E64A-811B-3E9DE07970BF}" type="slidenum">
              <a:rPr lang="en-US" smtClean="0"/>
              <a:pPr/>
              <a:t>12</a:t>
            </a:fld>
            <a:endParaRPr lang="en-US" dirty="0"/>
          </a:p>
        </p:txBody>
      </p:sp>
      <p:sp>
        <p:nvSpPr>
          <p:cNvPr id="4" name="Text Placeholder 3"/>
          <p:cNvSpPr>
            <a:spLocks noGrp="1"/>
          </p:cNvSpPr>
          <p:nvPr>
            <p:ph type="body" sz="quarter" idx="15"/>
          </p:nvPr>
        </p:nvSpPr>
        <p:spPr/>
        <p:txBody>
          <a:bodyPr/>
          <a:lstStyle/>
          <a:p>
            <a:r>
              <a:rPr lang="en-US" sz="2400" dirty="0"/>
              <a:t>Subtract Register</a:t>
            </a:r>
          </a:p>
        </p:txBody>
      </p:sp>
      <p:sp>
        <p:nvSpPr>
          <p:cNvPr id="7" name="Rectangle 3">
            <a:extLst>
              <a:ext uri="{FF2B5EF4-FFF2-40B4-BE49-F238E27FC236}">
                <a16:creationId xmlns:a16="http://schemas.microsoft.com/office/drawing/2014/main" id="{A2C183F3-7470-4374-9A72-954AF20360A0}"/>
              </a:ext>
            </a:extLst>
          </p:cNvPr>
          <p:cNvSpPr txBox="1">
            <a:spLocks noChangeArrowheads="1"/>
          </p:cNvSpPr>
          <p:nvPr/>
        </p:nvSpPr>
        <p:spPr bwMode="auto">
          <a:xfrm>
            <a:off x="834105" y="838200"/>
            <a:ext cx="7681246" cy="5181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7759" indent="-227759" algn="l" defTabSz="911034" rtl="0" eaLnBrk="1" latinLnBrk="0" hangingPunct="1">
              <a:lnSpc>
                <a:spcPct val="90000"/>
              </a:lnSpc>
              <a:spcBef>
                <a:spcPts val="996"/>
              </a:spcBef>
              <a:buFont typeface="Arial" panose="020B0604020202020204" pitchFamily="34" charset="0"/>
              <a:buChar char="•"/>
              <a:defRPr sz="2791" kern="1200">
                <a:solidFill>
                  <a:schemeClr val="tx1"/>
                </a:solidFill>
                <a:latin typeface="+mn-lt"/>
                <a:ea typeface="+mn-ea"/>
                <a:cs typeface="+mn-cs"/>
              </a:defRPr>
            </a:lvl1pPr>
            <a:lvl2pPr marL="683276" indent="-227759" algn="l" defTabSz="911034" rtl="0" eaLnBrk="1" latinLnBrk="0" hangingPunct="1">
              <a:lnSpc>
                <a:spcPct val="90000"/>
              </a:lnSpc>
              <a:spcBef>
                <a:spcPts val="499"/>
              </a:spcBef>
              <a:buFont typeface="Arial" panose="020B0604020202020204" pitchFamily="34" charset="0"/>
              <a:buChar char="•"/>
              <a:defRPr sz="2392" kern="1200">
                <a:solidFill>
                  <a:schemeClr val="tx1"/>
                </a:solidFill>
                <a:latin typeface="+mn-lt"/>
                <a:ea typeface="+mn-ea"/>
                <a:cs typeface="+mn-cs"/>
              </a:defRPr>
            </a:lvl2pPr>
            <a:lvl3pPr marL="1138793" indent="-227759" algn="l" defTabSz="911034" rtl="0" eaLnBrk="1" latinLnBrk="0" hangingPunct="1">
              <a:lnSpc>
                <a:spcPct val="90000"/>
              </a:lnSpc>
              <a:spcBef>
                <a:spcPts val="499"/>
              </a:spcBef>
              <a:buFont typeface="Arial" panose="020B0604020202020204" pitchFamily="34" charset="0"/>
              <a:buChar char="•"/>
              <a:defRPr sz="1993" kern="1200">
                <a:solidFill>
                  <a:schemeClr val="tx1"/>
                </a:solidFill>
                <a:latin typeface="+mn-lt"/>
                <a:ea typeface="+mn-ea"/>
                <a:cs typeface="+mn-cs"/>
              </a:defRPr>
            </a:lvl3pPr>
            <a:lvl4pPr marL="1594309"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4pPr>
            <a:lvl5pPr marL="204982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5pPr>
            <a:lvl6pPr marL="2505344"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6pPr>
            <a:lvl7pPr marL="2960860"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7pPr>
            <a:lvl8pPr marL="341637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8pPr>
            <a:lvl9pPr marL="3871893"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9pPr>
          </a:lstStyle>
          <a:p>
            <a:pPr indent="-176213" fontAlgn="auto">
              <a:spcBef>
                <a:spcPct val="0"/>
              </a:spcBef>
              <a:spcAft>
                <a:spcPts val="0"/>
              </a:spcAft>
            </a:pPr>
            <a:r>
              <a:rPr lang="en-US" altLang="en-US" dirty="0"/>
              <a:t>Subtracts the binary integers contained in the general-purpose registers assuming the two’s complement binary number system and the contents is stored in the first operand. </a:t>
            </a:r>
          </a:p>
          <a:p>
            <a:pPr indent="-176213" fontAlgn="auto">
              <a:spcBef>
                <a:spcPct val="0"/>
              </a:spcBef>
              <a:spcAft>
                <a:spcPts val="0"/>
              </a:spcAft>
            </a:pPr>
            <a:r>
              <a:rPr lang="en-US" altLang="en-US" dirty="0"/>
              <a:t>SR	R1,R2</a:t>
            </a:r>
          </a:p>
          <a:p>
            <a:pPr marL="51546" indent="0" fontAlgn="auto">
              <a:spcBef>
                <a:spcPct val="0"/>
              </a:spcBef>
              <a:spcAft>
                <a:spcPts val="0"/>
              </a:spcAft>
              <a:buNone/>
            </a:pPr>
            <a:endParaRPr lang="en-US" altLang="en-US" dirty="0"/>
          </a:p>
          <a:p>
            <a:pPr indent="-176213" fontAlgn="auto">
              <a:spcBef>
                <a:spcPct val="0"/>
              </a:spcBef>
              <a:spcAft>
                <a:spcPts val="0"/>
              </a:spcAft>
            </a:pPr>
            <a:endParaRPr lang="en-US" altLang="en-US" dirty="0"/>
          </a:p>
          <a:p>
            <a:pPr indent="-176213" fontAlgn="auto">
              <a:spcBef>
                <a:spcPct val="0"/>
              </a:spcBef>
              <a:spcAft>
                <a:spcPts val="0"/>
              </a:spcAft>
            </a:pPr>
            <a:r>
              <a:rPr lang="en-US" altLang="en-US" dirty="0"/>
              <a:t>Format – RR</a:t>
            </a:r>
          </a:p>
          <a:p>
            <a:pPr indent="-176213" fontAlgn="auto">
              <a:spcBef>
                <a:spcPct val="0"/>
              </a:spcBef>
              <a:spcAft>
                <a:spcPts val="0"/>
              </a:spcAft>
            </a:pPr>
            <a:r>
              <a:rPr lang="en-US" altLang="en-US" dirty="0"/>
              <a:t>Condition Code – </a:t>
            </a:r>
          </a:p>
          <a:p>
            <a:pPr lvl="1" fontAlgn="auto">
              <a:spcAft>
                <a:spcPts val="0"/>
              </a:spcAft>
              <a:tabLst>
                <a:tab pos="177800" algn="l"/>
              </a:tabLst>
            </a:pPr>
            <a:r>
              <a:rPr lang="en-US" altLang="en-US" dirty="0"/>
              <a:t>0 – Zero</a:t>
            </a:r>
          </a:p>
          <a:p>
            <a:pPr lvl="1" fontAlgn="auto">
              <a:spcAft>
                <a:spcPts val="0"/>
              </a:spcAft>
              <a:tabLst>
                <a:tab pos="177800" algn="l"/>
              </a:tabLst>
            </a:pPr>
            <a:r>
              <a:rPr lang="en-US" altLang="en-US" dirty="0"/>
              <a:t>1 – Negative</a:t>
            </a:r>
          </a:p>
          <a:p>
            <a:pPr lvl="1" fontAlgn="auto">
              <a:spcAft>
                <a:spcPts val="0"/>
              </a:spcAft>
              <a:tabLst>
                <a:tab pos="177800" algn="l"/>
              </a:tabLst>
            </a:pPr>
            <a:r>
              <a:rPr lang="en-US" altLang="en-US" dirty="0"/>
              <a:t>2 – Positive</a:t>
            </a:r>
          </a:p>
          <a:p>
            <a:pPr lvl="1" fontAlgn="auto">
              <a:spcAft>
                <a:spcPts val="0"/>
              </a:spcAft>
              <a:tabLst>
                <a:tab pos="177800" algn="l"/>
              </a:tabLst>
            </a:pPr>
            <a:r>
              <a:rPr lang="en-US" altLang="en-US" dirty="0"/>
              <a:t>3 - Overflow</a:t>
            </a:r>
          </a:p>
        </p:txBody>
      </p:sp>
      <p:graphicFrame>
        <p:nvGraphicFramePr>
          <p:cNvPr id="9" name="Group 4">
            <a:extLst>
              <a:ext uri="{FF2B5EF4-FFF2-40B4-BE49-F238E27FC236}">
                <a16:creationId xmlns:a16="http://schemas.microsoft.com/office/drawing/2014/main" id="{658D129E-F532-4362-A0DF-DADDC365AD59}"/>
              </a:ext>
            </a:extLst>
          </p:cNvPr>
          <p:cNvGraphicFramePr>
            <a:graphicFrameLocks noGrp="1"/>
          </p:cNvGraphicFramePr>
          <p:nvPr>
            <p:extLst>
              <p:ext uri="{D42A27DB-BD31-4B8C-83A1-F6EECF244321}">
                <p14:modId xmlns:p14="http://schemas.microsoft.com/office/powerpoint/2010/main" val="2522395009"/>
              </p:ext>
            </p:extLst>
          </p:nvPr>
        </p:nvGraphicFramePr>
        <p:xfrm>
          <a:off x="1156243" y="2871763"/>
          <a:ext cx="3657600" cy="5842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5842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1B</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R1</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R2</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27626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711DDA-9022-4003-B37B-025DD46F8E93}"/>
              </a:ext>
            </a:extLst>
          </p:cNvPr>
          <p:cNvSpPr>
            <a:spLocks noGrp="1"/>
          </p:cNvSpPr>
          <p:nvPr>
            <p:ph type="dt" sz="half" idx="2"/>
          </p:nvPr>
        </p:nvSpPr>
        <p:spPr/>
        <p:txBody>
          <a:bodyPr/>
          <a:lstStyle/>
          <a:p>
            <a:fld id="{D97C9332-06A4-8741-8892-83C10379AC79}" type="datetime1">
              <a:rPr lang="en-IN" smtClean="0"/>
              <a:t>30-09-2021</a:t>
            </a:fld>
            <a:r>
              <a:rPr lang="en-US"/>
              <a:t> </a:t>
            </a:r>
            <a:r>
              <a:rPr lang="en-US" altLang="en-US"/>
              <a:t>| </a:t>
            </a:r>
            <a:r>
              <a:rPr lang="en-IN" altLang="en-US"/>
              <a:t>© Mphasis 2018  Proprietary and confidential information</a:t>
            </a:r>
            <a:endParaRPr lang="en-US" dirty="0"/>
          </a:p>
        </p:txBody>
      </p:sp>
      <p:sp>
        <p:nvSpPr>
          <p:cNvPr id="3" name="Slide Number Placeholder 2">
            <a:extLst>
              <a:ext uri="{FF2B5EF4-FFF2-40B4-BE49-F238E27FC236}">
                <a16:creationId xmlns:a16="http://schemas.microsoft.com/office/drawing/2014/main" id="{0C3A9916-00AF-43BD-8736-61AB48804E0D}"/>
              </a:ext>
            </a:extLst>
          </p:cNvPr>
          <p:cNvSpPr>
            <a:spLocks noGrp="1"/>
          </p:cNvSpPr>
          <p:nvPr>
            <p:ph type="sldNum" sz="quarter" idx="4"/>
          </p:nvPr>
        </p:nvSpPr>
        <p:spPr/>
        <p:txBody>
          <a:bodyPr/>
          <a:lstStyle/>
          <a:p>
            <a:fld id="{1755F6D2-49A6-E64A-811B-3E9DE07970BF}" type="slidenum">
              <a:rPr lang="en-US" smtClean="0"/>
              <a:pPr/>
              <a:t>13</a:t>
            </a:fld>
            <a:endParaRPr lang="en-US" dirty="0"/>
          </a:p>
        </p:txBody>
      </p:sp>
      <p:sp>
        <p:nvSpPr>
          <p:cNvPr id="4" name="Text Placeholder 3">
            <a:extLst>
              <a:ext uri="{FF2B5EF4-FFF2-40B4-BE49-F238E27FC236}">
                <a16:creationId xmlns:a16="http://schemas.microsoft.com/office/drawing/2014/main" id="{1A648DA0-C00F-49A2-9192-5012CB7530AC}"/>
              </a:ext>
            </a:extLst>
          </p:cNvPr>
          <p:cNvSpPr>
            <a:spLocks noGrp="1"/>
          </p:cNvSpPr>
          <p:nvPr>
            <p:ph type="body" sz="quarter" idx="15"/>
          </p:nvPr>
        </p:nvSpPr>
        <p:spPr/>
        <p:txBody>
          <a:bodyPr/>
          <a:lstStyle/>
          <a:p>
            <a:r>
              <a:rPr lang="en-US" dirty="0"/>
              <a:t>Subtract Register</a:t>
            </a:r>
          </a:p>
        </p:txBody>
      </p:sp>
      <p:sp>
        <p:nvSpPr>
          <p:cNvPr id="7" name="Rectangle 3">
            <a:extLst>
              <a:ext uri="{FF2B5EF4-FFF2-40B4-BE49-F238E27FC236}">
                <a16:creationId xmlns:a16="http://schemas.microsoft.com/office/drawing/2014/main" id="{7FA2B260-BA74-4931-94E0-494E246BF038}"/>
              </a:ext>
            </a:extLst>
          </p:cNvPr>
          <p:cNvSpPr txBox="1">
            <a:spLocks noChangeArrowheads="1"/>
          </p:cNvSpPr>
          <p:nvPr/>
        </p:nvSpPr>
        <p:spPr bwMode="auto">
          <a:xfrm>
            <a:off x="1047751" y="935903"/>
            <a:ext cx="7467600" cy="495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7759" indent="-227759" algn="l" defTabSz="911034" rtl="0" eaLnBrk="1" latinLnBrk="0" hangingPunct="1">
              <a:lnSpc>
                <a:spcPct val="90000"/>
              </a:lnSpc>
              <a:spcBef>
                <a:spcPts val="996"/>
              </a:spcBef>
              <a:buFont typeface="Arial" panose="020B0604020202020204" pitchFamily="34" charset="0"/>
              <a:buChar char="•"/>
              <a:defRPr sz="2791" kern="1200">
                <a:solidFill>
                  <a:schemeClr val="tx1"/>
                </a:solidFill>
                <a:latin typeface="+mn-lt"/>
                <a:ea typeface="+mn-ea"/>
                <a:cs typeface="+mn-cs"/>
              </a:defRPr>
            </a:lvl1pPr>
            <a:lvl2pPr marL="683276" indent="-227759" algn="l" defTabSz="911034" rtl="0" eaLnBrk="1" latinLnBrk="0" hangingPunct="1">
              <a:lnSpc>
                <a:spcPct val="90000"/>
              </a:lnSpc>
              <a:spcBef>
                <a:spcPts val="499"/>
              </a:spcBef>
              <a:buFont typeface="Arial" panose="020B0604020202020204" pitchFamily="34" charset="0"/>
              <a:buChar char="•"/>
              <a:defRPr sz="2392" kern="1200">
                <a:solidFill>
                  <a:schemeClr val="tx1"/>
                </a:solidFill>
                <a:latin typeface="+mn-lt"/>
                <a:ea typeface="+mn-ea"/>
                <a:cs typeface="+mn-cs"/>
              </a:defRPr>
            </a:lvl2pPr>
            <a:lvl3pPr marL="1138793" indent="-227759" algn="l" defTabSz="911034" rtl="0" eaLnBrk="1" latinLnBrk="0" hangingPunct="1">
              <a:lnSpc>
                <a:spcPct val="90000"/>
              </a:lnSpc>
              <a:spcBef>
                <a:spcPts val="499"/>
              </a:spcBef>
              <a:buFont typeface="Arial" panose="020B0604020202020204" pitchFamily="34" charset="0"/>
              <a:buChar char="•"/>
              <a:defRPr sz="1993" kern="1200">
                <a:solidFill>
                  <a:schemeClr val="tx1"/>
                </a:solidFill>
                <a:latin typeface="+mn-lt"/>
                <a:ea typeface="+mn-ea"/>
                <a:cs typeface="+mn-cs"/>
              </a:defRPr>
            </a:lvl3pPr>
            <a:lvl4pPr marL="1594309"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4pPr>
            <a:lvl5pPr marL="204982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5pPr>
            <a:lvl6pPr marL="2505344"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6pPr>
            <a:lvl7pPr marL="2960860"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7pPr>
            <a:lvl8pPr marL="341637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8pPr>
            <a:lvl9pPr marL="3871893"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9pPr>
          </a:lstStyle>
          <a:p>
            <a:pPr indent="-176213" fontAlgn="auto">
              <a:spcBef>
                <a:spcPct val="0"/>
              </a:spcBef>
              <a:spcAft>
                <a:spcPts val="0"/>
              </a:spcAft>
            </a:pPr>
            <a:r>
              <a:rPr lang="en-US" altLang="en-US" dirty="0" err="1"/>
              <a:t>Eg.</a:t>
            </a:r>
            <a:r>
              <a:rPr lang="en-US" altLang="en-US" dirty="0"/>
              <a:t>, SR	R2,R6</a:t>
            </a:r>
          </a:p>
          <a:p>
            <a:pPr indent="-176213" fontAlgn="auto">
              <a:spcBef>
                <a:spcPct val="0"/>
              </a:spcBef>
              <a:spcAft>
                <a:spcPts val="0"/>
              </a:spcAft>
            </a:pPr>
            <a:r>
              <a:rPr lang="en-US" altLang="en-US" dirty="0"/>
              <a:t>Op code – 1B 26</a:t>
            </a:r>
          </a:p>
          <a:p>
            <a:pPr indent="-176213" fontAlgn="auto">
              <a:spcBef>
                <a:spcPct val="0"/>
              </a:spcBef>
              <a:spcAft>
                <a:spcPts val="0"/>
              </a:spcAft>
            </a:pPr>
            <a:r>
              <a:rPr lang="en-US" altLang="en-US" dirty="0"/>
              <a:t>Condition Code – 2</a:t>
            </a:r>
          </a:p>
          <a:p>
            <a:pPr marL="51546" indent="0" fontAlgn="auto">
              <a:spcBef>
                <a:spcPct val="0"/>
              </a:spcBef>
              <a:spcAft>
                <a:spcPts val="0"/>
              </a:spcAft>
              <a:buNone/>
            </a:pPr>
            <a:endParaRPr lang="en-US" altLang="en-US" dirty="0"/>
          </a:p>
          <a:p>
            <a:pPr indent="-176213" fontAlgn="auto">
              <a:spcBef>
                <a:spcPct val="0"/>
              </a:spcBef>
              <a:spcAft>
                <a:spcPts val="0"/>
              </a:spcAft>
              <a:buFontTx/>
              <a:buNone/>
            </a:pPr>
            <a:endParaRPr lang="en-US" altLang="en-US" dirty="0"/>
          </a:p>
        </p:txBody>
      </p:sp>
      <p:graphicFrame>
        <p:nvGraphicFramePr>
          <p:cNvPr id="8" name="Group 4">
            <a:extLst>
              <a:ext uri="{FF2B5EF4-FFF2-40B4-BE49-F238E27FC236}">
                <a16:creationId xmlns:a16="http://schemas.microsoft.com/office/drawing/2014/main" id="{5EEE4C1F-75EE-4110-A95B-49A2823CE2BC}"/>
              </a:ext>
            </a:extLst>
          </p:cNvPr>
          <p:cNvGraphicFramePr>
            <a:graphicFrameLocks noGrp="1"/>
          </p:cNvGraphicFramePr>
          <p:nvPr>
            <p:extLst>
              <p:ext uri="{D42A27DB-BD31-4B8C-83A1-F6EECF244321}">
                <p14:modId xmlns:p14="http://schemas.microsoft.com/office/powerpoint/2010/main" val="895301720"/>
              </p:ext>
            </p:extLst>
          </p:nvPr>
        </p:nvGraphicFramePr>
        <p:xfrm>
          <a:off x="1219200" y="2553983"/>
          <a:ext cx="6096000" cy="1798638"/>
        </p:xfrm>
        <a:graphic>
          <a:graphicData uri="http://schemas.openxmlformats.org/drawingml/2006/table">
            <a:tbl>
              <a:tblPr/>
              <a:tblGrid>
                <a:gridCol w="1905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1006018">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Reg. content / Memory Location</a:t>
                      </a:r>
                    </a:p>
                  </a:txBody>
                  <a:tcPr marT="45728" marB="4572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Before processing</a:t>
                      </a:r>
                    </a:p>
                  </a:txBody>
                  <a:tcPr marT="45728" marB="4572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After processing</a:t>
                      </a:r>
                    </a:p>
                  </a:txBody>
                  <a:tcPr marT="45728" marB="4572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r h="39631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R2</a:t>
                      </a:r>
                    </a:p>
                  </a:txBody>
                  <a:tcPr marT="45728" marB="4572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00 23 03 21</a:t>
                      </a:r>
                    </a:p>
                  </a:txBody>
                  <a:tcPr marT="45728" marB="4572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00 23 00 21</a:t>
                      </a:r>
                    </a:p>
                  </a:txBody>
                  <a:tcPr marT="45728" marB="4572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1"/>
                  </a:ext>
                </a:extLst>
              </a:tr>
              <a:tr h="39631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R6</a:t>
                      </a:r>
                    </a:p>
                  </a:txBody>
                  <a:tcPr marT="45728" marB="4572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00 00 03 00</a:t>
                      </a:r>
                    </a:p>
                  </a:txBody>
                  <a:tcPr marT="45728" marB="4572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Not Changed</a:t>
                      </a:r>
                    </a:p>
                  </a:txBody>
                  <a:tcPr marT="45728" marB="4572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73469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a:extLst>
              <a:ext uri="{FF2B5EF4-FFF2-40B4-BE49-F238E27FC236}">
                <a16:creationId xmlns:a16="http://schemas.microsoft.com/office/drawing/2014/main" id="{DF821A4A-AABB-4D91-85C0-FF264A6687CC}"/>
              </a:ext>
            </a:extLst>
          </p:cNvPr>
          <p:cNvSpPr>
            <a:spLocks noGrp="1" noChangeArrowheads="1"/>
          </p:cNvSpPr>
          <p:nvPr>
            <p:ph idx="1"/>
          </p:nvPr>
        </p:nvSpPr>
        <p:spPr bwMode="auto">
          <a:xfrm>
            <a:off x="990600" y="10668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lnSpc>
                <a:spcPct val="90000"/>
              </a:lnSpc>
              <a:spcBef>
                <a:spcPct val="0"/>
              </a:spcBef>
            </a:pPr>
            <a:r>
              <a:rPr lang="en-US" altLang="en-US"/>
              <a:t>Subtracts the binary integer contained in the second operand from the first operand (GPR) assuming the 2’s complement binary number system.</a:t>
            </a:r>
          </a:p>
          <a:p>
            <a:pPr indent="-176213" eaLnBrk="1" hangingPunct="1">
              <a:lnSpc>
                <a:spcPct val="90000"/>
              </a:lnSpc>
              <a:spcBef>
                <a:spcPct val="0"/>
              </a:spcBef>
            </a:pPr>
            <a:r>
              <a:rPr lang="en-US" altLang="en-US"/>
              <a:t>First operand contains the resultant.</a:t>
            </a:r>
          </a:p>
          <a:p>
            <a:pPr indent="-176213" eaLnBrk="1" hangingPunct="1">
              <a:lnSpc>
                <a:spcPct val="90000"/>
              </a:lnSpc>
              <a:spcBef>
                <a:spcPct val="0"/>
              </a:spcBef>
            </a:pPr>
            <a:r>
              <a:rPr lang="en-US" altLang="en-US"/>
              <a:t>S	R1,D2(X2,B2)</a:t>
            </a:r>
          </a:p>
          <a:p>
            <a:pPr indent="-176213" eaLnBrk="1" hangingPunct="1">
              <a:lnSpc>
                <a:spcPct val="90000"/>
              </a:lnSpc>
              <a:spcBef>
                <a:spcPct val="0"/>
              </a:spcBef>
            </a:pPr>
            <a:endParaRPr lang="en-US" altLang="en-US"/>
          </a:p>
          <a:p>
            <a:pPr indent="-176213" eaLnBrk="1" hangingPunct="1">
              <a:lnSpc>
                <a:spcPct val="90000"/>
              </a:lnSpc>
              <a:spcBef>
                <a:spcPct val="0"/>
              </a:spcBef>
            </a:pPr>
            <a:r>
              <a:rPr lang="en-US" altLang="en-US"/>
              <a:t> </a:t>
            </a:r>
          </a:p>
          <a:p>
            <a:pPr indent="-176213" eaLnBrk="1" hangingPunct="1">
              <a:lnSpc>
                <a:spcPct val="90000"/>
              </a:lnSpc>
              <a:spcBef>
                <a:spcPct val="0"/>
              </a:spcBef>
            </a:pPr>
            <a:endParaRPr lang="en-US" altLang="en-US"/>
          </a:p>
          <a:p>
            <a:pPr indent="-176213" eaLnBrk="1" hangingPunct="1">
              <a:lnSpc>
                <a:spcPct val="90000"/>
              </a:lnSpc>
              <a:spcBef>
                <a:spcPct val="0"/>
              </a:spcBef>
            </a:pPr>
            <a:r>
              <a:rPr lang="en-US" altLang="en-US"/>
              <a:t>Format – RX</a:t>
            </a:r>
          </a:p>
          <a:p>
            <a:pPr indent="-176213" eaLnBrk="1" hangingPunct="1">
              <a:lnSpc>
                <a:spcPct val="90000"/>
              </a:lnSpc>
              <a:spcBef>
                <a:spcPct val="0"/>
              </a:spcBef>
            </a:pPr>
            <a:r>
              <a:rPr lang="en-US" altLang="en-US"/>
              <a:t>Condition Code – </a:t>
            </a:r>
          </a:p>
          <a:p>
            <a:pPr lvl="1" eaLnBrk="1" hangingPunct="1">
              <a:lnSpc>
                <a:spcPct val="90000"/>
              </a:lnSpc>
              <a:tabLst>
                <a:tab pos="177800" algn="l"/>
              </a:tabLst>
            </a:pPr>
            <a:r>
              <a:rPr lang="en-US" altLang="en-US"/>
              <a:t>0 – Zero</a:t>
            </a:r>
          </a:p>
          <a:p>
            <a:pPr lvl="1" eaLnBrk="1" hangingPunct="1">
              <a:lnSpc>
                <a:spcPct val="90000"/>
              </a:lnSpc>
              <a:tabLst>
                <a:tab pos="177800" algn="l"/>
              </a:tabLst>
            </a:pPr>
            <a:r>
              <a:rPr lang="en-US" altLang="en-US"/>
              <a:t>1 – Negative</a:t>
            </a:r>
          </a:p>
          <a:p>
            <a:pPr lvl="1" eaLnBrk="1" hangingPunct="1">
              <a:lnSpc>
                <a:spcPct val="90000"/>
              </a:lnSpc>
              <a:tabLst>
                <a:tab pos="177800" algn="l"/>
              </a:tabLst>
            </a:pPr>
            <a:r>
              <a:rPr lang="en-US" altLang="en-US"/>
              <a:t>2 – Positive</a:t>
            </a:r>
          </a:p>
          <a:p>
            <a:pPr lvl="1" eaLnBrk="1" hangingPunct="1">
              <a:lnSpc>
                <a:spcPct val="90000"/>
              </a:lnSpc>
              <a:tabLst>
                <a:tab pos="177800" algn="l"/>
              </a:tabLst>
            </a:pPr>
            <a:r>
              <a:rPr lang="en-US" altLang="en-US"/>
              <a:t>3 – Overflow</a:t>
            </a:r>
          </a:p>
          <a:p>
            <a:pPr indent="-176213" eaLnBrk="1" hangingPunct="1">
              <a:lnSpc>
                <a:spcPct val="90000"/>
              </a:lnSpc>
              <a:spcBef>
                <a:spcPct val="0"/>
              </a:spcBef>
            </a:pPr>
            <a:r>
              <a:rPr lang="en-US" altLang="en-US"/>
              <a:t>Exceptions – Access – Fetch 2</a:t>
            </a:r>
            <a:r>
              <a:rPr lang="en-US" altLang="en-US" baseline="30000"/>
              <a:t>nd</a:t>
            </a:r>
            <a:r>
              <a:rPr lang="en-US" altLang="en-US"/>
              <a:t> operand, fixed point overflow</a:t>
            </a:r>
          </a:p>
          <a:p>
            <a:pPr indent="-176213" eaLnBrk="1" hangingPunct="1">
              <a:lnSpc>
                <a:spcPct val="90000"/>
              </a:lnSpc>
              <a:spcBef>
                <a:spcPct val="0"/>
              </a:spcBef>
              <a:buFontTx/>
              <a:buNone/>
            </a:pPr>
            <a:endParaRPr lang="en-US" altLang="en-US"/>
          </a:p>
        </p:txBody>
      </p:sp>
      <p:sp>
        <p:nvSpPr>
          <p:cNvPr id="100354" name="Rectangle 2">
            <a:extLst>
              <a:ext uri="{FF2B5EF4-FFF2-40B4-BE49-F238E27FC236}">
                <a16:creationId xmlns:a16="http://schemas.microsoft.com/office/drawing/2014/main" id="{7CCD1894-BA6C-4D99-A29C-201B91868081}"/>
              </a:ext>
            </a:extLst>
          </p:cNvPr>
          <p:cNvSpPr>
            <a:spLocks noGrp="1" noChangeArrowheads="1"/>
          </p:cNvSpPr>
          <p:nvPr>
            <p:ph type="title"/>
          </p:nvPr>
        </p:nvSpPr>
        <p:spPr>
          <a:xfrm>
            <a:off x="608013" y="115888"/>
            <a:ext cx="6392862" cy="949325"/>
          </a:xfrm>
        </p:spPr>
        <p:txBody>
          <a:bodyPr/>
          <a:lstStyle/>
          <a:p>
            <a:pPr indent="0" eaLnBrk="1" hangingPunct="1">
              <a:defRPr/>
            </a:pPr>
            <a:r>
              <a:rPr lang="en-US"/>
              <a:t>Subtract</a:t>
            </a:r>
          </a:p>
        </p:txBody>
      </p:sp>
      <p:graphicFrame>
        <p:nvGraphicFramePr>
          <p:cNvPr id="350212" name="Group 4">
            <a:extLst>
              <a:ext uri="{FF2B5EF4-FFF2-40B4-BE49-F238E27FC236}">
                <a16:creationId xmlns:a16="http://schemas.microsoft.com/office/drawing/2014/main" id="{5C6C4282-F31C-4717-846F-47E595BFB8D2}"/>
              </a:ext>
            </a:extLst>
          </p:cNvPr>
          <p:cNvGraphicFramePr>
            <a:graphicFrameLocks noGrp="1"/>
          </p:cNvGraphicFramePr>
          <p:nvPr/>
        </p:nvGraphicFramePr>
        <p:xfrm>
          <a:off x="1371600" y="2514600"/>
          <a:ext cx="6096000" cy="5842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842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5B</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R1</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X2</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B2</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D2</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9068968"/>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a:extLst>
              <a:ext uri="{FF2B5EF4-FFF2-40B4-BE49-F238E27FC236}">
                <a16:creationId xmlns:a16="http://schemas.microsoft.com/office/drawing/2014/main" id="{DA071E53-EE4B-415A-8D8D-80D05820D15A}"/>
              </a:ext>
            </a:extLst>
          </p:cNvPr>
          <p:cNvSpPr>
            <a:spLocks noGrp="1" noChangeArrowheads="1"/>
          </p:cNvSpPr>
          <p:nvPr>
            <p:ph idx="1"/>
          </p:nvPr>
        </p:nvSpPr>
        <p:spPr bwMode="auto">
          <a:xfrm>
            <a:off x="990600" y="12192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spcBef>
                <a:spcPct val="0"/>
              </a:spcBef>
            </a:pPr>
            <a:r>
              <a:rPr lang="en-US" altLang="en-US"/>
              <a:t>Eg., S	R2,10(R3)</a:t>
            </a:r>
          </a:p>
          <a:p>
            <a:pPr indent="-176213" eaLnBrk="1" hangingPunct="1">
              <a:spcBef>
                <a:spcPct val="0"/>
              </a:spcBef>
            </a:pPr>
            <a:r>
              <a:rPr lang="en-US" altLang="en-US"/>
              <a:t>Op code – 5B 23 00 0A</a:t>
            </a:r>
          </a:p>
          <a:p>
            <a:pPr indent="-176213" eaLnBrk="1" hangingPunct="1">
              <a:spcBef>
                <a:spcPct val="0"/>
              </a:spcBef>
            </a:pPr>
            <a:r>
              <a:rPr lang="en-US" altLang="en-US"/>
              <a:t>Condition Code - 2</a:t>
            </a:r>
          </a:p>
          <a:p>
            <a:pPr indent="-176213" eaLnBrk="1" hangingPunct="1">
              <a:spcBef>
                <a:spcPct val="0"/>
              </a:spcBef>
              <a:buFontTx/>
              <a:buNone/>
            </a:pPr>
            <a:endParaRPr lang="en-US" altLang="en-US"/>
          </a:p>
          <a:p>
            <a:pPr indent="-176213" eaLnBrk="1" hangingPunct="1">
              <a:spcBef>
                <a:spcPct val="0"/>
              </a:spcBef>
            </a:pPr>
            <a:endParaRPr lang="en-US" altLang="en-US"/>
          </a:p>
          <a:p>
            <a:pPr indent="-176213" eaLnBrk="1" hangingPunct="1">
              <a:spcBef>
                <a:spcPct val="0"/>
              </a:spcBef>
              <a:buFontTx/>
              <a:buNone/>
            </a:pPr>
            <a:endParaRPr lang="en-US" altLang="en-US"/>
          </a:p>
        </p:txBody>
      </p:sp>
      <p:sp>
        <p:nvSpPr>
          <p:cNvPr id="101378" name="Rectangle 2">
            <a:extLst>
              <a:ext uri="{FF2B5EF4-FFF2-40B4-BE49-F238E27FC236}">
                <a16:creationId xmlns:a16="http://schemas.microsoft.com/office/drawing/2014/main" id="{23B57346-DC5B-43C4-8AD2-420A453033AF}"/>
              </a:ext>
            </a:extLst>
          </p:cNvPr>
          <p:cNvSpPr>
            <a:spLocks noGrp="1" noChangeArrowheads="1"/>
          </p:cNvSpPr>
          <p:nvPr>
            <p:ph type="title"/>
          </p:nvPr>
        </p:nvSpPr>
        <p:spPr>
          <a:xfrm>
            <a:off x="608013" y="115888"/>
            <a:ext cx="6392862" cy="949325"/>
          </a:xfrm>
        </p:spPr>
        <p:txBody>
          <a:bodyPr/>
          <a:lstStyle/>
          <a:p>
            <a:pPr indent="0" eaLnBrk="1" hangingPunct="1">
              <a:defRPr/>
            </a:pPr>
            <a:r>
              <a:rPr lang="en-US"/>
              <a:t>Subtract						</a:t>
            </a:r>
            <a:r>
              <a:rPr lang="en-US" sz="1800"/>
              <a:t>continued…</a:t>
            </a:r>
          </a:p>
        </p:txBody>
      </p:sp>
      <p:graphicFrame>
        <p:nvGraphicFramePr>
          <p:cNvPr id="351236" name="Group 4">
            <a:extLst>
              <a:ext uri="{FF2B5EF4-FFF2-40B4-BE49-F238E27FC236}">
                <a16:creationId xmlns:a16="http://schemas.microsoft.com/office/drawing/2014/main" id="{A7BFD027-9AEE-4A03-A798-1B4F5EB47B3F}"/>
              </a:ext>
            </a:extLst>
          </p:cNvPr>
          <p:cNvGraphicFramePr>
            <a:graphicFrameLocks noGrp="1"/>
          </p:cNvGraphicFramePr>
          <p:nvPr/>
        </p:nvGraphicFramePr>
        <p:xfrm>
          <a:off x="1447800" y="3124200"/>
          <a:ext cx="6096000" cy="2194144"/>
        </p:xfrm>
        <a:graphic>
          <a:graphicData uri="http://schemas.openxmlformats.org/drawingml/2006/table">
            <a:tbl>
              <a:tblPr/>
              <a:tblGrid>
                <a:gridCol w="1905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1005627">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Reg. content / Memory Location</a:t>
                      </a:r>
                    </a:p>
                  </a:txBody>
                  <a:tcPr marT="45668" marB="4566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Before processing</a:t>
                      </a:r>
                    </a:p>
                  </a:txBody>
                  <a:tcPr marT="45668" marB="4566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After processing</a:t>
                      </a:r>
                    </a:p>
                  </a:txBody>
                  <a:tcPr marT="45668" marB="4566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r h="396099">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R2</a:t>
                      </a:r>
                    </a:p>
                  </a:txBody>
                  <a:tcPr marT="45668" marB="4566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00 00 03 21</a:t>
                      </a:r>
                    </a:p>
                  </a:txBody>
                  <a:tcPr marT="45668" marB="4566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00 00 03 10</a:t>
                      </a:r>
                    </a:p>
                  </a:txBody>
                  <a:tcPr marT="45668" marB="4566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1"/>
                  </a:ext>
                </a:extLst>
              </a:tr>
              <a:tr h="396099">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R3</a:t>
                      </a:r>
                    </a:p>
                  </a:txBody>
                  <a:tcPr marT="45668" marB="4566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00 80 03 00</a:t>
                      </a:r>
                    </a:p>
                  </a:txBody>
                  <a:tcPr marT="45668" marB="4566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Not Changed</a:t>
                      </a:r>
                    </a:p>
                  </a:txBody>
                  <a:tcPr marT="45668" marB="4566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2"/>
                  </a:ext>
                </a:extLst>
              </a:tr>
              <a:tr h="396099">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(80 03 0A)</a:t>
                      </a:r>
                    </a:p>
                  </a:txBody>
                  <a:tcPr marT="45668" marB="4566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00 00 00 11</a:t>
                      </a:r>
                    </a:p>
                  </a:txBody>
                  <a:tcPr marT="45668" marB="4566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Not Changed</a:t>
                      </a:r>
                    </a:p>
                  </a:txBody>
                  <a:tcPr marT="45668" marB="4566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78802866"/>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a:extLst>
              <a:ext uri="{FF2B5EF4-FFF2-40B4-BE49-F238E27FC236}">
                <a16:creationId xmlns:a16="http://schemas.microsoft.com/office/drawing/2014/main" id="{15239FB6-5CB6-49A9-AD19-9EDC3CF6C640}"/>
              </a:ext>
            </a:extLst>
          </p:cNvPr>
          <p:cNvSpPr>
            <a:spLocks noGrp="1" noChangeArrowheads="1"/>
          </p:cNvSpPr>
          <p:nvPr>
            <p:ph idx="1"/>
          </p:nvPr>
        </p:nvSpPr>
        <p:spPr bwMode="auto">
          <a:xfrm>
            <a:off x="990600" y="10668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lnSpc>
                <a:spcPct val="90000"/>
              </a:lnSpc>
              <a:spcBef>
                <a:spcPct val="0"/>
              </a:spcBef>
            </a:pPr>
            <a:r>
              <a:rPr lang="en-US" altLang="en-US"/>
              <a:t>Subtracts the binary integer contained in the second operand (2 bytes) from the first operand (GPR) assuming the 2’s complement binary number system.</a:t>
            </a:r>
          </a:p>
          <a:p>
            <a:pPr indent="-176213" eaLnBrk="1" hangingPunct="1">
              <a:lnSpc>
                <a:spcPct val="90000"/>
              </a:lnSpc>
              <a:spcBef>
                <a:spcPct val="0"/>
              </a:spcBef>
            </a:pPr>
            <a:r>
              <a:rPr lang="en-US" altLang="en-US"/>
              <a:t>First operand contains the resultant.</a:t>
            </a:r>
          </a:p>
          <a:p>
            <a:pPr indent="-176213" eaLnBrk="1" hangingPunct="1">
              <a:lnSpc>
                <a:spcPct val="90000"/>
              </a:lnSpc>
              <a:spcBef>
                <a:spcPct val="0"/>
              </a:spcBef>
            </a:pPr>
            <a:r>
              <a:rPr lang="en-US" altLang="en-US"/>
              <a:t>SH	R1,D2(X2,B2)</a:t>
            </a:r>
          </a:p>
          <a:p>
            <a:pPr indent="-176213" eaLnBrk="1" hangingPunct="1">
              <a:lnSpc>
                <a:spcPct val="90000"/>
              </a:lnSpc>
              <a:spcBef>
                <a:spcPct val="0"/>
              </a:spcBef>
            </a:pPr>
            <a:r>
              <a:rPr lang="en-US" altLang="en-US"/>
              <a:t> </a:t>
            </a:r>
          </a:p>
          <a:p>
            <a:pPr indent="-176213" eaLnBrk="1" hangingPunct="1">
              <a:lnSpc>
                <a:spcPct val="90000"/>
              </a:lnSpc>
              <a:spcBef>
                <a:spcPct val="0"/>
              </a:spcBef>
            </a:pPr>
            <a:endParaRPr lang="en-US" altLang="en-US"/>
          </a:p>
          <a:p>
            <a:pPr indent="-176213" eaLnBrk="1" hangingPunct="1">
              <a:lnSpc>
                <a:spcPct val="90000"/>
              </a:lnSpc>
              <a:spcBef>
                <a:spcPct val="0"/>
              </a:spcBef>
            </a:pPr>
            <a:r>
              <a:rPr lang="en-US" altLang="en-US"/>
              <a:t>Format – RX</a:t>
            </a:r>
          </a:p>
          <a:p>
            <a:pPr indent="-176213" eaLnBrk="1" hangingPunct="1">
              <a:lnSpc>
                <a:spcPct val="90000"/>
              </a:lnSpc>
              <a:spcBef>
                <a:spcPct val="0"/>
              </a:spcBef>
            </a:pPr>
            <a:r>
              <a:rPr lang="en-US" altLang="en-US"/>
              <a:t>Condition Code – </a:t>
            </a:r>
          </a:p>
          <a:p>
            <a:pPr lvl="1" eaLnBrk="1" hangingPunct="1">
              <a:lnSpc>
                <a:spcPct val="90000"/>
              </a:lnSpc>
              <a:tabLst>
                <a:tab pos="177800" algn="l"/>
              </a:tabLst>
            </a:pPr>
            <a:r>
              <a:rPr lang="en-US" altLang="en-US"/>
              <a:t>0 – Zero</a:t>
            </a:r>
          </a:p>
          <a:p>
            <a:pPr lvl="1" eaLnBrk="1" hangingPunct="1">
              <a:lnSpc>
                <a:spcPct val="90000"/>
              </a:lnSpc>
              <a:tabLst>
                <a:tab pos="177800" algn="l"/>
              </a:tabLst>
            </a:pPr>
            <a:r>
              <a:rPr lang="en-US" altLang="en-US"/>
              <a:t>1 – Negative</a:t>
            </a:r>
          </a:p>
          <a:p>
            <a:pPr lvl="1" eaLnBrk="1" hangingPunct="1">
              <a:lnSpc>
                <a:spcPct val="90000"/>
              </a:lnSpc>
              <a:tabLst>
                <a:tab pos="177800" algn="l"/>
              </a:tabLst>
            </a:pPr>
            <a:r>
              <a:rPr lang="en-US" altLang="en-US"/>
              <a:t>2 – Positive</a:t>
            </a:r>
          </a:p>
          <a:p>
            <a:pPr lvl="1" eaLnBrk="1" hangingPunct="1">
              <a:lnSpc>
                <a:spcPct val="90000"/>
              </a:lnSpc>
              <a:tabLst>
                <a:tab pos="177800" algn="l"/>
              </a:tabLst>
            </a:pPr>
            <a:r>
              <a:rPr lang="en-US" altLang="en-US"/>
              <a:t>3 – Overflow</a:t>
            </a:r>
          </a:p>
          <a:p>
            <a:pPr indent="-176213" eaLnBrk="1" hangingPunct="1">
              <a:lnSpc>
                <a:spcPct val="90000"/>
              </a:lnSpc>
              <a:spcBef>
                <a:spcPct val="0"/>
              </a:spcBef>
            </a:pPr>
            <a:r>
              <a:rPr lang="en-US" altLang="en-US"/>
              <a:t>Exceptions – Access – Fetch 2</a:t>
            </a:r>
            <a:r>
              <a:rPr lang="en-US" altLang="en-US" baseline="30000"/>
              <a:t>nd</a:t>
            </a:r>
            <a:r>
              <a:rPr lang="en-US" altLang="en-US"/>
              <a:t> operand, fixed point overflow</a:t>
            </a:r>
          </a:p>
          <a:p>
            <a:pPr indent="-176213" eaLnBrk="1" hangingPunct="1">
              <a:lnSpc>
                <a:spcPct val="90000"/>
              </a:lnSpc>
              <a:spcBef>
                <a:spcPct val="0"/>
              </a:spcBef>
              <a:buFontTx/>
              <a:buNone/>
            </a:pPr>
            <a:endParaRPr lang="en-US" altLang="en-US"/>
          </a:p>
        </p:txBody>
      </p:sp>
      <p:sp>
        <p:nvSpPr>
          <p:cNvPr id="112642" name="Rectangle 2">
            <a:extLst>
              <a:ext uri="{FF2B5EF4-FFF2-40B4-BE49-F238E27FC236}">
                <a16:creationId xmlns:a16="http://schemas.microsoft.com/office/drawing/2014/main" id="{723857A5-3881-4C2F-BFB9-A19CE6F16FA9}"/>
              </a:ext>
            </a:extLst>
          </p:cNvPr>
          <p:cNvSpPr>
            <a:spLocks noGrp="1" noChangeArrowheads="1"/>
          </p:cNvSpPr>
          <p:nvPr>
            <p:ph type="title"/>
          </p:nvPr>
        </p:nvSpPr>
        <p:spPr>
          <a:xfrm>
            <a:off x="608013" y="115888"/>
            <a:ext cx="6392862" cy="949325"/>
          </a:xfrm>
        </p:spPr>
        <p:txBody>
          <a:bodyPr/>
          <a:lstStyle/>
          <a:p>
            <a:pPr indent="0" eaLnBrk="1" hangingPunct="1">
              <a:defRPr/>
            </a:pPr>
            <a:r>
              <a:rPr lang="en-US"/>
              <a:t>Subtract Half Word</a:t>
            </a:r>
          </a:p>
        </p:txBody>
      </p:sp>
      <p:graphicFrame>
        <p:nvGraphicFramePr>
          <p:cNvPr id="362500" name="Group 4">
            <a:extLst>
              <a:ext uri="{FF2B5EF4-FFF2-40B4-BE49-F238E27FC236}">
                <a16:creationId xmlns:a16="http://schemas.microsoft.com/office/drawing/2014/main" id="{539E69B8-E57B-4365-862A-DEEE9B591839}"/>
              </a:ext>
            </a:extLst>
          </p:cNvPr>
          <p:cNvGraphicFramePr>
            <a:graphicFrameLocks noGrp="1"/>
          </p:cNvGraphicFramePr>
          <p:nvPr/>
        </p:nvGraphicFramePr>
        <p:xfrm>
          <a:off x="1295400" y="2514600"/>
          <a:ext cx="6096000" cy="4572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4572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4B</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R1</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X2</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B2</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D2</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02845612"/>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a:extLst>
              <a:ext uri="{FF2B5EF4-FFF2-40B4-BE49-F238E27FC236}">
                <a16:creationId xmlns:a16="http://schemas.microsoft.com/office/drawing/2014/main" id="{4449600C-5A41-490B-BDFC-58E66AE560FD}"/>
              </a:ext>
            </a:extLst>
          </p:cNvPr>
          <p:cNvSpPr>
            <a:spLocks noGrp="1" noChangeArrowheads="1"/>
          </p:cNvSpPr>
          <p:nvPr>
            <p:ph idx="1"/>
          </p:nvPr>
        </p:nvSpPr>
        <p:spPr bwMode="auto">
          <a:xfrm>
            <a:off x="990600" y="12192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spcBef>
                <a:spcPct val="0"/>
              </a:spcBef>
            </a:pPr>
            <a:r>
              <a:rPr lang="en-US" altLang="en-US"/>
              <a:t>Eg., SH	R2,10(R3)</a:t>
            </a:r>
          </a:p>
          <a:p>
            <a:pPr indent="-176213" eaLnBrk="1" hangingPunct="1">
              <a:spcBef>
                <a:spcPct val="0"/>
              </a:spcBef>
            </a:pPr>
            <a:r>
              <a:rPr lang="en-US" altLang="en-US"/>
              <a:t>Op code – 4B 23 00 0A</a:t>
            </a:r>
          </a:p>
          <a:p>
            <a:pPr indent="-176213" eaLnBrk="1" hangingPunct="1">
              <a:spcBef>
                <a:spcPct val="0"/>
              </a:spcBef>
            </a:pPr>
            <a:r>
              <a:rPr lang="en-US" altLang="en-US"/>
              <a:t>Condition Code - 2</a:t>
            </a:r>
          </a:p>
          <a:p>
            <a:pPr indent="-176213" eaLnBrk="1" hangingPunct="1">
              <a:spcBef>
                <a:spcPct val="0"/>
              </a:spcBef>
              <a:buFontTx/>
              <a:buNone/>
            </a:pPr>
            <a:endParaRPr lang="en-US" altLang="en-US"/>
          </a:p>
          <a:p>
            <a:pPr indent="-176213" eaLnBrk="1" hangingPunct="1">
              <a:spcBef>
                <a:spcPct val="0"/>
              </a:spcBef>
            </a:pPr>
            <a:endParaRPr lang="en-US" altLang="en-US"/>
          </a:p>
          <a:p>
            <a:pPr indent="-176213" eaLnBrk="1" hangingPunct="1">
              <a:spcBef>
                <a:spcPct val="0"/>
              </a:spcBef>
              <a:buFontTx/>
              <a:buNone/>
            </a:pPr>
            <a:endParaRPr lang="en-US" altLang="en-US"/>
          </a:p>
        </p:txBody>
      </p:sp>
      <p:sp>
        <p:nvSpPr>
          <p:cNvPr id="113666" name="Rectangle 2">
            <a:extLst>
              <a:ext uri="{FF2B5EF4-FFF2-40B4-BE49-F238E27FC236}">
                <a16:creationId xmlns:a16="http://schemas.microsoft.com/office/drawing/2014/main" id="{4E350E7C-D07D-4C3B-9F7B-6CF9B146F5A2}"/>
              </a:ext>
            </a:extLst>
          </p:cNvPr>
          <p:cNvSpPr>
            <a:spLocks noGrp="1" noChangeArrowheads="1"/>
          </p:cNvSpPr>
          <p:nvPr>
            <p:ph type="title"/>
          </p:nvPr>
        </p:nvSpPr>
        <p:spPr>
          <a:xfrm>
            <a:off x="608013" y="115888"/>
            <a:ext cx="6392862" cy="949325"/>
          </a:xfrm>
        </p:spPr>
        <p:txBody>
          <a:bodyPr/>
          <a:lstStyle/>
          <a:p>
            <a:pPr indent="0" eaLnBrk="1" hangingPunct="1">
              <a:defRPr/>
            </a:pPr>
            <a:r>
              <a:rPr lang="en-US"/>
              <a:t>Subtract Half Word				</a:t>
            </a:r>
            <a:r>
              <a:rPr lang="en-US" sz="1800"/>
              <a:t>continued…</a:t>
            </a:r>
          </a:p>
        </p:txBody>
      </p:sp>
      <p:graphicFrame>
        <p:nvGraphicFramePr>
          <p:cNvPr id="363524" name="Group 4">
            <a:extLst>
              <a:ext uri="{FF2B5EF4-FFF2-40B4-BE49-F238E27FC236}">
                <a16:creationId xmlns:a16="http://schemas.microsoft.com/office/drawing/2014/main" id="{8D2CDB47-8C8B-4FD1-A58F-CF9BD5D4095C}"/>
              </a:ext>
            </a:extLst>
          </p:cNvPr>
          <p:cNvGraphicFramePr>
            <a:graphicFrameLocks noGrp="1"/>
          </p:cNvGraphicFramePr>
          <p:nvPr/>
        </p:nvGraphicFramePr>
        <p:xfrm>
          <a:off x="1371600" y="3276600"/>
          <a:ext cx="6096000" cy="2194144"/>
        </p:xfrm>
        <a:graphic>
          <a:graphicData uri="http://schemas.openxmlformats.org/drawingml/2006/table">
            <a:tbl>
              <a:tblPr/>
              <a:tblGrid>
                <a:gridCol w="1905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1005627">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Reg. content / Memory Location</a:t>
                      </a:r>
                    </a:p>
                  </a:txBody>
                  <a:tcPr marT="45668" marB="4566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Before processing</a:t>
                      </a:r>
                    </a:p>
                  </a:txBody>
                  <a:tcPr marT="45668" marB="4566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After processing</a:t>
                      </a:r>
                    </a:p>
                  </a:txBody>
                  <a:tcPr marT="45668" marB="4566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r h="396099">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R2</a:t>
                      </a:r>
                    </a:p>
                  </a:txBody>
                  <a:tcPr marT="45668" marB="4566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00 00 03 21</a:t>
                      </a:r>
                    </a:p>
                  </a:txBody>
                  <a:tcPr marT="45668" marB="4566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00 00 03 10</a:t>
                      </a:r>
                    </a:p>
                  </a:txBody>
                  <a:tcPr marT="45668" marB="4566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1"/>
                  </a:ext>
                </a:extLst>
              </a:tr>
              <a:tr h="396099">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R3</a:t>
                      </a:r>
                    </a:p>
                  </a:txBody>
                  <a:tcPr marT="45668" marB="4566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00 80 03 00</a:t>
                      </a:r>
                    </a:p>
                  </a:txBody>
                  <a:tcPr marT="45668" marB="4566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Not Changed</a:t>
                      </a:r>
                    </a:p>
                  </a:txBody>
                  <a:tcPr marT="45668" marB="4566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2"/>
                  </a:ext>
                </a:extLst>
              </a:tr>
              <a:tr h="396099">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(80 03 0A)</a:t>
                      </a:r>
                    </a:p>
                  </a:txBody>
                  <a:tcPr marT="45668" marB="4566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00 11 00 45</a:t>
                      </a:r>
                    </a:p>
                  </a:txBody>
                  <a:tcPr marT="45668" marB="4566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Not Changed</a:t>
                      </a:r>
                    </a:p>
                  </a:txBody>
                  <a:tcPr marT="45668" marB="4566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16657996"/>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30-09-2021</a:t>
            </a:fld>
            <a:r>
              <a:rPr lang="en-US" dirty="0"/>
              <a:t> </a:t>
            </a:r>
            <a:r>
              <a:rPr lang="en-US" altLang="en-US" dirty="0"/>
              <a:t>| </a:t>
            </a:r>
            <a:r>
              <a:rPr lang="en-IN" altLang="en-US" dirty="0"/>
              <a:t>© Mphasis 2021  Proprietary and confidential information</a:t>
            </a:r>
            <a:endParaRPr lang="en-US" dirty="0"/>
          </a:p>
        </p:txBody>
      </p:sp>
      <p:sp>
        <p:nvSpPr>
          <p:cNvPr id="3" name="Slide Number Placeholder 2"/>
          <p:cNvSpPr>
            <a:spLocks noGrp="1"/>
          </p:cNvSpPr>
          <p:nvPr>
            <p:ph type="sldNum" sz="quarter" idx="4"/>
          </p:nvPr>
        </p:nvSpPr>
        <p:spPr/>
        <p:txBody>
          <a:bodyPr/>
          <a:lstStyle/>
          <a:p>
            <a:fld id="{1755F6D2-49A6-E64A-811B-3E9DE07970BF}" type="slidenum">
              <a:rPr lang="en-US" smtClean="0"/>
              <a:pPr/>
              <a:t>18</a:t>
            </a:fld>
            <a:endParaRPr lang="en-US" dirty="0"/>
          </a:p>
        </p:txBody>
      </p:sp>
      <p:sp>
        <p:nvSpPr>
          <p:cNvPr id="4" name="Text Placeholder 3"/>
          <p:cNvSpPr>
            <a:spLocks noGrp="1"/>
          </p:cNvSpPr>
          <p:nvPr>
            <p:ph type="body" sz="quarter" idx="15"/>
          </p:nvPr>
        </p:nvSpPr>
        <p:spPr/>
        <p:txBody>
          <a:bodyPr/>
          <a:lstStyle/>
          <a:p>
            <a:r>
              <a:rPr lang="en-US" sz="2400" dirty="0"/>
              <a:t>Multiply Register</a:t>
            </a:r>
          </a:p>
        </p:txBody>
      </p:sp>
      <p:sp>
        <p:nvSpPr>
          <p:cNvPr id="8" name="Rectangle 3">
            <a:extLst>
              <a:ext uri="{FF2B5EF4-FFF2-40B4-BE49-F238E27FC236}">
                <a16:creationId xmlns:a16="http://schemas.microsoft.com/office/drawing/2014/main" id="{3866CEFD-E2B0-4ED1-AD96-6E49B34F2E8E}"/>
              </a:ext>
            </a:extLst>
          </p:cNvPr>
          <p:cNvSpPr txBox="1">
            <a:spLocks noChangeArrowheads="1"/>
          </p:cNvSpPr>
          <p:nvPr/>
        </p:nvSpPr>
        <p:spPr>
          <a:xfrm>
            <a:off x="1038373" y="762000"/>
            <a:ext cx="7467600" cy="4953000"/>
          </a:xfrm>
          <a:prstGeom prst="rect">
            <a:avLst/>
          </a:prstGeom>
        </p:spPr>
        <p:txBody>
          <a:bodyPr>
            <a:normAutofit lnSpcReduction="10000"/>
          </a:bodyPr>
          <a:lstStyle>
            <a:lvl1pPr marL="227759" indent="-227759" algn="l" defTabSz="911034" rtl="0" eaLnBrk="1" latinLnBrk="0" hangingPunct="1">
              <a:lnSpc>
                <a:spcPct val="90000"/>
              </a:lnSpc>
              <a:spcBef>
                <a:spcPts val="996"/>
              </a:spcBef>
              <a:buFont typeface="Arial" panose="020B0604020202020204" pitchFamily="34" charset="0"/>
              <a:buChar char="•"/>
              <a:defRPr sz="2791" kern="1200">
                <a:solidFill>
                  <a:schemeClr val="tx1"/>
                </a:solidFill>
                <a:latin typeface="+mn-lt"/>
                <a:ea typeface="+mn-ea"/>
                <a:cs typeface="+mn-cs"/>
              </a:defRPr>
            </a:lvl1pPr>
            <a:lvl2pPr marL="683276" indent="-227759" algn="l" defTabSz="911034" rtl="0" eaLnBrk="1" latinLnBrk="0" hangingPunct="1">
              <a:lnSpc>
                <a:spcPct val="90000"/>
              </a:lnSpc>
              <a:spcBef>
                <a:spcPts val="499"/>
              </a:spcBef>
              <a:buFont typeface="Arial" panose="020B0604020202020204" pitchFamily="34" charset="0"/>
              <a:buChar char="•"/>
              <a:defRPr sz="2392" kern="1200">
                <a:solidFill>
                  <a:schemeClr val="tx1"/>
                </a:solidFill>
                <a:latin typeface="+mn-lt"/>
                <a:ea typeface="+mn-ea"/>
                <a:cs typeface="+mn-cs"/>
              </a:defRPr>
            </a:lvl2pPr>
            <a:lvl3pPr marL="1138793" indent="-227759" algn="l" defTabSz="911034" rtl="0" eaLnBrk="1" latinLnBrk="0" hangingPunct="1">
              <a:lnSpc>
                <a:spcPct val="90000"/>
              </a:lnSpc>
              <a:spcBef>
                <a:spcPts val="499"/>
              </a:spcBef>
              <a:buFont typeface="Arial" panose="020B0604020202020204" pitchFamily="34" charset="0"/>
              <a:buChar char="•"/>
              <a:defRPr sz="1993" kern="1200">
                <a:solidFill>
                  <a:schemeClr val="tx1"/>
                </a:solidFill>
                <a:latin typeface="+mn-lt"/>
                <a:ea typeface="+mn-ea"/>
                <a:cs typeface="+mn-cs"/>
              </a:defRPr>
            </a:lvl3pPr>
            <a:lvl4pPr marL="1594309"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4pPr>
            <a:lvl5pPr marL="204982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5pPr>
            <a:lvl6pPr marL="2505344"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6pPr>
            <a:lvl7pPr marL="2960860"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7pPr>
            <a:lvl8pPr marL="341637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8pPr>
            <a:lvl9pPr marL="3871893"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9pPr>
          </a:lstStyle>
          <a:p>
            <a:pPr fontAlgn="auto">
              <a:spcAft>
                <a:spcPts val="0"/>
              </a:spcAft>
              <a:defRPr/>
            </a:pPr>
            <a:r>
              <a:rPr lang="en-US" dirty="0"/>
              <a:t>Computes a 64-bit product from 2 32-bit integers called the multiplicand and the multiplier. The multiplicand is in the odd numbered register of the even odd pair R1,R1+1.. The multiplier is in register R2. The product is stored in an even odd register pair R1,R1+1 destroying the previous contents.</a:t>
            </a:r>
          </a:p>
          <a:p>
            <a:pPr fontAlgn="auto">
              <a:spcAft>
                <a:spcPts val="0"/>
              </a:spcAft>
              <a:defRPr/>
            </a:pPr>
            <a:r>
              <a:rPr lang="en-US" dirty="0"/>
              <a:t>MR	R1,R2</a:t>
            </a:r>
          </a:p>
          <a:p>
            <a:pPr marL="0" indent="0" fontAlgn="auto">
              <a:spcAft>
                <a:spcPts val="0"/>
              </a:spcAft>
              <a:buNone/>
              <a:defRPr/>
            </a:pPr>
            <a:endParaRPr lang="en-US" dirty="0"/>
          </a:p>
          <a:p>
            <a:pPr fontAlgn="auto">
              <a:spcAft>
                <a:spcPts val="0"/>
              </a:spcAft>
              <a:defRPr/>
            </a:pPr>
            <a:r>
              <a:rPr lang="en-US" dirty="0"/>
              <a:t>Format – RR</a:t>
            </a:r>
          </a:p>
          <a:p>
            <a:pPr fontAlgn="auto">
              <a:spcAft>
                <a:spcPts val="0"/>
              </a:spcAft>
              <a:defRPr/>
            </a:pPr>
            <a:r>
              <a:rPr lang="en-US" dirty="0"/>
              <a:t>Condition Code – Not Changed</a:t>
            </a:r>
          </a:p>
          <a:p>
            <a:pPr fontAlgn="auto">
              <a:spcAft>
                <a:spcPts val="0"/>
              </a:spcAft>
              <a:defRPr/>
            </a:pPr>
            <a:r>
              <a:rPr lang="en-US" dirty="0"/>
              <a:t>Exceptions – Specification</a:t>
            </a:r>
          </a:p>
          <a:p>
            <a:pPr fontAlgn="auto">
              <a:spcAft>
                <a:spcPts val="0"/>
              </a:spcAft>
              <a:buFontTx/>
              <a:buNone/>
              <a:defRPr/>
            </a:pPr>
            <a:endParaRPr lang="en-US" dirty="0"/>
          </a:p>
        </p:txBody>
      </p:sp>
      <p:graphicFrame>
        <p:nvGraphicFramePr>
          <p:cNvPr id="10" name="Group 4">
            <a:extLst>
              <a:ext uri="{FF2B5EF4-FFF2-40B4-BE49-F238E27FC236}">
                <a16:creationId xmlns:a16="http://schemas.microsoft.com/office/drawing/2014/main" id="{1D0DDD9A-4B8A-4A7A-84E4-F901C2D9945C}"/>
              </a:ext>
            </a:extLst>
          </p:cNvPr>
          <p:cNvGraphicFramePr>
            <a:graphicFrameLocks noGrp="1"/>
          </p:cNvGraphicFramePr>
          <p:nvPr>
            <p:extLst>
              <p:ext uri="{D42A27DB-BD31-4B8C-83A1-F6EECF244321}">
                <p14:modId xmlns:p14="http://schemas.microsoft.com/office/powerpoint/2010/main" val="4135225554"/>
              </p:ext>
            </p:extLst>
          </p:nvPr>
        </p:nvGraphicFramePr>
        <p:xfrm>
          <a:off x="3200400" y="3230294"/>
          <a:ext cx="3657600" cy="5842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5842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1C</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R1</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R2</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95108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30-09-2021</a:t>
            </a:fld>
            <a:r>
              <a:rPr lang="en-US" dirty="0"/>
              <a:t> </a:t>
            </a:r>
            <a:r>
              <a:rPr lang="en-US" altLang="en-US" dirty="0"/>
              <a:t>| </a:t>
            </a:r>
            <a:r>
              <a:rPr lang="en-IN" altLang="en-US" dirty="0"/>
              <a:t>© Mphasis 2021  Proprietary and confidential information</a:t>
            </a:r>
            <a:endParaRPr lang="en-US" dirty="0"/>
          </a:p>
        </p:txBody>
      </p:sp>
      <p:sp>
        <p:nvSpPr>
          <p:cNvPr id="3" name="Slide Number Placeholder 2"/>
          <p:cNvSpPr>
            <a:spLocks noGrp="1"/>
          </p:cNvSpPr>
          <p:nvPr>
            <p:ph type="sldNum" sz="quarter" idx="4"/>
          </p:nvPr>
        </p:nvSpPr>
        <p:spPr/>
        <p:txBody>
          <a:bodyPr/>
          <a:lstStyle/>
          <a:p>
            <a:fld id="{1755F6D2-49A6-E64A-811B-3E9DE07970BF}" type="slidenum">
              <a:rPr lang="en-US" smtClean="0"/>
              <a:pPr/>
              <a:t>19</a:t>
            </a:fld>
            <a:endParaRPr lang="en-US" dirty="0"/>
          </a:p>
        </p:txBody>
      </p:sp>
      <p:sp>
        <p:nvSpPr>
          <p:cNvPr id="4" name="Text Placeholder 3"/>
          <p:cNvSpPr>
            <a:spLocks noGrp="1"/>
          </p:cNvSpPr>
          <p:nvPr>
            <p:ph type="body" sz="quarter" idx="15"/>
          </p:nvPr>
        </p:nvSpPr>
        <p:spPr/>
        <p:txBody>
          <a:bodyPr/>
          <a:lstStyle/>
          <a:p>
            <a:r>
              <a:rPr lang="en-US" sz="2400" dirty="0"/>
              <a:t>Multiply Register</a:t>
            </a:r>
          </a:p>
        </p:txBody>
      </p:sp>
      <p:sp>
        <p:nvSpPr>
          <p:cNvPr id="5" name="Rectangle 3">
            <a:extLst>
              <a:ext uri="{FF2B5EF4-FFF2-40B4-BE49-F238E27FC236}">
                <a16:creationId xmlns:a16="http://schemas.microsoft.com/office/drawing/2014/main" id="{DCE39AD0-9331-43B8-A280-FD861519B5DF}"/>
              </a:ext>
            </a:extLst>
          </p:cNvPr>
          <p:cNvSpPr txBox="1">
            <a:spLocks noChangeArrowheads="1"/>
          </p:cNvSpPr>
          <p:nvPr/>
        </p:nvSpPr>
        <p:spPr bwMode="auto">
          <a:xfrm>
            <a:off x="1035719" y="1143000"/>
            <a:ext cx="7467600" cy="495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7759" indent="-227759" algn="l" defTabSz="911034" rtl="0" eaLnBrk="1" latinLnBrk="0" hangingPunct="1">
              <a:lnSpc>
                <a:spcPct val="90000"/>
              </a:lnSpc>
              <a:spcBef>
                <a:spcPts val="996"/>
              </a:spcBef>
              <a:buFont typeface="Arial" panose="020B0604020202020204" pitchFamily="34" charset="0"/>
              <a:buChar char="•"/>
              <a:defRPr sz="2791" kern="1200">
                <a:solidFill>
                  <a:schemeClr val="tx1"/>
                </a:solidFill>
                <a:latin typeface="+mn-lt"/>
                <a:ea typeface="+mn-ea"/>
                <a:cs typeface="+mn-cs"/>
              </a:defRPr>
            </a:lvl1pPr>
            <a:lvl2pPr marL="683276" indent="-227759" algn="l" defTabSz="911034" rtl="0" eaLnBrk="1" latinLnBrk="0" hangingPunct="1">
              <a:lnSpc>
                <a:spcPct val="90000"/>
              </a:lnSpc>
              <a:spcBef>
                <a:spcPts val="499"/>
              </a:spcBef>
              <a:buFont typeface="Arial" panose="020B0604020202020204" pitchFamily="34" charset="0"/>
              <a:buChar char="•"/>
              <a:defRPr sz="2392" kern="1200">
                <a:solidFill>
                  <a:schemeClr val="tx1"/>
                </a:solidFill>
                <a:latin typeface="+mn-lt"/>
                <a:ea typeface="+mn-ea"/>
                <a:cs typeface="+mn-cs"/>
              </a:defRPr>
            </a:lvl2pPr>
            <a:lvl3pPr marL="1138793" indent="-227759" algn="l" defTabSz="911034" rtl="0" eaLnBrk="1" latinLnBrk="0" hangingPunct="1">
              <a:lnSpc>
                <a:spcPct val="90000"/>
              </a:lnSpc>
              <a:spcBef>
                <a:spcPts val="499"/>
              </a:spcBef>
              <a:buFont typeface="Arial" panose="020B0604020202020204" pitchFamily="34" charset="0"/>
              <a:buChar char="•"/>
              <a:defRPr sz="1993" kern="1200">
                <a:solidFill>
                  <a:schemeClr val="tx1"/>
                </a:solidFill>
                <a:latin typeface="+mn-lt"/>
                <a:ea typeface="+mn-ea"/>
                <a:cs typeface="+mn-cs"/>
              </a:defRPr>
            </a:lvl3pPr>
            <a:lvl4pPr marL="1594309"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4pPr>
            <a:lvl5pPr marL="204982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5pPr>
            <a:lvl6pPr marL="2505344"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6pPr>
            <a:lvl7pPr marL="2960860"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7pPr>
            <a:lvl8pPr marL="341637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8pPr>
            <a:lvl9pPr marL="3871893"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9pPr>
          </a:lstStyle>
          <a:p>
            <a:pPr indent="-176213" fontAlgn="auto">
              <a:spcBef>
                <a:spcPct val="0"/>
              </a:spcBef>
              <a:spcAft>
                <a:spcPts val="0"/>
              </a:spcAft>
            </a:pPr>
            <a:r>
              <a:rPr lang="en-US" altLang="en-US" dirty="0" err="1"/>
              <a:t>Eg.</a:t>
            </a:r>
            <a:r>
              <a:rPr lang="en-US" altLang="en-US" dirty="0"/>
              <a:t>, MR	R2,R6</a:t>
            </a:r>
          </a:p>
          <a:p>
            <a:pPr indent="-176213" fontAlgn="auto">
              <a:spcBef>
                <a:spcPct val="0"/>
              </a:spcBef>
              <a:spcAft>
                <a:spcPts val="0"/>
              </a:spcAft>
            </a:pPr>
            <a:r>
              <a:rPr lang="en-US" altLang="en-US" dirty="0"/>
              <a:t>Op code – 1C 26</a:t>
            </a:r>
          </a:p>
          <a:p>
            <a:pPr marL="51546" indent="0" fontAlgn="auto">
              <a:spcBef>
                <a:spcPct val="0"/>
              </a:spcBef>
              <a:spcAft>
                <a:spcPts val="0"/>
              </a:spcAft>
              <a:buNone/>
            </a:pPr>
            <a:endParaRPr lang="en-US" altLang="en-US" dirty="0"/>
          </a:p>
          <a:p>
            <a:pPr marL="51546" indent="0" fontAlgn="auto">
              <a:spcBef>
                <a:spcPct val="0"/>
              </a:spcBef>
              <a:spcAft>
                <a:spcPts val="0"/>
              </a:spcAft>
              <a:buNone/>
            </a:pPr>
            <a:endParaRPr lang="en-US" altLang="en-US" dirty="0"/>
          </a:p>
          <a:p>
            <a:pPr marL="51546" indent="0" fontAlgn="auto">
              <a:spcBef>
                <a:spcPct val="0"/>
              </a:spcBef>
              <a:spcAft>
                <a:spcPts val="0"/>
              </a:spcAft>
              <a:buNone/>
            </a:pPr>
            <a:endParaRPr lang="en-US" altLang="en-US" dirty="0"/>
          </a:p>
          <a:p>
            <a:pPr marL="51546" indent="0" fontAlgn="auto">
              <a:spcBef>
                <a:spcPct val="0"/>
              </a:spcBef>
              <a:spcAft>
                <a:spcPts val="0"/>
              </a:spcAft>
              <a:buNone/>
            </a:pPr>
            <a:endParaRPr lang="en-US" altLang="en-US" dirty="0"/>
          </a:p>
          <a:p>
            <a:pPr indent="-176213" fontAlgn="auto">
              <a:spcBef>
                <a:spcPct val="0"/>
              </a:spcBef>
              <a:spcAft>
                <a:spcPts val="0"/>
              </a:spcAft>
              <a:buFontTx/>
              <a:buNone/>
            </a:pPr>
            <a:endParaRPr lang="en-US" altLang="en-US" dirty="0"/>
          </a:p>
          <a:p>
            <a:pPr indent="-176213" fontAlgn="auto">
              <a:spcBef>
                <a:spcPct val="0"/>
              </a:spcBef>
              <a:spcAft>
                <a:spcPts val="0"/>
              </a:spcAft>
              <a:buFontTx/>
              <a:buNone/>
            </a:pPr>
            <a:endParaRPr lang="en-US" altLang="en-US" dirty="0"/>
          </a:p>
        </p:txBody>
      </p:sp>
      <p:graphicFrame>
        <p:nvGraphicFramePr>
          <p:cNvPr id="6" name="Group 28">
            <a:extLst>
              <a:ext uri="{FF2B5EF4-FFF2-40B4-BE49-F238E27FC236}">
                <a16:creationId xmlns:a16="http://schemas.microsoft.com/office/drawing/2014/main" id="{095FC09B-5752-4C2D-8C44-9C2FFD10FEBB}"/>
              </a:ext>
            </a:extLst>
          </p:cNvPr>
          <p:cNvGraphicFramePr>
            <a:graphicFrameLocks noGrp="1"/>
          </p:cNvGraphicFramePr>
          <p:nvPr>
            <p:extLst>
              <p:ext uri="{D42A27DB-BD31-4B8C-83A1-F6EECF244321}">
                <p14:modId xmlns:p14="http://schemas.microsoft.com/office/powerpoint/2010/main" val="192578286"/>
              </p:ext>
            </p:extLst>
          </p:nvPr>
        </p:nvGraphicFramePr>
        <p:xfrm>
          <a:off x="1354555" y="3048000"/>
          <a:ext cx="6096000" cy="2213360"/>
        </p:xfrm>
        <a:graphic>
          <a:graphicData uri="http://schemas.openxmlformats.org/drawingml/2006/table">
            <a:tbl>
              <a:tblPr/>
              <a:tblGrid>
                <a:gridCol w="1905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1024952">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Reg. content / Memory Location</a:t>
                      </a:r>
                    </a:p>
                  </a:txBody>
                  <a:tcPr marT="45668" marB="4566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Before processing</a:t>
                      </a:r>
                    </a:p>
                  </a:txBody>
                  <a:tcPr marT="45668" marB="4566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After processing</a:t>
                      </a:r>
                    </a:p>
                  </a:txBody>
                  <a:tcPr marT="45668" marB="4566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r h="396099">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R2</a:t>
                      </a:r>
                    </a:p>
                  </a:txBody>
                  <a:tcPr marT="45668" marB="4566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00 23 03 21</a:t>
                      </a:r>
                    </a:p>
                  </a:txBody>
                  <a:tcPr marT="45668" marB="4566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00 00  00 00</a:t>
                      </a:r>
                    </a:p>
                  </a:txBody>
                  <a:tcPr marT="45668" marB="4566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1"/>
                  </a:ext>
                </a:extLst>
              </a:tr>
              <a:tr h="396099">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R3</a:t>
                      </a:r>
                    </a:p>
                  </a:txBody>
                  <a:tcPr marT="45668" marB="4566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00 00 12 34</a:t>
                      </a:r>
                    </a:p>
                  </a:txBody>
                  <a:tcPr marT="45668" marB="4566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01 47 A8 00</a:t>
                      </a:r>
                    </a:p>
                  </a:txBody>
                  <a:tcPr marT="45668" marB="4566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2"/>
                  </a:ext>
                </a:extLst>
              </a:tr>
              <a:tr h="396099">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R6</a:t>
                      </a:r>
                    </a:p>
                  </a:txBody>
                  <a:tcPr marT="45668" marB="4566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00 00 12 00</a:t>
                      </a:r>
                    </a:p>
                  </a:txBody>
                  <a:tcPr marT="45668" marB="4566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Not Changed</a:t>
                      </a:r>
                    </a:p>
                  </a:txBody>
                  <a:tcPr marT="45668" marB="4566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05403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1566-68D5-7E45-AA7D-5BB83752FD5C}"/>
              </a:ext>
            </a:extLst>
          </p:cNvPr>
          <p:cNvSpPr>
            <a:spLocks noGrp="1"/>
          </p:cNvSpPr>
          <p:nvPr>
            <p:ph type="ctrTitle"/>
          </p:nvPr>
        </p:nvSpPr>
        <p:spPr>
          <a:xfrm>
            <a:off x="4953000" y="2743200"/>
            <a:ext cx="3471004" cy="859009"/>
          </a:xfrm>
        </p:spPr>
        <p:txBody>
          <a:bodyPr>
            <a:normAutofit/>
          </a:bodyPr>
          <a:lstStyle/>
          <a:p>
            <a:r>
              <a:rPr lang="en-US" altLang="en-US" sz="2400" b="1" dirty="0">
                <a:solidFill>
                  <a:schemeClr val="bg2"/>
                </a:solidFill>
              </a:rPr>
              <a:t>Assembler</a:t>
            </a:r>
            <a:endParaRPr lang="en-US" b="1" dirty="0">
              <a:solidFill>
                <a:schemeClr val="bg2"/>
              </a:solidFill>
            </a:endParaRPr>
          </a:p>
        </p:txBody>
      </p:sp>
    </p:spTree>
    <p:extLst>
      <p:ext uri="{BB962C8B-B14F-4D97-AF65-F5344CB8AC3E}">
        <p14:creationId xmlns:p14="http://schemas.microsoft.com/office/powerpoint/2010/main" val="1894636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a:extLst>
              <a:ext uri="{FF2B5EF4-FFF2-40B4-BE49-F238E27FC236}">
                <a16:creationId xmlns:a16="http://schemas.microsoft.com/office/drawing/2014/main" id="{9D4A5997-229A-47E8-81A1-69CF41B6A37C}"/>
              </a:ext>
            </a:extLst>
          </p:cNvPr>
          <p:cNvSpPr>
            <a:spLocks noGrp="1" noChangeArrowheads="1"/>
          </p:cNvSpPr>
          <p:nvPr>
            <p:ph idx="1"/>
          </p:nvPr>
        </p:nvSpPr>
        <p:spPr>
          <a:xfrm>
            <a:off x="990600" y="1066800"/>
            <a:ext cx="7467600" cy="4953000"/>
          </a:xfrm>
        </p:spPr>
        <p:txBody>
          <a:bodyPr>
            <a:normAutofit fontScale="85000" lnSpcReduction="20000"/>
          </a:bodyPr>
          <a:lstStyle/>
          <a:p>
            <a:pPr eaLnBrk="1" hangingPunct="1">
              <a:defRPr/>
            </a:pPr>
            <a:r>
              <a:rPr lang="en-US" dirty="0"/>
              <a:t>Calculates 64-bit product from 32 bit integers called the multiplicand and the multiplier. Multiplicand is a odd numbered register in the even odd register pair R1,R1+1. Multiplier is a memory location. </a:t>
            </a:r>
          </a:p>
          <a:p>
            <a:pPr eaLnBrk="1" hangingPunct="1">
              <a:defRPr/>
            </a:pPr>
            <a:r>
              <a:rPr lang="en-US" dirty="0"/>
              <a:t>Product is stored in even-odd register pair.</a:t>
            </a:r>
          </a:p>
          <a:p>
            <a:pPr eaLnBrk="1" hangingPunct="1">
              <a:defRPr/>
            </a:pPr>
            <a:r>
              <a:rPr lang="en-US" dirty="0"/>
              <a:t>M	R1,D2(X2,B2)</a:t>
            </a:r>
          </a:p>
          <a:p>
            <a:pPr eaLnBrk="1" hangingPunct="1">
              <a:defRPr/>
            </a:pPr>
            <a:r>
              <a:rPr lang="en-US" dirty="0"/>
              <a:t> </a:t>
            </a:r>
          </a:p>
          <a:p>
            <a:pPr eaLnBrk="1" hangingPunct="1">
              <a:defRPr/>
            </a:pPr>
            <a:endParaRPr lang="en-US" dirty="0"/>
          </a:p>
          <a:p>
            <a:pPr eaLnBrk="1" hangingPunct="1">
              <a:defRPr/>
            </a:pPr>
            <a:r>
              <a:rPr lang="en-US" dirty="0"/>
              <a:t>Format – RX</a:t>
            </a:r>
          </a:p>
          <a:p>
            <a:pPr eaLnBrk="1" hangingPunct="1">
              <a:defRPr/>
            </a:pPr>
            <a:r>
              <a:rPr lang="en-US" dirty="0"/>
              <a:t>Condition Code – Not Changed</a:t>
            </a:r>
          </a:p>
          <a:p>
            <a:pPr eaLnBrk="1" hangingPunct="1">
              <a:defRPr/>
            </a:pPr>
            <a:r>
              <a:rPr lang="en-US" dirty="0"/>
              <a:t>Exceptions – Access – Fetch 2</a:t>
            </a:r>
            <a:r>
              <a:rPr lang="en-US" baseline="30000" dirty="0"/>
              <a:t>nd</a:t>
            </a:r>
            <a:r>
              <a:rPr lang="en-US" dirty="0"/>
              <a:t> operand, Specification</a:t>
            </a:r>
          </a:p>
          <a:p>
            <a:pPr eaLnBrk="1" hangingPunct="1">
              <a:buFontTx/>
              <a:buNone/>
              <a:defRPr/>
            </a:pPr>
            <a:endParaRPr lang="en-US" dirty="0"/>
          </a:p>
        </p:txBody>
      </p:sp>
      <p:sp>
        <p:nvSpPr>
          <p:cNvPr id="103426" name="Rectangle 2">
            <a:extLst>
              <a:ext uri="{FF2B5EF4-FFF2-40B4-BE49-F238E27FC236}">
                <a16:creationId xmlns:a16="http://schemas.microsoft.com/office/drawing/2014/main" id="{57DCD6A7-B219-42D8-B397-01DF79B3D9C2}"/>
              </a:ext>
            </a:extLst>
          </p:cNvPr>
          <p:cNvSpPr>
            <a:spLocks noGrp="1" noChangeArrowheads="1"/>
          </p:cNvSpPr>
          <p:nvPr>
            <p:ph type="title"/>
          </p:nvPr>
        </p:nvSpPr>
        <p:spPr>
          <a:xfrm>
            <a:off x="608013" y="115888"/>
            <a:ext cx="6392862" cy="949325"/>
          </a:xfrm>
        </p:spPr>
        <p:txBody>
          <a:bodyPr/>
          <a:lstStyle/>
          <a:p>
            <a:pPr indent="0" eaLnBrk="1" hangingPunct="1">
              <a:defRPr/>
            </a:pPr>
            <a:r>
              <a:rPr lang="en-US"/>
              <a:t>Multiply</a:t>
            </a:r>
          </a:p>
        </p:txBody>
      </p:sp>
      <p:graphicFrame>
        <p:nvGraphicFramePr>
          <p:cNvPr id="353284" name="Group 4">
            <a:extLst>
              <a:ext uri="{FF2B5EF4-FFF2-40B4-BE49-F238E27FC236}">
                <a16:creationId xmlns:a16="http://schemas.microsoft.com/office/drawing/2014/main" id="{43E9643C-B867-4F6B-9021-897B39B50732}"/>
              </a:ext>
            </a:extLst>
          </p:cNvPr>
          <p:cNvGraphicFramePr>
            <a:graphicFrameLocks noGrp="1"/>
          </p:cNvGraphicFramePr>
          <p:nvPr>
            <p:extLst>
              <p:ext uri="{D42A27DB-BD31-4B8C-83A1-F6EECF244321}">
                <p14:modId xmlns:p14="http://schemas.microsoft.com/office/powerpoint/2010/main" val="788912988"/>
              </p:ext>
            </p:extLst>
          </p:nvPr>
        </p:nvGraphicFramePr>
        <p:xfrm>
          <a:off x="1524000" y="3429000"/>
          <a:ext cx="6096000" cy="5842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842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5C</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R1</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X2</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B2</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D2</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37894835"/>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a:extLst>
              <a:ext uri="{FF2B5EF4-FFF2-40B4-BE49-F238E27FC236}">
                <a16:creationId xmlns:a16="http://schemas.microsoft.com/office/drawing/2014/main" id="{DECFD8DA-FFCD-49F3-A17A-7D1576B528CC}"/>
              </a:ext>
            </a:extLst>
          </p:cNvPr>
          <p:cNvSpPr>
            <a:spLocks noGrp="1" noChangeArrowheads="1"/>
          </p:cNvSpPr>
          <p:nvPr>
            <p:ph idx="1"/>
          </p:nvPr>
        </p:nvSpPr>
        <p:spPr bwMode="auto">
          <a:xfrm>
            <a:off x="990600" y="12192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spcBef>
                <a:spcPct val="0"/>
              </a:spcBef>
            </a:pPr>
            <a:r>
              <a:rPr lang="en-US" altLang="en-US" dirty="0" err="1"/>
              <a:t>Eg.</a:t>
            </a:r>
            <a:r>
              <a:rPr lang="en-US" altLang="en-US" dirty="0"/>
              <a:t>, M	R2,10(R4)</a:t>
            </a:r>
          </a:p>
          <a:p>
            <a:pPr indent="-176213" eaLnBrk="1" hangingPunct="1">
              <a:spcBef>
                <a:spcPct val="0"/>
              </a:spcBef>
            </a:pPr>
            <a:r>
              <a:rPr lang="en-US" altLang="en-US" dirty="0"/>
              <a:t>Op code – 5C 24 00 0A</a:t>
            </a:r>
          </a:p>
          <a:p>
            <a:pPr indent="-176213" eaLnBrk="1" hangingPunct="1">
              <a:spcBef>
                <a:spcPct val="0"/>
              </a:spcBef>
            </a:pPr>
            <a:endParaRPr lang="en-US" altLang="en-US" dirty="0"/>
          </a:p>
          <a:p>
            <a:pPr indent="-176213" eaLnBrk="1" hangingPunct="1">
              <a:spcBef>
                <a:spcPct val="0"/>
              </a:spcBef>
              <a:buFontTx/>
              <a:buNone/>
            </a:pPr>
            <a:endParaRPr lang="en-US" altLang="en-US" dirty="0"/>
          </a:p>
        </p:txBody>
      </p:sp>
      <p:sp>
        <p:nvSpPr>
          <p:cNvPr id="104450" name="Rectangle 2">
            <a:extLst>
              <a:ext uri="{FF2B5EF4-FFF2-40B4-BE49-F238E27FC236}">
                <a16:creationId xmlns:a16="http://schemas.microsoft.com/office/drawing/2014/main" id="{BDE68608-F622-4B6C-BF89-68919D2A9059}"/>
              </a:ext>
            </a:extLst>
          </p:cNvPr>
          <p:cNvSpPr>
            <a:spLocks noGrp="1" noChangeArrowheads="1"/>
          </p:cNvSpPr>
          <p:nvPr>
            <p:ph type="title"/>
          </p:nvPr>
        </p:nvSpPr>
        <p:spPr>
          <a:xfrm>
            <a:off x="608013" y="115888"/>
            <a:ext cx="6392862" cy="949325"/>
          </a:xfrm>
        </p:spPr>
        <p:txBody>
          <a:bodyPr/>
          <a:lstStyle/>
          <a:p>
            <a:pPr indent="0" eaLnBrk="1" hangingPunct="1">
              <a:defRPr/>
            </a:pPr>
            <a:r>
              <a:rPr lang="en-US"/>
              <a:t>Multiply						</a:t>
            </a:r>
            <a:r>
              <a:rPr lang="en-US" sz="1800"/>
              <a:t>continued…</a:t>
            </a:r>
          </a:p>
        </p:txBody>
      </p:sp>
      <p:graphicFrame>
        <p:nvGraphicFramePr>
          <p:cNvPr id="354338" name="Group 34">
            <a:extLst>
              <a:ext uri="{FF2B5EF4-FFF2-40B4-BE49-F238E27FC236}">
                <a16:creationId xmlns:a16="http://schemas.microsoft.com/office/drawing/2014/main" id="{775DE956-9D88-443D-933C-E305ED841E48}"/>
              </a:ext>
            </a:extLst>
          </p:cNvPr>
          <p:cNvGraphicFramePr>
            <a:graphicFrameLocks noGrp="1"/>
          </p:cNvGraphicFramePr>
          <p:nvPr>
            <p:extLst>
              <p:ext uri="{D42A27DB-BD31-4B8C-83A1-F6EECF244321}">
                <p14:modId xmlns:p14="http://schemas.microsoft.com/office/powerpoint/2010/main" val="2269565552"/>
              </p:ext>
            </p:extLst>
          </p:nvPr>
        </p:nvGraphicFramePr>
        <p:xfrm>
          <a:off x="1524000" y="2928938"/>
          <a:ext cx="6096000" cy="2590800"/>
        </p:xfrm>
        <a:graphic>
          <a:graphicData uri="http://schemas.openxmlformats.org/drawingml/2006/table">
            <a:tbl>
              <a:tblPr/>
              <a:tblGrid>
                <a:gridCol w="1905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9906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Reg. content / Memory Location</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Before processing</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After processing</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r h="371475">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R2</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00 00 03 21</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00 00 00 00</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1"/>
                  </a:ext>
                </a:extLst>
              </a:tr>
              <a:tr h="395288">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R3</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00 00 12 34</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01 47 A8 00</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2"/>
                  </a:ext>
                </a:extLst>
              </a:tr>
              <a:tr h="395288">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R4</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00 80 30 00</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Not Changed</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3"/>
                  </a:ext>
                </a:extLst>
              </a:tr>
              <a:tr h="395288">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(80 03 0A)</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00 00 12 00 </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Not Changed</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2331754"/>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a:extLst>
              <a:ext uri="{FF2B5EF4-FFF2-40B4-BE49-F238E27FC236}">
                <a16:creationId xmlns:a16="http://schemas.microsoft.com/office/drawing/2014/main" id="{584131C2-7CFF-471E-AC78-3829DBEF99CC}"/>
              </a:ext>
            </a:extLst>
          </p:cNvPr>
          <p:cNvSpPr>
            <a:spLocks noGrp="1" noChangeArrowheads="1"/>
          </p:cNvSpPr>
          <p:nvPr>
            <p:ph idx="1"/>
          </p:nvPr>
        </p:nvSpPr>
        <p:spPr>
          <a:xfrm>
            <a:off x="990600" y="1066800"/>
            <a:ext cx="7467600" cy="4953000"/>
          </a:xfrm>
        </p:spPr>
        <p:txBody>
          <a:bodyPr>
            <a:normAutofit fontScale="85000" lnSpcReduction="10000"/>
          </a:bodyPr>
          <a:lstStyle/>
          <a:p>
            <a:pPr eaLnBrk="1" hangingPunct="1">
              <a:defRPr/>
            </a:pPr>
            <a:r>
              <a:rPr lang="en-US" dirty="0"/>
              <a:t>Calculates 32-bit product from 32 bit integers called the multiplicand (GPR) and a 16-bit integer called multiplier. Multiplier is a memory location. </a:t>
            </a:r>
          </a:p>
          <a:p>
            <a:pPr eaLnBrk="1" hangingPunct="1">
              <a:defRPr/>
            </a:pPr>
            <a:r>
              <a:rPr lang="en-US" dirty="0"/>
              <a:t>Product is stored in register.</a:t>
            </a:r>
          </a:p>
          <a:p>
            <a:pPr eaLnBrk="1" hangingPunct="1">
              <a:defRPr/>
            </a:pPr>
            <a:r>
              <a:rPr lang="en-US" dirty="0"/>
              <a:t>MH	R1,D2(X2,B2)</a:t>
            </a:r>
          </a:p>
          <a:p>
            <a:pPr eaLnBrk="1" hangingPunct="1">
              <a:defRPr/>
            </a:pPr>
            <a:r>
              <a:rPr lang="en-US" dirty="0"/>
              <a:t> </a:t>
            </a:r>
          </a:p>
          <a:p>
            <a:pPr eaLnBrk="1" hangingPunct="1">
              <a:defRPr/>
            </a:pPr>
            <a:endParaRPr lang="en-US" dirty="0"/>
          </a:p>
          <a:p>
            <a:pPr eaLnBrk="1" hangingPunct="1">
              <a:defRPr/>
            </a:pPr>
            <a:r>
              <a:rPr lang="en-US" dirty="0"/>
              <a:t>Format – RX</a:t>
            </a:r>
          </a:p>
          <a:p>
            <a:pPr eaLnBrk="1" hangingPunct="1">
              <a:defRPr/>
            </a:pPr>
            <a:r>
              <a:rPr lang="en-US" dirty="0"/>
              <a:t>Condition Code – Not Changed</a:t>
            </a:r>
          </a:p>
          <a:p>
            <a:pPr eaLnBrk="1" hangingPunct="1">
              <a:defRPr/>
            </a:pPr>
            <a:r>
              <a:rPr lang="en-US" dirty="0"/>
              <a:t>Exceptions – Access – Fetch 2</a:t>
            </a:r>
            <a:r>
              <a:rPr lang="en-US" baseline="30000" dirty="0"/>
              <a:t>nd</a:t>
            </a:r>
            <a:r>
              <a:rPr lang="en-US" dirty="0"/>
              <a:t> operand</a:t>
            </a:r>
          </a:p>
          <a:p>
            <a:pPr eaLnBrk="1" hangingPunct="1">
              <a:buFontTx/>
              <a:buNone/>
              <a:defRPr/>
            </a:pPr>
            <a:endParaRPr lang="en-US" dirty="0"/>
          </a:p>
        </p:txBody>
      </p:sp>
      <p:sp>
        <p:nvSpPr>
          <p:cNvPr id="115714" name="Rectangle 2">
            <a:extLst>
              <a:ext uri="{FF2B5EF4-FFF2-40B4-BE49-F238E27FC236}">
                <a16:creationId xmlns:a16="http://schemas.microsoft.com/office/drawing/2014/main" id="{ED54B201-82A0-4D74-A584-385879AC0834}"/>
              </a:ext>
            </a:extLst>
          </p:cNvPr>
          <p:cNvSpPr>
            <a:spLocks noGrp="1" noChangeArrowheads="1"/>
          </p:cNvSpPr>
          <p:nvPr>
            <p:ph type="title"/>
          </p:nvPr>
        </p:nvSpPr>
        <p:spPr>
          <a:xfrm>
            <a:off x="608013" y="115888"/>
            <a:ext cx="6392862" cy="949325"/>
          </a:xfrm>
        </p:spPr>
        <p:txBody>
          <a:bodyPr/>
          <a:lstStyle/>
          <a:p>
            <a:pPr indent="0" eaLnBrk="1" hangingPunct="1">
              <a:defRPr/>
            </a:pPr>
            <a:r>
              <a:rPr lang="en-US"/>
              <a:t>Multiply Half Word</a:t>
            </a:r>
          </a:p>
        </p:txBody>
      </p:sp>
      <p:graphicFrame>
        <p:nvGraphicFramePr>
          <p:cNvPr id="365572" name="Group 4">
            <a:extLst>
              <a:ext uri="{FF2B5EF4-FFF2-40B4-BE49-F238E27FC236}">
                <a16:creationId xmlns:a16="http://schemas.microsoft.com/office/drawing/2014/main" id="{DAD55CFD-A6C5-4A83-AC3A-4F5888812918}"/>
              </a:ext>
            </a:extLst>
          </p:cNvPr>
          <p:cNvGraphicFramePr>
            <a:graphicFrameLocks noGrp="1"/>
          </p:cNvGraphicFramePr>
          <p:nvPr/>
        </p:nvGraphicFramePr>
        <p:xfrm>
          <a:off x="1447800" y="3429000"/>
          <a:ext cx="6096000" cy="5842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842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4C</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R1</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X2</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B2</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D2</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53501999"/>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027">
            <a:extLst>
              <a:ext uri="{FF2B5EF4-FFF2-40B4-BE49-F238E27FC236}">
                <a16:creationId xmlns:a16="http://schemas.microsoft.com/office/drawing/2014/main" id="{BC65C050-32DD-4660-A6E7-4563B00251B6}"/>
              </a:ext>
            </a:extLst>
          </p:cNvPr>
          <p:cNvSpPr>
            <a:spLocks noGrp="1" noChangeArrowheads="1"/>
          </p:cNvSpPr>
          <p:nvPr>
            <p:ph idx="1"/>
          </p:nvPr>
        </p:nvSpPr>
        <p:spPr bwMode="auto">
          <a:xfrm>
            <a:off x="990600" y="12192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spcBef>
                <a:spcPct val="0"/>
              </a:spcBef>
            </a:pPr>
            <a:r>
              <a:rPr lang="en-US" altLang="en-US" dirty="0" err="1"/>
              <a:t>Eg.</a:t>
            </a:r>
            <a:r>
              <a:rPr lang="en-US" altLang="en-US" dirty="0"/>
              <a:t>, MH	R2,10(R4)</a:t>
            </a:r>
          </a:p>
          <a:p>
            <a:pPr indent="-176213" eaLnBrk="1" hangingPunct="1">
              <a:spcBef>
                <a:spcPct val="0"/>
              </a:spcBef>
            </a:pPr>
            <a:r>
              <a:rPr lang="en-US" altLang="en-US" dirty="0"/>
              <a:t>Op code – 4C 24 00 0A</a:t>
            </a:r>
          </a:p>
          <a:p>
            <a:pPr indent="-176213" eaLnBrk="1" hangingPunct="1">
              <a:spcBef>
                <a:spcPct val="0"/>
              </a:spcBef>
            </a:pPr>
            <a:endParaRPr lang="en-US" altLang="en-US" dirty="0"/>
          </a:p>
          <a:p>
            <a:pPr indent="-176213" eaLnBrk="1" hangingPunct="1">
              <a:spcBef>
                <a:spcPct val="0"/>
              </a:spcBef>
              <a:buFontTx/>
              <a:buNone/>
            </a:pPr>
            <a:endParaRPr lang="en-US" altLang="en-US" dirty="0"/>
          </a:p>
        </p:txBody>
      </p:sp>
      <p:sp>
        <p:nvSpPr>
          <p:cNvPr id="2" name="Rectangle 1026">
            <a:extLst>
              <a:ext uri="{FF2B5EF4-FFF2-40B4-BE49-F238E27FC236}">
                <a16:creationId xmlns:a16="http://schemas.microsoft.com/office/drawing/2014/main" id="{8193F865-72A0-44E6-B4CA-ECC773376BF9}"/>
              </a:ext>
            </a:extLst>
          </p:cNvPr>
          <p:cNvSpPr>
            <a:spLocks noGrp="1" noChangeArrowheads="1"/>
          </p:cNvSpPr>
          <p:nvPr>
            <p:ph type="title"/>
          </p:nvPr>
        </p:nvSpPr>
        <p:spPr>
          <a:xfrm>
            <a:off x="608013" y="115888"/>
            <a:ext cx="6392862" cy="949325"/>
          </a:xfrm>
        </p:spPr>
        <p:txBody>
          <a:bodyPr/>
          <a:lstStyle/>
          <a:p>
            <a:pPr indent="0" eaLnBrk="1" hangingPunct="1">
              <a:defRPr/>
            </a:pPr>
            <a:r>
              <a:rPr lang="en-US"/>
              <a:t>Multiply Half Word				</a:t>
            </a:r>
            <a:r>
              <a:rPr lang="en-US" sz="1800"/>
              <a:t>continued…</a:t>
            </a:r>
          </a:p>
        </p:txBody>
      </p:sp>
      <p:graphicFrame>
        <p:nvGraphicFramePr>
          <p:cNvPr id="366624" name="Group 1056">
            <a:extLst>
              <a:ext uri="{FF2B5EF4-FFF2-40B4-BE49-F238E27FC236}">
                <a16:creationId xmlns:a16="http://schemas.microsoft.com/office/drawing/2014/main" id="{AD0032CD-7EEB-44A1-955E-0E5BC005D9BE}"/>
              </a:ext>
            </a:extLst>
          </p:cNvPr>
          <p:cNvGraphicFramePr>
            <a:graphicFrameLocks noGrp="1"/>
          </p:cNvGraphicFramePr>
          <p:nvPr/>
        </p:nvGraphicFramePr>
        <p:xfrm>
          <a:off x="1524000" y="2928938"/>
          <a:ext cx="6096000" cy="2194144"/>
        </p:xfrm>
        <a:graphic>
          <a:graphicData uri="http://schemas.openxmlformats.org/drawingml/2006/table">
            <a:tbl>
              <a:tblPr/>
              <a:tblGrid>
                <a:gridCol w="1905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1005627">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Reg. content / Memory Location</a:t>
                      </a:r>
                    </a:p>
                  </a:txBody>
                  <a:tcPr marT="45668" marB="4566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Before processing</a:t>
                      </a:r>
                    </a:p>
                  </a:txBody>
                  <a:tcPr marT="45668" marB="4566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After processing</a:t>
                      </a:r>
                    </a:p>
                  </a:txBody>
                  <a:tcPr marT="45668" marB="4566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r h="396099">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R2</a:t>
                      </a:r>
                    </a:p>
                  </a:txBody>
                  <a:tcPr marT="45668" marB="4566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00 00 01 23</a:t>
                      </a:r>
                    </a:p>
                  </a:txBody>
                  <a:tcPr marT="45668" marB="4566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00 14 76 00</a:t>
                      </a:r>
                    </a:p>
                  </a:txBody>
                  <a:tcPr marT="45668" marB="4566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1"/>
                  </a:ext>
                </a:extLst>
              </a:tr>
              <a:tr h="396099">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R4</a:t>
                      </a:r>
                    </a:p>
                  </a:txBody>
                  <a:tcPr marT="45668" marB="4566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00 80 30 00</a:t>
                      </a:r>
                    </a:p>
                  </a:txBody>
                  <a:tcPr marT="45668" marB="4566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Not Changed</a:t>
                      </a:r>
                    </a:p>
                  </a:txBody>
                  <a:tcPr marT="45668" marB="4566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2"/>
                  </a:ext>
                </a:extLst>
              </a:tr>
              <a:tr h="396099">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(80 03 0A)</a:t>
                      </a:r>
                    </a:p>
                  </a:txBody>
                  <a:tcPr marT="45668" marB="4566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12 00 00 00 </a:t>
                      </a:r>
                    </a:p>
                  </a:txBody>
                  <a:tcPr marT="45668" marB="4566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Not Changed</a:t>
                      </a:r>
                    </a:p>
                  </a:txBody>
                  <a:tcPr marT="45668" marB="4566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88452281"/>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30-09-2021</a:t>
            </a:fld>
            <a:r>
              <a:rPr lang="en-US" dirty="0"/>
              <a:t> </a:t>
            </a:r>
            <a:r>
              <a:rPr lang="en-US" altLang="en-US" dirty="0"/>
              <a:t>| </a:t>
            </a:r>
            <a:r>
              <a:rPr lang="en-IN" altLang="en-US" dirty="0"/>
              <a:t>© Mphasis 2021  Proprietary and confidential information</a:t>
            </a:r>
            <a:endParaRPr lang="en-US" dirty="0"/>
          </a:p>
        </p:txBody>
      </p:sp>
      <p:sp>
        <p:nvSpPr>
          <p:cNvPr id="3" name="Slide Number Placeholder 2"/>
          <p:cNvSpPr>
            <a:spLocks noGrp="1"/>
          </p:cNvSpPr>
          <p:nvPr>
            <p:ph type="sldNum" sz="quarter" idx="4"/>
          </p:nvPr>
        </p:nvSpPr>
        <p:spPr/>
        <p:txBody>
          <a:bodyPr/>
          <a:lstStyle/>
          <a:p>
            <a:fld id="{1755F6D2-49A6-E64A-811B-3E9DE07970BF}" type="slidenum">
              <a:rPr lang="en-US" smtClean="0"/>
              <a:pPr/>
              <a:t>24</a:t>
            </a:fld>
            <a:endParaRPr lang="en-US" dirty="0"/>
          </a:p>
        </p:txBody>
      </p:sp>
      <p:sp>
        <p:nvSpPr>
          <p:cNvPr id="4" name="Text Placeholder 3"/>
          <p:cNvSpPr>
            <a:spLocks noGrp="1"/>
          </p:cNvSpPr>
          <p:nvPr>
            <p:ph type="body" sz="quarter" idx="15"/>
          </p:nvPr>
        </p:nvSpPr>
        <p:spPr/>
        <p:txBody>
          <a:bodyPr/>
          <a:lstStyle/>
          <a:p>
            <a:r>
              <a:rPr lang="en-US" sz="2400" dirty="0"/>
              <a:t>Divide Register</a:t>
            </a:r>
          </a:p>
        </p:txBody>
      </p:sp>
      <p:sp>
        <p:nvSpPr>
          <p:cNvPr id="5" name="Rectangle 3">
            <a:extLst>
              <a:ext uri="{FF2B5EF4-FFF2-40B4-BE49-F238E27FC236}">
                <a16:creationId xmlns:a16="http://schemas.microsoft.com/office/drawing/2014/main" id="{C0B06E84-C468-41D2-BEF1-6888542FF11A}"/>
              </a:ext>
            </a:extLst>
          </p:cNvPr>
          <p:cNvSpPr txBox="1">
            <a:spLocks noChangeArrowheads="1"/>
          </p:cNvSpPr>
          <p:nvPr/>
        </p:nvSpPr>
        <p:spPr>
          <a:xfrm>
            <a:off x="914400" y="762000"/>
            <a:ext cx="7467600" cy="4953000"/>
          </a:xfrm>
          <a:prstGeom prst="rect">
            <a:avLst/>
          </a:prstGeom>
        </p:spPr>
        <p:txBody>
          <a:bodyPr>
            <a:normAutofit fontScale="92500" lnSpcReduction="20000"/>
          </a:bodyPr>
          <a:lstStyle>
            <a:lvl1pPr marL="227759" indent="-227759" algn="l" defTabSz="911034" rtl="0" eaLnBrk="1" latinLnBrk="0" hangingPunct="1">
              <a:lnSpc>
                <a:spcPct val="90000"/>
              </a:lnSpc>
              <a:spcBef>
                <a:spcPts val="996"/>
              </a:spcBef>
              <a:buFont typeface="Arial" panose="020B0604020202020204" pitchFamily="34" charset="0"/>
              <a:buChar char="•"/>
              <a:defRPr sz="2791" kern="1200">
                <a:solidFill>
                  <a:schemeClr val="tx1"/>
                </a:solidFill>
                <a:latin typeface="+mn-lt"/>
                <a:ea typeface="+mn-ea"/>
                <a:cs typeface="+mn-cs"/>
              </a:defRPr>
            </a:lvl1pPr>
            <a:lvl2pPr marL="683276" indent="-227759" algn="l" defTabSz="911034" rtl="0" eaLnBrk="1" latinLnBrk="0" hangingPunct="1">
              <a:lnSpc>
                <a:spcPct val="90000"/>
              </a:lnSpc>
              <a:spcBef>
                <a:spcPts val="499"/>
              </a:spcBef>
              <a:buFont typeface="Arial" panose="020B0604020202020204" pitchFamily="34" charset="0"/>
              <a:buChar char="•"/>
              <a:defRPr sz="2392" kern="1200">
                <a:solidFill>
                  <a:schemeClr val="tx1"/>
                </a:solidFill>
                <a:latin typeface="+mn-lt"/>
                <a:ea typeface="+mn-ea"/>
                <a:cs typeface="+mn-cs"/>
              </a:defRPr>
            </a:lvl2pPr>
            <a:lvl3pPr marL="1138793" indent="-227759" algn="l" defTabSz="911034" rtl="0" eaLnBrk="1" latinLnBrk="0" hangingPunct="1">
              <a:lnSpc>
                <a:spcPct val="90000"/>
              </a:lnSpc>
              <a:spcBef>
                <a:spcPts val="499"/>
              </a:spcBef>
              <a:buFont typeface="Arial" panose="020B0604020202020204" pitchFamily="34" charset="0"/>
              <a:buChar char="•"/>
              <a:defRPr sz="1993" kern="1200">
                <a:solidFill>
                  <a:schemeClr val="tx1"/>
                </a:solidFill>
                <a:latin typeface="+mn-lt"/>
                <a:ea typeface="+mn-ea"/>
                <a:cs typeface="+mn-cs"/>
              </a:defRPr>
            </a:lvl3pPr>
            <a:lvl4pPr marL="1594309"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4pPr>
            <a:lvl5pPr marL="204982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5pPr>
            <a:lvl6pPr marL="2505344"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6pPr>
            <a:lvl7pPr marL="2960860"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7pPr>
            <a:lvl8pPr marL="341637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8pPr>
            <a:lvl9pPr marL="3871893"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9pPr>
          </a:lstStyle>
          <a:p>
            <a:pPr fontAlgn="auto">
              <a:spcAft>
                <a:spcPts val="0"/>
              </a:spcAft>
              <a:defRPr/>
            </a:pPr>
            <a:r>
              <a:rPr lang="en-US" dirty="0"/>
              <a:t>Divides a 64-bit integer called the dividend by a 32-bit integer called the divisor to produce 32-bit quotient and a 32-bit remainder. </a:t>
            </a:r>
          </a:p>
          <a:p>
            <a:pPr fontAlgn="auto">
              <a:spcAft>
                <a:spcPts val="0"/>
              </a:spcAft>
              <a:defRPr/>
            </a:pPr>
            <a:r>
              <a:rPr lang="en-US" dirty="0"/>
              <a:t>Even-Odd register pair contains the dividend (operand 1). </a:t>
            </a:r>
          </a:p>
          <a:p>
            <a:pPr fontAlgn="auto">
              <a:spcAft>
                <a:spcPts val="0"/>
              </a:spcAft>
              <a:defRPr/>
            </a:pPr>
            <a:r>
              <a:rPr lang="en-US" dirty="0"/>
              <a:t>Quotient – Odd register and Remainder -  even register.</a:t>
            </a:r>
          </a:p>
          <a:p>
            <a:pPr fontAlgn="auto">
              <a:spcAft>
                <a:spcPts val="0"/>
              </a:spcAft>
              <a:defRPr/>
            </a:pPr>
            <a:r>
              <a:rPr lang="en-US" dirty="0"/>
              <a:t>DR	R1,R2</a:t>
            </a:r>
          </a:p>
          <a:p>
            <a:pPr marL="0" indent="0" fontAlgn="auto">
              <a:spcAft>
                <a:spcPts val="0"/>
              </a:spcAft>
              <a:buNone/>
              <a:defRPr/>
            </a:pPr>
            <a:endParaRPr lang="en-US" dirty="0"/>
          </a:p>
          <a:p>
            <a:pPr fontAlgn="auto">
              <a:spcAft>
                <a:spcPts val="0"/>
              </a:spcAft>
              <a:defRPr/>
            </a:pPr>
            <a:endParaRPr lang="en-US" dirty="0"/>
          </a:p>
          <a:p>
            <a:pPr fontAlgn="auto">
              <a:spcAft>
                <a:spcPts val="0"/>
              </a:spcAft>
              <a:defRPr/>
            </a:pPr>
            <a:r>
              <a:rPr lang="en-US" dirty="0"/>
              <a:t>Format – RR</a:t>
            </a:r>
          </a:p>
          <a:p>
            <a:pPr fontAlgn="auto">
              <a:spcAft>
                <a:spcPts val="0"/>
              </a:spcAft>
              <a:defRPr/>
            </a:pPr>
            <a:r>
              <a:rPr lang="en-US" dirty="0"/>
              <a:t>Condition Code – Not Changed</a:t>
            </a:r>
          </a:p>
          <a:p>
            <a:pPr fontAlgn="auto">
              <a:spcAft>
                <a:spcPts val="0"/>
              </a:spcAft>
              <a:defRPr/>
            </a:pPr>
            <a:r>
              <a:rPr lang="en-US" dirty="0"/>
              <a:t>Exceptions – Specification and fixed-point divide</a:t>
            </a:r>
          </a:p>
          <a:p>
            <a:pPr fontAlgn="auto">
              <a:spcAft>
                <a:spcPts val="0"/>
              </a:spcAft>
              <a:buFontTx/>
              <a:buNone/>
              <a:defRPr/>
            </a:pPr>
            <a:endParaRPr lang="en-US" dirty="0"/>
          </a:p>
        </p:txBody>
      </p:sp>
      <p:graphicFrame>
        <p:nvGraphicFramePr>
          <p:cNvPr id="6" name="Group 4">
            <a:extLst>
              <a:ext uri="{FF2B5EF4-FFF2-40B4-BE49-F238E27FC236}">
                <a16:creationId xmlns:a16="http://schemas.microsoft.com/office/drawing/2014/main" id="{D5950116-BFFE-4C47-9C24-27EF30CC5229}"/>
              </a:ext>
            </a:extLst>
          </p:cNvPr>
          <p:cNvGraphicFramePr>
            <a:graphicFrameLocks noGrp="1"/>
          </p:cNvGraphicFramePr>
          <p:nvPr>
            <p:extLst>
              <p:ext uri="{D42A27DB-BD31-4B8C-83A1-F6EECF244321}">
                <p14:modId xmlns:p14="http://schemas.microsoft.com/office/powerpoint/2010/main" val="723387901"/>
              </p:ext>
            </p:extLst>
          </p:nvPr>
        </p:nvGraphicFramePr>
        <p:xfrm>
          <a:off x="1371600" y="3505200"/>
          <a:ext cx="3657600" cy="5842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5842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1D</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R1</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R2</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04989271"/>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30-09-2021</a:t>
            </a:fld>
            <a:r>
              <a:rPr lang="en-US" dirty="0"/>
              <a:t> </a:t>
            </a:r>
            <a:r>
              <a:rPr lang="en-US" altLang="en-US" dirty="0"/>
              <a:t>| </a:t>
            </a:r>
            <a:r>
              <a:rPr lang="en-IN" altLang="en-US" dirty="0"/>
              <a:t>© Mphasis 2021  Proprietary and confidential information</a:t>
            </a:r>
            <a:endParaRPr lang="en-US" dirty="0"/>
          </a:p>
        </p:txBody>
      </p:sp>
      <p:sp>
        <p:nvSpPr>
          <p:cNvPr id="3" name="Slide Number Placeholder 2"/>
          <p:cNvSpPr>
            <a:spLocks noGrp="1"/>
          </p:cNvSpPr>
          <p:nvPr>
            <p:ph type="sldNum" sz="quarter" idx="4"/>
          </p:nvPr>
        </p:nvSpPr>
        <p:spPr/>
        <p:txBody>
          <a:bodyPr/>
          <a:lstStyle/>
          <a:p>
            <a:fld id="{1755F6D2-49A6-E64A-811B-3E9DE07970BF}" type="slidenum">
              <a:rPr lang="en-US" smtClean="0"/>
              <a:pPr/>
              <a:t>25</a:t>
            </a:fld>
            <a:endParaRPr lang="en-US" dirty="0"/>
          </a:p>
        </p:txBody>
      </p:sp>
      <p:sp>
        <p:nvSpPr>
          <p:cNvPr id="4" name="Text Placeholder 3"/>
          <p:cNvSpPr>
            <a:spLocks noGrp="1"/>
          </p:cNvSpPr>
          <p:nvPr>
            <p:ph type="body" sz="quarter" idx="15"/>
          </p:nvPr>
        </p:nvSpPr>
        <p:spPr/>
        <p:txBody>
          <a:bodyPr/>
          <a:lstStyle/>
          <a:p>
            <a:r>
              <a:rPr lang="en-US" sz="2400" dirty="0"/>
              <a:t>Divide Register</a:t>
            </a:r>
          </a:p>
        </p:txBody>
      </p:sp>
      <p:sp>
        <p:nvSpPr>
          <p:cNvPr id="5" name="Rectangle 3">
            <a:extLst>
              <a:ext uri="{FF2B5EF4-FFF2-40B4-BE49-F238E27FC236}">
                <a16:creationId xmlns:a16="http://schemas.microsoft.com/office/drawing/2014/main" id="{4FE65173-45D8-479F-A1A9-2FE16D7F0B10}"/>
              </a:ext>
            </a:extLst>
          </p:cNvPr>
          <p:cNvSpPr txBox="1">
            <a:spLocks noChangeArrowheads="1"/>
          </p:cNvSpPr>
          <p:nvPr/>
        </p:nvSpPr>
        <p:spPr bwMode="auto">
          <a:xfrm>
            <a:off x="990600" y="1219200"/>
            <a:ext cx="7467600" cy="495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7759" indent="-227759" algn="l" defTabSz="911034" rtl="0" eaLnBrk="1" latinLnBrk="0" hangingPunct="1">
              <a:lnSpc>
                <a:spcPct val="90000"/>
              </a:lnSpc>
              <a:spcBef>
                <a:spcPts val="996"/>
              </a:spcBef>
              <a:buFont typeface="Arial" panose="020B0604020202020204" pitchFamily="34" charset="0"/>
              <a:buChar char="•"/>
              <a:defRPr sz="2791" kern="1200">
                <a:solidFill>
                  <a:schemeClr val="tx1"/>
                </a:solidFill>
                <a:latin typeface="+mn-lt"/>
                <a:ea typeface="+mn-ea"/>
                <a:cs typeface="+mn-cs"/>
              </a:defRPr>
            </a:lvl1pPr>
            <a:lvl2pPr marL="683276" indent="-227759" algn="l" defTabSz="911034" rtl="0" eaLnBrk="1" latinLnBrk="0" hangingPunct="1">
              <a:lnSpc>
                <a:spcPct val="90000"/>
              </a:lnSpc>
              <a:spcBef>
                <a:spcPts val="499"/>
              </a:spcBef>
              <a:buFont typeface="Arial" panose="020B0604020202020204" pitchFamily="34" charset="0"/>
              <a:buChar char="•"/>
              <a:defRPr sz="2392" kern="1200">
                <a:solidFill>
                  <a:schemeClr val="tx1"/>
                </a:solidFill>
                <a:latin typeface="+mn-lt"/>
                <a:ea typeface="+mn-ea"/>
                <a:cs typeface="+mn-cs"/>
              </a:defRPr>
            </a:lvl2pPr>
            <a:lvl3pPr marL="1138793" indent="-227759" algn="l" defTabSz="911034" rtl="0" eaLnBrk="1" latinLnBrk="0" hangingPunct="1">
              <a:lnSpc>
                <a:spcPct val="90000"/>
              </a:lnSpc>
              <a:spcBef>
                <a:spcPts val="499"/>
              </a:spcBef>
              <a:buFont typeface="Arial" panose="020B0604020202020204" pitchFamily="34" charset="0"/>
              <a:buChar char="•"/>
              <a:defRPr sz="1993" kern="1200">
                <a:solidFill>
                  <a:schemeClr val="tx1"/>
                </a:solidFill>
                <a:latin typeface="+mn-lt"/>
                <a:ea typeface="+mn-ea"/>
                <a:cs typeface="+mn-cs"/>
              </a:defRPr>
            </a:lvl3pPr>
            <a:lvl4pPr marL="1594309"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4pPr>
            <a:lvl5pPr marL="204982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5pPr>
            <a:lvl6pPr marL="2505344"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6pPr>
            <a:lvl7pPr marL="2960860"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7pPr>
            <a:lvl8pPr marL="341637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8pPr>
            <a:lvl9pPr marL="3871893"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9pPr>
          </a:lstStyle>
          <a:p>
            <a:pPr indent="-176213" fontAlgn="auto">
              <a:spcBef>
                <a:spcPct val="0"/>
              </a:spcBef>
              <a:spcAft>
                <a:spcPts val="0"/>
              </a:spcAft>
            </a:pPr>
            <a:r>
              <a:rPr lang="en-US" altLang="en-US" dirty="0" err="1"/>
              <a:t>Eg.</a:t>
            </a:r>
            <a:r>
              <a:rPr lang="en-US" altLang="en-US" dirty="0"/>
              <a:t>, DR	R2,R6</a:t>
            </a:r>
          </a:p>
          <a:p>
            <a:pPr indent="-176213" fontAlgn="auto">
              <a:spcBef>
                <a:spcPct val="0"/>
              </a:spcBef>
              <a:spcAft>
                <a:spcPts val="0"/>
              </a:spcAft>
            </a:pPr>
            <a:r>
              <a:rPr lang="en-US" altLang="en-US" dirty="0"/>
              <a:t>Op code – 1D 26</a:t>
            </a:r>
          </a:p>
          <a:p>
            <a:pPr indent="-176213" fontAlgn="auto">
              <a:spcBef>
                <a:spcPct val="0"/>
              </a:spcBef>
              <a:spcAft>
                <a:spcPts val="0"/>
              </a:spcAft>
              <a:buFontTx/>
              <a:buNone/>
            </a:pPr>
            <a:endParaRPr lang="en-US" altLang="en-US" dirty="0"/>
          </a:p>
          <a:p>
            <a:pPr indent="-176213" fontAlgn="auto">
              <a:spcBef>
                <a:spcPct val="0"/>
              </a:spcBef>
              <a:spcAft>
                <a:spcPts val="0"/>
              </a:spcAft>
            </a:pPr>
            <a:endParaRPr lang="en-US" altLang="en-US" dirty="0"/>
          </a:p>
          <a:p>
            <a:pPr indent="-176213" fontAlgn="auto">
              <a:spcBef>
                <a:spcPct val="0"/>
              </a:spcBef>
              <a:spcAft>
                <a:spcPts val="0"/>
              </a:spcAft>
              <a:buFontTx/>
              <a:buNone/>
            </a:pPr>
            <a:endParaRPr lang="en-US" altLang="en-US" dirty="0"/>
          </a:p>
        </p:txBody>
      </p:sp>
      <p:graphicFrame>
        <p:nvGraphicFramePr>
          <p:cNvPr id="6" name="Group 4">
            <a:extLst>
              <a:ext uri="{FF2B5EF4-FFF2-40B4-BE49-F238E27FC236}">
                <a16:creationId xmlns:a16="http://schemas.microsoft.com/office/drawing/2014/main" id="{1BD9D2B1-A48C-4A1B-88BA-C4BC8B36A239}"/>
              </a:ext>
            </a:extLst>
          </p:cNvPr>
          <p:cNvGraphicFramePr>
            <a:graphicFrameLocks noGrp="1"/>
          </p:cNvGraphicFramePr>
          <p:nvPr>
            <p:extLst>
              <p:ext uri="{D42A27DB-BD31-4B8C-83A1-F6EECF244321}">
                <p14:modId xmlns:p14="http://schemas.microsoft.com/office/powerpoint/2010/main" val="1016117424"/>
              </p:ext>
            </p:extLst>
          </p:nvPr>
        </p:nvGraphicFramePr>
        <p:xfrm>
          <a:off x="1219200" y="2304780"/>
          <a:ext cx="6096000" cy="2194144"/>
        </p:xfrm>
        <a:graphic>
          <a:graphicData uri="http://schemas.openxmlformats.org/drawingml/2006/table">
            <a:tbl>
              <a:tblPr/>
              <a:tblGrid>
                <a:gridCol w="1905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1005627">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Reg. content / Memory Location</a:t>
                      </a:r>
                    </a:p>
                  </a:txBody>
                  <a:tcPr marT="45668" marB="4566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Before processing</a:t>
                      </a:r>
                    </a:p>
                  </a:txBody>
                  <a:tcPr marT="45668" marB="4566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After processing</a:t>
                      </a:r>
                    </a:p>
                  </a:txBody>
                  <a:tcPr marT="45668" marB="4566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r h="396099">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R2</a:t>
                      </a:r>
                    </a:p>
                  </a:txBody>
                  <a:tcPr marT="45668" marB="4566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00 00 00 00</a:t>
                      </a:r>
                    </a:p>
                  </a:txBody>
                  <a:tcPr marT="45668" marB="4566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00 00  00 01</a:t>
                      </a:r>
                    </a:p>
                  </a:txBody>
                  <a:tcPr marT="45668" marB="4566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1"/>
                  </a:ext>
                </a:extLst>
              </a:tr>
              <a:tr h="396099">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R3</a:t>
                      </a:r>
                    </a:p>
                  </a:txBody>
                  <a:tcPr marT="45668" marB="4566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00 00 00 09</a:t>
                      </a:r>
                    </a:p>
                  </a:txBody>
                  <a:tcPr marT="45668" marB="4566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00 00 00 02</a:t>
                      </a:r>
                    </a:p>
                  </a:txBody>
                  <a:tcPr marT="45668" marB="4566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2"/>
                  </a:ext>
                </a:extLst>
              </a:tr>
              <a:tr h="396099">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R6</a:t>
                      </a:r>
                    </a:p>
                  </a:txBody>
                  <a:tcPr marT="45668" marB="4566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00 00 00 04</a:t>
                      </a:r>
                    </a:p>
                  </a:txBody>
                  <a:tcPr marT="45668" marB="4566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Not Changed</a:t>
                      </a:r>
                    </a:p>
                  </a:txBody>
                  <a:tcPr marT="45668" marB="4566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81504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a:extLst>
              <a:ext uri="{FF2B5EF4-FFF2-40B4-BE49-F238E27FC236}">
                <a16:creationId xmlns:a16="http://schemas.microsoft.com/office/drawing/2014/main" id="{A8A6F0FF-EE1C-496B-9342-B493DA28F628}"/>
              </a:ext>
            </a:extLst>
          </p:cNvPr>
          <p:cNvSpPr>
            <a:spLocks noGrp="1" noChangeArrowheads="1"/>
          </p:cNvSpPr>
          <p:nvPr>
            <p:ph idx="1"/>
          </p:nvPr>
        </p:nvSpPr>
        <p:spPr>
          <a:xfrm>
            <a:off x="990600" y="1066800"/>
            <a:ext cx="7467600" cy="4953000"/>
          </a:xfrm>
        </p:spPr>
        <p:txBody>
          <a:bodyPr>
            <a:normAutofit fontScale="85000" lnSpcReduction="20000"/>
          </a:bodyPr>
          <a:lstStyle/>
          <a:p>
            <a:pPr eaLnBrk="1" hangingPunct="1">
              <a:defRPr/>
            </a:pPr>
            <a:r>
              <a:rPr lang="en-US"/>
              <a:t>Divides  a 64 bit integer called the dividend by a 32 bit integer called the divisor to produce 32 bit quotient and 32 bit remainder. Dividend is a even-odd register pair while divisor is in a memory location pointed by the second operand.</a:t>
            </a:r>
          </a:p>
          <a:p>
            <a:pPr eaLnBrk="1" hangingPunct="1">
              <a:defRPr/>
            </a:pPr>
            <a:r>
              <a:rPr lang="en-US"/>
              <a:t>Quotient – Odd register ; Remainder – Even Register.</a:t>
            </a:r>
          </a:p>
          <a:p>
            <a:pPr eaLnBrk="1" hangingPunct="1">
              <a:defRPr/>
            </a:pPr>
            <a:r>
              <a:rPr lang="en-US"/>
              <a:t>D	R1,D2(X2,B2)</a:t>
            </a:r>
          </a:p>
          <a:p>
            <a:pPr eaLnBrk="1" hangingPunct="1">
              <a:defRPr/>
            </a:pPr>
            <a:r>
              <a:rPr lang="en-US"/>
              <a:t> </a:t>
            </a:r>
          </a:p>
          <a:p>
            <a:pPr eaLnBrk="1" hangingPunct="1">
              <a:defRPr/>
            </a:pPr>
            <a:endParaRPr lang="en-US"/>
          </a:p>
          <a:p>
            <a:pPr eaLnBrk="1" hangingPunct="1">
              <a:defRPr/>
            </a:pPr>
            <a:r>
              <a:rPr lang="en-US"/>
              <a:t>Format – RX</a:t>
            </a:r>
          </a:p>
          <a:p>
            <a:pPr eaLnBrk="1" hangingPunct="1">
              <a:defRPr/>
            </a:pPr>
            <a:r>
              <a:rPr lang="en-US"/>
              <a:t>Condition Code – Not Changed</a:t>
            </a:r>
          </a:p>
          <a:p>
            <a:pPr eaLnBrk="1" hangingPunct="1">
              <a:defRPr/>
            </a:pPr>
            <a:r>
              <a:rPr lang="en-US"/>
              <a:t>Exceptions – Access – Fetch 2</a:t>
            </a:r>
            <a:r>
              <a:rPr lang="en-US" baseline="30000"/>
              <a:t>nd</a:t>
            </a:r>
            <a:r>
              <a:rPr lang="en-US"/>
              <a:t> operand, fixed point divide, Specification</a:t>
            </a:r>
          </a:p>
          <a:p>
            <a:pPr eaLnBrk="1" hangingPunct="1">
              <a:buFontTx/>
              <a:buNone/>
              <a:defRPr/>
            </a:pPr>
            <a:endParaRPr lang="en-US"/>
          </a:p>
        </p:txBody>
      </p:sp>
      <p:sp>
        <p:nvSpPr>
          <p:cNvPr id="106498" name="Rectangle 2">
            <a:extLst>
              <a:ext uri="{FF2B5EF4-FFF2-40B4-BE49-F238E27FC236}">
                <a16:creationId xmlns:a16="http://schemas.microsoft.com/office/drawing/2014/main" id="{CBB8F753-91CF-4F1E-8E9F-99D26535AE07}"/>
              </a:ext>
            </a:extLst>
          </p:cNvPr>
          <p:cNvSpPr>
            <a:spLocks noGrp="1" noChangeArrowheads="1"/>
          </p:cNvSpPr>
          <p:nvPr>
            <p:ph type="title"/>
          </p:nvPr>
        </p:nvSpPr>
        <p:spPr>
          <a:xfrm>
            <a:off x="608013" y="115888"/>
            <a:ext cx="6392862" cy="949325"/>
          </a:xfrm>
        </p:spPr>
        <p:txBody>
          <a:bodyPr/>
          <a:lstStyle/>
          <a:p>
            <a:pPr indent="0" eaLnBrk="1" hangingPunct="1">
              <a:defRPr/>
            </a:pPr>
            <a:r>
              <a:rPr lang="en-US"/>
              <a:t>Divide</a:t>
            </a:r>
          </a:p>
        </p:txBody>
      </p:sp>
      <p:graphicFrame>
        <p:nvGraphicFramePr>
          <p:cNvPr id="356356" name="Group 4">
            <a:extLst>
              <a:ext uri="{FF2B5EF4-FFF2-40B4-BE49-F238E27FC236}">
                <a16:creationId xmlns:a16="http://schemas.microsoft.com/office/drawing/2014/main" id="{75CD2BBE-D3EC-49A7-96F7-D8868C9F074B}"/>
              </a:ext>
            </a:extLst>
          </p:cNvPr>
          <p:cNvGraphicFramePr>
            <a:graphicFrameLocks noGrp="1"/>
          </p:cNvGraphicFramePr>
          <p:nvPr/>
        </p:nvGraphicFramePr>
        <p:xfrm>
          <a:off x="1447800" y="3378200"/>
          <a:ext cx="6096000" cy="5842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842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5D</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R1</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X2</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B2</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D2</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a:extLst>
              <a:ext uri="{FF2B5EF4-FFF2-40B4-BE49-F238E27FC236}">
                <a16:creationId xmlns:a16="http://schemas.microsoft.com/office/drawing/2014/main" id="{ACA6FB16-66D3-41B7-8D72-2FF75E38E4EE}"/>
              </a:ext>
            </a:extLst>
          </p:cNvPr>
          <p:cNvSpPr>
            <a:spLocks noGrp="1" noChangeArrowheads="1"/>
          </p:cNvSpPr>
          <p:nvPr>
            <p:ph idx="1"/>
          </p:nvPr>
        </p:nvSpPr>
        <p:spPr bwMode="auto">
          <a:xfrm>
            <a:off x="990600" y="12192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spcBef>
                <a:spcPct val="0"/>
              </a:spcBef>
            </a:pPr>
            <a:r>
              <a:rPr lang="en-US" altLang="en-US" dirty="0" err="1"/>
              <a:t>Eg.</a:t>
            </a:r>
            <a:r>
              <a:rPr lang="en-US" altLang="en-US" dirty="0"/>
              <a:t>, D	R2,10(R4)</a:t>
            </a:r>
          </a:p>
          <a:p>
            <a:pPr indent="-176213" eaLnBrk="1" hangingPunct="1">
              <a:spcBef>
                <a:spcPct val="0"/>
              </a:spcBef>
            </a:pPr>
            <a:r>
              <a:rPr lang="en-US" altLang="en-US" dirty="0"/>
              <a:t>Op code – 5D 24 00 0A</a:t>
            </a:r>
          </a:p>
          <a:p>
            <a:pPr indent="-176213" eaLnBrk="1" hangingPunct="1">
              <a:spcBef>
                <a:spcPct val="0"/>
              </a:spcBef>
            </a:pPr>
            <a:endParaRPr lang="en-US" altLang="en-US" dirty="0"/>
          </a:p>
          <a:p>
            <a:pPr indent="-176213" eaLnBrk="1" hangingPunct="1">
              <a:spcBef>
                <a:spcPct val="0"/>
              </a:spcBef>
              <a:buFontTx/>
              <a:buNone/>
            </a:pPr>
            <a:endParaRPr lang="en-US" altLang="en-US" dirty="0"/>
          </a:p>
        </p:txBody>
      </p:sp>
      <p:sp>
        <p:nvSpPr>
          <p:cNvPr id="107522" name="Rectangle 2">
            <a:extLst>
              <a:ext uri="{FF2B5EF4-FFF2-40B4-BE49-F238E27FC236}">
                <a16:creationId xmlns:a16="http://schemas.microsoft.com/office/drawing/2014/main" id="{714C2D14-1366-4E03-81DF-D155CABA960C}"/>
              </a:ext>
            </a:extLst>
          </p:cNvPr>
          <p:cNvSpPr>
            <a:spLocks noGrp="1" noChangeArrowheads="1"/>
          </p:cNvSpPr>
          <p:nvPr>
            <p:ph type="title"/>
          </p:nvPr>
        </p:nvSpPr>
        <p:spPr>
          <a:xfrm>
            <a:off x="608013" y="115888"/>
            <a:ext cx="6392862" cy="949325"/>
          </a:xfrm>
        </p:spPr>
        <p:txBody>
          <a:bodyPr/>
          <a:lstStyle/>
          <a:p>
            <a:pPr indent="0" eaLnBrk="1" hangingPunct="1">
              <a:defRPr/>
            </a:pPr>
            <a:r>
              <a:rPr lang="en-US"/>
              <a:t>Divide						</a:t>
            </a:r>
            <a:r>
              <a:rPr lang="en-US" sz="1800"/>
              <a:t>continued…</a:t>
            </a:r>
          </a:p>
        </p:txBody>
      </p:sp>
      <p:graphicFrame>
        <p:nvGraphicFramePr>
          <p:cNvPr id="357408" name="Group 32">
            <a:extLst>
              <a:ext uri="{FF2B5EF4-FFF2-40B4-BE49-F238E27FC236}">
                <a16:creationId xmlns:a16="http://schemas.microsoft.com/office/drawing/2014/main" id="{8DA8A1EF-7A7A-47AE-A311-80D0FD889794}"/>
              </a:ext>
            </a:extLst>
          </p:cNvPr>
          <p:cNvGraphicFramePr>
            <a:graphicFrameLocks noGrp="1"/>
          </p:cNvGraphicFramePr>
          <p:nvPr/>
        </p:nvGraphicFramePr>
        <p:xfrm>
          <a:off x="1524000" y="2928938"/>
          <a:ext cx="6096000" cy="2590800"/>
        </p:xfrm>
        <a:graphic>
          <a:graphicData uri="http://schemas.openxmlformats.org/drawingml/2006/table">
            <a:tbl>
              <a:tblPr/>
              <a:tblGrid>
                <a:gridCol w="1905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9906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Reg. content / Memory Location</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Before processing</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After processing</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r h="371475">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R2</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00 00 00 00</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00 00 00 01</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1"/>
                  </a:ext>
                </a:extLst>
              </a:tr>
              <a:tr h="395288">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R3</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00 00 00 09</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00 00 00 02</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2"/>
                  </a:ext>
                </a:extLst>
              </a:tr>
              <a:tr h="395288">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R4</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00 80 03 00</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Not Changed</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3"/>
                  </a:ext>
                </a:extLst>
              </a:tr>
              <a:tr h="395288">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(80 03 0A)</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00 00 00 04</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Not Changed</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a:extLst>
              <a:ext uri="{FF2B5EF4-FFF2-40B4-BE49-F238E27FC236}">
                <a16:creationId xmlns:a16="http://schemas.microsoft.com/office/drawing/2014/main" id="{842AF5A3-1896-41A0-862A-B54121C5EFD7}"/>
              </a:ext>
            </a:extLst>
          </p:cNvPr>
          <p:cNvSpPr>
            <a:spLocks noGrp="1" noChangeArrowheads="1"/>
          </p:cNvSpPr>
          <p:nvPr>
            <p:ph idx="1"/>
          </p:nvPr>
        </p:nvSpPr>
        <p:spPr bwMode="auto">
          <a:xfrm>
            <a:off x="990600" y="1066800"/>
            <a:ext cx="73914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lnSpc>
                <a:spcPct val="90000"/>
              </a:lnSpc>
              <a:spcBef>
                <a:spcPct val="0"/>
              </a:spcBef>
            </a:pPr>
            <a:r>
              <a:rPr lang="en-US" altLang="en-US" dirty="0"/>
              <a:t>Loads as if it was a LR instruction and compares the new value of the first register operand with 0 and sets condition code accordingly</a:t>
            </a:r>
          </a:p>
          <a:p>
            <a:pPr indent="0" eaLnBrk="1" hangingPunct="1">
              <a:lnSpc>
                <a:spcPct val="90000"/>
              </a:lnSpc>
              <a:spcBef>
                <a:spcPct val="0"/>
              </a:spcBef>
              <a:buNone/>
            </a:pPr>
            <a:endParaRPr lang="en-US" altLang="en-US" dirty="0"/>
          </a:p>
          <a:p>
            <a:pPr indent="-176213" eaLnBrk="1" hangingPunct="1">
              <a:lnSpc>
                <a:spcPct val="90000"/>
              </a:lnSpc>
              <a:spcBef>
                <a:spcPct val="0"/>
              </a:spcBef>
            </a:pPr>
            <a:r>
              <a:rPr lang="en-US" altLang="en-US" dirty="0"/>
              <a:t>LTR	R1,R2</a:t>
            </a:r>
          </a:p>
          <a:p>
            <a:pPr indent="0" eaLnBrk="1" hangingPunct="1">
              <a:lnSpc>
                <a:spcPct val="90000"/>
              </a:lnSpc>
              <a:spcBef>
                <a:spcPct val="0"/>
              </a:spcBef>
              <a:buNone/>
            </a:pPr>
            <a:endParaRPr lang="en-US" altLang="en-US" dirty="0"/>
          </a:p>
          <a:p>
            <a:pPr indent="0" eaLnBrk="1" hangingPunct="1">
              <a:lnSpc>
                <a:spcPct val="90000"/>
              </a:lnSpc>
              <a:spcBef>
                <a:spcPct val="0"/>
              </a:spcBef>
              <a:buNone/>
            </a:pPr>
            <a:r>
              <a:rPr lang="en-US" altLang="en-US" dirty="0"/>
              <a:t> </a:t>
            </a:r>
          </a:p>
          <a:p>
            <a:pPr indent="-176213" eaLnBrk="1" hangingPunct="1">
              <a:lnSpc>
                <a:spcPct val="90000"/>
              </a:lnSpc>
              <a:spcBef>
                <a:spcPct val="0"/>
              </a:spcBef>
            </a:pPr>
            <a:endParaRPr lang="en-US" altLang="en-US" dirty="0"/>
          </a:p>
          <a:p>
            <a:pPr indent="-176213" eaLnBrk="1" hangingPunct="1">
              <a:lnSpc>
                <a:spcPct val="90000"/>
              </a:lnSpc>
              <a:spcBef>
                <a:spcPct val="0"/>
              </a:spcBef>
            </a:pPr>
            <a:r>
              <a:rPr lang="en-US" altLang="en-US" dirty="0"/>
              <a:t>Format – RR</a:t>
            </a:r>
          </a:p>
          <a:p>
            <a:pPr indent="-176213" eaLnBrk="1" hangingPunct="1">
              <a:lnSpc>
                <a:spcPct val="90000"/>
              </a:lnSpc>
              <a:spcBef>
                <a:spcPct val="0"/>
              </a:spcBef>
            </a:pPr>
            <a:r>
              <a:rPr lang="en-US" altLang="en-US" dirty="0"/>
              <a:t>Condition Code – </a:t>
            </a:r>
          </a:p>
          <a:p>
            <a:pPr lvl="1" eaLnBrk="1" hangingPunct="1">
              <a:lnSpc>
                <a:spcPct val="90000"/>
              </a:lnSpc>
              <a:tabLst>
                <a:tab pos="177800" algn="l"/>
              </a:tabLst>
            </a:pPr>
            <a:r>
              <a:rPr lang="en-US" altLang="en-US" dirty="0"/>
              <a:t>0 – Zero</a:t>
            </a:r>
          </a:p>
          <a:p>
            <a:pPr lvl="1" eaLnBrk="1" hangingPunct="1">
              <a:lnSpc>
                <a:spcPct val="90000"/>
              </a:lnSpc>
              <a:tabLst>
                <a:tab pos="177800" algn="l"/>
              </a:tabLst>
            </a:pPr>
            <a:r>
              <a:rPr lang="en-US" altLang="en-US" dirty="0"/>
              <a:t>1 – Negative</a:t>
            </a:r>
          </a:p>
          <a:p>
            <a:pPr lvl="1" eaLnBrk="1" hangingPunct="1">
              <a:lnSpc>
                <a:spcPct val="90000"/>
              </a:lnSpc>
              <a:tabLst>
                <a:tab pos="177800" algn="l"/>
              </a:tabLst>
            </a:pPr>
            <a:r>
              <a:rPr lang="en-US" altLang="en-US" dirty="0"/>
              <a:t>2 – Positive</a:t>
            </a:r>
          </a:p>
          <a:p>
            <a:pPr indent="-176213" eaLnBrk="1" hangingPunct="1">
              <a:lnSpc>
                <a:spcPct val="90000"/>
              </a:lnSpc>
              <a:spcBef>
                <a:spcPct val="0"/>
              </a:spcBef>
            </a:pPr>
            <a:r>
              <a:rPr lang="en-US" altLang="en-US" dirty="0"/>
              <a:t>Exceptions – None</a:t>
            </a:r>
          </a:p>
          <a:p>
            <a:pPr indent="-176213" eaLnBrk="1" hangingPunct="1">
              <a:lnSpc>
                <a:spcPct val="90000"/>
              </a:lnSpc>
              <a:spcBef>
                <a:spcPct val="0"/>
              </a:spcBef>
              <a:buFontTx/>
              <a:buNone/>
            </a:pPr>
            <a:endParaRPr lang="en-US" altLang="en-US" dirty="0"/>
          </a:p>
        </p:txBody>
      </p:sp>
      <p:sp>
        <p:nvSpPr>
          <p:cNvPr id="118786" name="Rectangle 2">
            <a:extLst>
              <a:ext uri="{FF2B5EF4-FFF2-40B4-BE49-F238E27FC236}">
                <a16:creationId xmlns:a16="http://schemas.microsoft.com/office/drawing/2014/main" id="{E93BC713-80B7-4E7A-88B9-EDDCA52C3B92}"/>
              </a:ext>
            </a:extLst>
          </p:cNvPr>
          <p:cNvSpPr>
            <a:spLocks noGrp="1" noChangeArrowheads="1"/>
          </p:cNvSpPr>
          <p:nvPr>
            <p:ph type="title"/>
          </p:nvPr>
        </p:nvSpPr>
        <p:spPr>
          <a:xfrm>
            <a:off x="608013" y="115888"/>
            <a:ext cx="6392862" cy="949325"/>
          </a:xfrm>
        </p:spPr>
        <p:txBody>
          <a:bodyPr/>
          <a:lstStyle/>
          <a:p>
            <a:pPr indent="0" eaLnBrk="1" hangingPunct="1">
              <a:defRPr/>
            </a:pPr>
            <a:r>
              <a:rPr lang="en-US"/>
              <a:t>Load and Test Register</a:t>
            </a:r>
          </a:p>
        </p:txBody>
      </p:sp>
      <p:graphicFrame>
        <p:nvGraphicFramePr>
          <p:cNvPr id="368663" name="Group 23">
            <a:extLst>
              <a:ext uri="{FF2B5EF4-FFF2-40B4-BE49-F238E27FC236}">
                <a16:creationId xmlns:a16="http://schemas.microsoft.com/office/drawing/2014/main" id="{5F062735-6A82-4CDC-BA51-16E6A3F4EB94}"/>
              </a:ext>
            </a:extLst>
          </p:cNvPr>
          <p:cNvGraphicFramePr>
            <a:graphicFrameLocks noGrp="1"/>
          </p:cNvGraphicFramePr>
          <p:nvPr>
            <p:extLst>
              <p:ext uri="{D42A27DB-BD31-4B8C-83A1-F6EECF244321}">
                <p14:modId xmlns:p14="http://schemas.microsoft.com/office/powerpoint/2010/main" val="1191320164"/>
              </p:ext>
            </p:extLst>
          </p:nvPr>
        </p:nvGraphicFramePr>
        <p:xfrm>
          <a:off x="1295400" y="2362200"/>
          <a:ext cx="3657600" cy="396875"/>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96875">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12</a:t>
                      </a:r>
                    </a:p>
                  </a:txBody>
                  <a:tcPr marT="45793" marB="45793"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R1</a:t>
                      </a:r>
                    </a:p>
                  </a:txBody>
                  <a:tcPr marT="45793" marB="45793"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R2</a:t>
                      </a:r>
                    </a:p>
                  </a:txBody>
                  <a:tcPr marT="45793" marB="45793"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a:extLst>
              <a:ext uri="{FF2B5EF4-FFF2-40B4-BE49-F238E27FC236}">
                <a16:creationId xmlns:a16="http://schemas.microsoft.com/office/drawing/2014/main" id="{07AE1EF9-8631-4197-996E-81A7C26140F1}"/>
              </a:ext>
            </a:extLst>
          </p:cNvPr>
          <p:cNvSpPr>
            <a:spLocks noGrp="1" noChangeArrowheads="1"/>
          </p:cNvSpPr>
          <p:nvPr>
            <p:ph idx="1"/>
          </p:nvPr>
        </p:nvSpPr>
        <p:spPr bwMode="auto">
          <a:xfrm>
            <a:off x="990600" y="1219200"/>
            <a:ext cx="7467600" cy="464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spcBef>
                <a:spcPct val="0"/>
              </a:spcBef>
            </a:pPr>
            <a:r>
              <a:rPr lang="en-US" altLang="en-US" dirty="0" err="1"/>
              <a:t>Eg.</a:t>
            </a:r>
            <a:r>
              <a:rPr lang="en-US" altLang="en-US" dirty="0"/>
              <a:t>, LTR	R2,R4</a:t>
            </a:r>
          </a:p>
          <a:p>
            <a:pPr indent="-176213" eaLnBrk="1" hangingPunct="1">
              <a:spcBef>
                <a:spcPct val="0"/>
              </a:spcBef>
            </a:pPr>
            <a:r>
              <a:rPr lang="en-US" altLang="en-US" dirty="0"/>
              <a:t>Op code – 12 24</a:t>
            </a:r>
          </a:p>
          <a:p>
            <a:pPr indent="-176213" eaLnBrk="1" hangingPunct="1">
              <a:spcBef>
                <a:spcPct val="0"/>
              </a:spcBef>
            </a:pPr>
            <a:r>
              <a:rPr lang="en-US" altLang="en-US" dirty="0"/>
              <a:t>Condition Code - 1</a:t>
            </a:r>
          </a:p>
          <a:p>
            <a:pPr indent="-176213" eaLnBrk="1" hangingPunct="1">
              <a:spcBef>
                <a:spcPct val="0"/>
              </a:spcBef>
            </a:pPr>
            <a:endParaRPr lang="en-US" altLang="en-US" dirty="0"/>
          </a:p>
          <a:p>
            <a:pPr indent="-176213" eaLnBrk="1" hangingPunct="1">
              <a:spcBef>
                <a:spcPct val="0"/>
              </a:spcBef>
              <a:buFontTx/>
              <a:buNone/>
            </a:pPr>
            <a:endParaRPr lang="en-US" altLang="en-US" dirty="0"/>
          </a:p>
        </p:txBody>
      </p:sp>
      <p:sp>
        <p:nvSpPr>
          <p:cNvPr id="119810" name="Rectangle 2">
            <a:extLst>
              <a:ext uri="{FF2B5EF4-FFF2-40B4-BE49-F238E27FC236}">
                <a16:creationId xmlns:a16="http://schemas.microsoft.com/office/drawing/2014/main" id="{F2256C7A-5CC6-4A96-95D9-C2EC9B053682}"/>
              </a:ext>
            </a:extLst>
          </p:cNvPr>
          <p:cNvSpPr>
            <a:spLocks noGrp="1" noChangeArrowheads="1"/>
          </p:cNvSpPr>
          <p:nvPr>
            <p:ph type="title"/>
          </p:nvPr>
        </p:nvSpPr>
        <p:spPr>
          <a:xfrm>
            <a:off x="608013" y="115888"/>
            <a:ext cx="6392862" cy="949325"/>
          </a:xfrm>
        </p:spPr>
        <p:txBody>
          <a:bodyPr/>
          <a:lstStyle/>
          <a:p>
            <a:pPr indent="0" eaLnBrk="1" hangingPunct="1">
              <a:defRPr/>
            </a:pPr>
            <a:r>
              <a:rPr lang="en-US"/>
              <a:t>Load and Test Register 			</a:t>
            </a:r>
            <a:r>
              <a:rPr lang="en-US" sz="1800"/>
              <a:t>continued…</a:t>
            </a:r>
          </a:p>
        </p:txBody>
      </p:sp>
      <p:graphicFrame>
        <p:nvGraphicFramePr>
          <p:cNvPr id="369690" name="Group 26">
            <a:extLst>
              <a:ext uri="{FF2B5EF4-FFF2-40B4-BE49-F238E27FC236}">
                <a16:creationId xmlns:a16="http://schemas.microsoft.com/office/drawing/2014/main" id="{3CCE820F-A1A4-4D8E-B3DB-2ABB8061CC70}"/>
              </a:ext>
            </a:extLst>
          </p:cNvPr>
          <p:cNvGraphicFramePr>
            <a:graphicFrameLocks noGrp="1"/>
          </p:cNvGraphicFramePr>
          <p:nvPr/>
        </p:nvGraphicFramePr>
        <p:xfrm>
          <a:off x="1447800" y="3124200"/>
          <a:ext cx="6096000" cy="1798638"/>
        </p:xfrm>
        <a:graphic>
          <a:graphicData uri="http://schemas.openxmlformats.org/drawingml/2006/table">
            <a:tbl>
              <a:tblPr/>
              <a:tblGrid>
                <a:gridCol w="1905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1006018">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Reg. content / Memory Location</a:t>
                      </a:r>
                    </a:p>
                  </a:txBody>
                  <a:tcPr marT="45728" marB="4572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Before processing</a:t>
                      </a:r>
                    </a:p>
                  </a:txBody>
                  <a:tcPr marT="45728" marB="4572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After processing</a:t>
                      </a:r>
                    </a:p>
                  </a:txBody>
                  <a:tcPr marT="45728" marB="4572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r h="39631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R2</a:t>
                      </a:r>
                    </a:p>
                  </a:txBody>
                  <a:tcPr marT="45728" marB="4572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00 00 01 23</a:t>
                      </a:r>
                    </a:p>
                  </a:txBody>
                  <a:tcPr marT="45728" marB="4572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90 AB CD EF</a:t>
                      </a:r>
                    </a:p>
                  </a:txBody>
                  <a:tcPr marT="45728" marB="4572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1"/>
                  </a:ext>
                </a:extLst>
              </a:tr>
              <a:tr h="39631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R4</a:t>
                      </a:r>
                    </a:p>
                  </a:txBody>
                  <a:tcPr marT="45728" marB="4572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90 AB CD EF</a:t>
                      </a:r>
                    </a:p>
                  </a:txBody>
                  <a:tcPr marT="45728" marB="4572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Not Changed</a:t>
                      </a:r>
                    </a:p>
                  </a:txBody>
                  <a:tcPr marT="45728" marB="4572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1566-68D5-7E45-AA7D-5BB83752FD5C}"/>
              </a:ext>
            </a:extLst>
          </p:cNvPr>
          <p:cNvSpPr>
            <a:spLocks noGrp="1"/>
          </p:cNvSpPr>
          <p:nvPr>
            <p:ph type="ctrTitle"/>
          </p:nvPr>
        </p:nvSpPr>
        <p:spPr>
          <a:xfrm>
            <a:off x="4800600" y="2590800"/>
            <a:ext cx="3242404" cy="1087609"/>
          </a:xfrm>
        </p:spPr>
        <p:txBody>
          <a:bodyPr>
            <a:normAutofit fontScale="90000"/>
          </a:bodyPr>
          <a:lstStyle/>
          <a:p>
            <a:r>
              <a:rPr lang="en-US" altLang="en-US" sz="2400" b="1" dirty="0">
                <a:solidFill>
                  <a:schemeClr val="bg2"/>
                </a:solidFill>
              </a:rPr>
              <a:t>Session 5 </a:t>
            </a:r>
            <a:br>
              <a:rPr lang="en-US" altLang="en-US" sz="2400" b="1" dirty="0">
                <a:solidFill>
                  <a:schemeClr val="bg2"/>
                </a:solidFill>
              </a:rPr>
            </a:br>
            <a:r>
              <a:rPr lang="en-US" altLang="en-US" sz="2400" b="1" dirty="0">
                <a:solidFill>
                  <a:schemeClr val="bg2"/>
                </a:solidFill>
              </a:rPr>
              <a:t>Arithmetic instructions</a:t>
            </a:r>
            <a:endParaRPr lang="en-US" b="1" dirty="0">
              <a:solidFill>
                <a:schemeClr val="bg2"/>
              </a:solidFill>
            </a:endParaRPr>
          </a:p>
        </p:txBody>
      </p:sp>
    </p:spTree>
    <p:extLst>
      <p:ext uri="{BB962C8B-B14F-4D97-AF65-F5344CB8AC3E}">
        <p14:creationId xmlns:p14="http://schemas.microsoft.com/office/powerpoint/2010/main" val="3413985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1566-68D5-7E45-AA7D-5BB83752FD5C}"/>
              </a:ext>
            </a:extLst>
          </p:cNvPr>
          <p:cNvSpPr>
            <a:spLocks noGrp="1"/>
          </p:cNvSpPr>
          <p:nvPr>
            <p:ph type="ctrTitle"/>
          </p:nvPr>
        </p:nvSpPr>
        <p:spPr>
          <a:xfrm>
            <a:off x="4800600" y="2895600"/>
            <a:ext cx="3242404" cy="782809"/>
          </a:xfrm>
        </p:spPr>
        <p:txBody>
          <a:bodyPr>
            <a:normAutofit/>
          </a:bodyPr>
          <a:lstStyle/>
          <a:p>
            <a:r>
              <a:rPr lang="en-US" sz="2400" b="1" dirty="0">
                <a:solidFill>
                  <a:schemeClr val="bg2"/>
                </a:solidFill>
              </a:rPr>
              <a:t>Questions!!?</a:t>
            </a:r>
            <a:endParaRPr lang="en-US" b="1" dirty="0">
              <a:solidFill>
                <a:schemeClr val="bg2"/>
              </a:solidFill>
            </a:endParaRPr>
          </a:p>
        </p:txBody>
      </p:sp>
    </p:spTree>
    <p:extLst>
      <p:ext uri="{BB962C8B-B14F-4D97-AF65-F5344CB8AC3E}">
        <p14:creationId xmlns:p14="http://schemas.microsoft.com/office/powerpoint/2010/main" val="407132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r>
              <a:rPr lang="en-US" dirty="0"/>
              <a:t>Arithmetic </a:t>
            </a:r>
            <a:r>
              <a:rPr lang="en-US" dirty="0" err="1"/>
              <a:t>instructionS</a:t>
            </a:r>
            <a:endParaRPr lang="en-US" dirty="0"/>
          </a:p>
        </p:txBody>
      </p:sp>
      <p:sp>
        <p:nvSpPr>
          <p:cNvPr id="6" name="Content Placeholder 2">
            <a:extLst>
              <a:ext uri="{FF2B5EF4-FFF2-40B4-BE49-F238E27FC236}">
                <a16:creationId xmlns:a16="http://schemas.microsoft.com/office/drawing/2014/main" id="{044CB9EB-70E2-4740-9A3B-FB9051D78D5F}"/>
              </a:ext>
            </a:extLst>
          </p:cNvPr>
          <p:cNvSpPr txBox="1">
            <a:spLocks/>
          </p:cNvSpPr>
          <p:nvPr/>
        </p:nvSpPr>
        <p:spPr>
          <a:xfrm>
            <a:off x="914400" y="1166019"/>
            <a:ext cx="7010400" cy="4472782"/>
          </a:xfrm>
          <a:prstGeom prst="rect">
            <a:avLst/>
          </a:prstGeom>
        </p:spPr>
        <p:txBody>
          <a:bodyPr>
            <a:normAutofit/>
          </a:bodyPr>
          <a:lstStyle>
            <a:lvl1pPr marL="227759" indent="-227759" algn="l" defTabSz="911034" rtl="0" eaLnBrk="1" latinLnBrk="0" hangingPunct="1">
              <a:lnSpc>
                <a:spcPct val="90000"/>
              </a:lnSpc>
              <a:spcBef>
                <a:spcPts val="996"/>
              </a:spcBef>
              <a:buFont typeface="Arial" panose="020B0604020202020204" pitchFamily="34" charset="0"/>
              <a:buChar char="•"/>
              <a:defRPr sz="2791" kern="1200">
                <a:solidFill>
                  <a:schemeClr val="tx1"/>
                </a:solidFill>
                <a:latin typeface="+mn-lt"/>
                <a:ea typeface="+mn-ea"/>
                <a:cs typeface="+mn-cs"/>
              </a:defRPr>
            </a:lvl1pPr>
            <a:lvl2pPr marL="683276" indent="-227759" algn="l" defTabSz="911034" rtl="0" eaLnBrk="1" latinLnBrk="0" hangingPunct="1">
              <a:lnSpc>
                <a:spcPct val="90000"/>
              </a:lnSpc>
              <a:spcBef>
                <a:spcPts val="499"/>
              </a:spcBef>
              <a:buFont typeface="Arial" panose="020B0604020202020204" pitchFamily="34" charset="0"/>
              <a:buChar char="•"/>
              <a:defRPr sz="2392" kern="1200">
                <a:solidFill>
                  <a:schemeClr val="tx1"/>
                </a:solidFill>
                <a:latin typeface="+mn-lt"/>
                <a:ea typeface="+mn-ea"/>
                <a:cs typeface="+mn-cs"/>
              </a:defRPr>
            </a:lvl2pPr>
            <a:lvl3pPr marL="1138793" indent="-227759" algn="l" defTabSz="911034" rtl="0" eaLnBrk="1" latinLnBrk="0" hangingPunct="1">
              <a:lnSpc>
                <a:spcPct val="90000"/>
              </a:lnSpc>
              <a:spcBef>
                <a:spcPts val="499"/>
              </a:spcBef>
              <a:buFont typeface="Arial" panose="020B0604020202020204" pitchFamily="34" charset="0"/>
              <a:buChar char="•"/>
              <a:defRPr sz="1993" kern="1200">
                <a:solidFill>
                  <a:schemeClr val="tx1"/>
                </a:solidFill>
                <a:latin typeface="+mn-lt"/>
                <a:ea typeface="+mn-ea"/>
                <a:cs typeface="+mn-cs"/>
              </a:defRPr>
            </a:lvl3pPr>
            <a:lvl4pPr marL="1594309"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4pPr>
            <a:lvl5pPr marL="204982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5pPr>
            <a:lvl6pPr marL="2505344"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6pPr>
            <a:lvl7pPr marL="2960860"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7pPr>
            <a:lvl8pPr marL="341637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8pPr>
            <a:lvl9pPr marL="3871893"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9pPr>
          </a:lstStyle>
          <a:p>
            <a:pPr fontAlgn="auto">
              <a:spcAft>
                <a:spcPts val="0"/>
              </a:spcAft>
              <a:buFont typeface="Wingdings" panose="05000000000000000000" pitchFamily="2" charset="2"/>
              <a:buChar char="v"/>
            </a:pPr>
            <a:r>
              <a:rPr lang="en-US" dirty="0"/>
              <a:t>Add </a:t>
            </a:r>
          </a:p>
          <a:p>
            <a:pPr fontAlgn="auto">
              <a:spcAft>
                <a:spcPts val="0"/>
              </a:spcAft>
              <a:buFont typeface="Wingdings" panose="05000000000000000000" pitchFamily="2" charset="2"/>
              <a:buChar char="v"/>
            </a:pPr>
            <a:r>
              <a:rPr lang="en-US" dirty="0"/>
              <a:t>Subtract</a:t>
            </a:r>
          </a:p>
          <a:p>
            <a:pPr fontAlgn="auto">
              <a:spcAft>
                <a:spcPts val="0"/>
              </a:spcAft>
              <a:buFont typeface="Wingdings" panose="05000000000000000000" pitchFamily="2" charset="2"/>
              <a:buChar char="v"/>
            </a:pPr>
            <a:r>
              <a:rPr lang="en-US" dirty="0"/>
              <a:t>Multiply</a:t>
            </a:r>
          </a:p>
          <a:p>
            <a:pPr fontAlgn="auto">
              <a:spcAft>
                <a:spcPts val="0"/>
              </a:spcAft>
              <a:buFont typeface="Wingdings" panose="05000000000000000000" pitchFamily="2" charset="2"/>
              <a:buChar char="v"/>
            </a:pPr>
            <a:r>
              <a:rPr lang="en-US" dirty="0"/>
              <a:t>Divide</a:t>
            </a:r>
          </a:p>
          <a:p>
            <a:pPr fontAlgn="auto">
              <a:spcAft>
                <a:spcPts val="0"/>
              </a:spcAft>
              <a:buFont typeface="Wingdings" panose="05000000000000000000" pitchFamily="2" charset="2"/>
              <a:buChar char="v"/>
            </a:pPr>
            <a:r>
              <a:rPr lang="en-US" dirty="0"/>
              <a:t>Load and Test register</a:t>
            </a:r>
          </a:p>
          <a:p>
            <a:pPr marL="0" indent="0" fontAlgn="auto">
              <a:spcAft>
                <a:spcPts val="0"/>
              </a:spcAft>
              <a:buNone/>
            </a:pPr>
            <a:endParaRPr lang="en-US" dirty="0"/>
          </a:p>
        </p:txBody>
      </p:sp>
      <p:sp>
        <p:nvSpPr>
          <p:cNvPr id="7" name="TextBox 6">
            <a:extLst>
              <a:ext uri="{FF2B5EF4-FFF2-40B4-BE49-F238E27FC236}">
                <a16:creationId xmlns:a16="http://schemas.microsoft.com/office/drawing/2014/main" id="{F67056BE-6D59-4797-BB1F-9A4E857E9690}"/>
              </a:ext>
            </a:extLst>
          </p:cNvPr>
          <p:cNvSpPr txBox="1"/>
          <p:nvPr/>
        </p:nvSpPr>
        <p:spPr>
          <a:xfrm>
            <a:off x="2236763" y="3102318"/>
            <a:ext cx="4670474" cy="646331"/>
          </a:xfrm>
          <a:prstGeom prst="rect">
            <a:avLst/>
          </a:prstGeom>
          <a:noFill/>
        </p:spPr>
        <p:txBody>
          <a:bodyPr wrap="square">
            <a:spAutoFit/>
          </a:bodyPr>
          <a:lstStyle/>
          <a:p>
            <a:r>
              <a:rPr lang="en-US" dirty="0"/>
              <a:t> </a:t>
            </a:r>
          </a:p>
        </p:txBody>
      </p:sp>
    </p:spTree>
    <p:extLst>
      <p:ext uri="{BB962C8B-B14F-4D97-AF65-F5344CB8AC3E}">
        <p14:creationId xmlns:p14="http://schemas.microsoft.com/office/powerpoint/2010/main" val="1796085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A8E5416-D2FE-40D0-985C-34A263EDBF26}"/>
              </a:ext>
            </a:extLst>
          </p:cNvPr>
          <p:cNvSpPr>
            <a:spLocks noGrp="1"/>
          </p:cNvSpPr>
          <p:nvPr>
            <p:ph type="body" sz="quarter" idx="12"/>
          </p:nvPr>
        </p:nvSpPr>
        <p:spPr>
          <a:xfrm>
            <a:off x="458391" y="882065"/>
            <a:ext cx="3710387" cy="489535"/>
          </a:xfrm>
        </p:spPr>
        <p:txBody>
          <a:bodyPr/>
          <a:lstStyle/>
          <a:p>
            <a:pPr marL="0" indent="0" algn="ctr">
              <a:buNone/>
            </a:pPr>
            <a:r>
              <a:rPr lang="en-US" sz="2400" dirty="0"/>
              <a:t>ADD</a:t>
            </a:r>
          </a:p>
        </p:txBody>
      </p:sp>
      <p:sp>
        <p:nvSpPr>
          <p:cNvPr id="11" name="Text Placeholder 10">
            <a:extLst>
              <a:ext uri="{FF2B5EF4-FFF2-40B4-BE49-F238E27FC236}">
                <a16:creationId xmlns:a16="http://schemas.microsoft.com/office/drawing/2014/main" id="{B19545A5-A2FD-489F-A3B4-436C6C9E8C16}"/>
              </a:ext>
            </a:extLst>
          </p:cNvPr>
          <p:cNvSpPr>
            <a:spLocks noGrp="1"/>
          </p:cNvSpPr>
          <p:nvPr>
            <p:ph type="body" sz="quarter" idx="23"/>
          </p:nvPr>
        </p:nvSpPr>
        <p:spPr/>
        <p:txBody>
          <a:bodyPr/>
          <a:lstStyle/>
          <a:p>
            <a:r>
              <a:rPr lang="en-US" sz="2400" dirty="0"/>
              <a:t>ARITHMETIC INSTRUCTIONs</a:t>
            </a:r>
          </a:p>
        </p:txBody>
      </p:sp>
      <p:sp>
        <p:nvSpPr>
          <p:cNvPr id="6" name="Date Placeholder 5">
            <a:extLst>
              <a:ext uri="{FF2B5EF4-FFF2-40B4-BE49-F238E27FC236}">
                <a16:creationId xmlns:a16="http://schemas.microsoft.com/office/drawing/2014/main" id="{D7C381E0-5DD8-4927-AE9B-64960258004A}"/>
              </a:ext>
            </a:extLst>
          </p:cNvPr>
          <p:cNvSpPr>
            <a:spLocks noGrp="1"/>
          </p:cNvSpPr>
          <p:nvPr>
            <p:ph type="dt" sz="half" idx="26"/>
          </p:nvPr>
        </p:nvSpPr>
        <p:spPr/>
        <p:txBody>
          <a:bodyPr/>
          <a:lstStyle/>
          <a:p>
            <a:fld id="{D97C9332-06A4-8741-8892-83C10379AC79}" type="datetime1">
              <a:rPr lang="en-IN" smtClean="0"/>
              <a:t>30-09-2021</a:t>
            </a:fld>
            <a:r>
              <a:rPr lang="en-US"/>
              <a:t> </a:t>
            </a:r>
            <a:r>
              <a:rPr lang="en-US" altLang="en-US"/>
              <a:t>| </a:t>
            </a:r>
            <a:r>
              <a:rPr lang="en-IN" altLang="en-US"/>
              <a:t>© Mphasis 2018  Proprietary and confidential information</a:t>
            </a:r>
            <a:endParaRPr lang="en-US" dirty="0"/>
          </a:p>
        </p:txBody>
      </p:sp>
      <p:sp>
        <p:nvSpPr>
          <p:cNvPr id="7" name="Slide Number Placeholder 6">
            <a:extLst>
              <a:ext uri="{FF2B5EF4-FFF2-40B4-BE49-F238E27FC236}">
                <a16:creationId xmlns:a16="http://schemas.microsoft.com/office/drawing/2014/main" id="{1816F253-C275-4A8A-AFB0-2D207CEAB75A}"/>
              </a:ext>
            </a:extLst>
          </p:cNvPr>
          <p:cNvSpPr>
            <a:spLocks noGrp="1"/>
          </p:cNvSpPr>
          <p:nvPr>
            <p:ph type="sldNum" sz="quarter" idx="27"/>
          </p:nvPr>
        </p:nvSpPr>
        <p:spPr/>
        <p:txBody>
          <a:bodyPr/>
          <a:lstStyle/>
          <a:p>
            <a:fld id="{1755F6D2-49A6-E64A-811B-3E9DE07970BF}" type="slidenum">
              <a:rPr lang="en-US" smtClean="0"/>
              <a:pPr/>
              <a:t>5</a:t>
            </a:fld>
            <a:endParaRPr lang="en-US" dirty="0"/>
          </a:p>
        </p:txBody>
      </p:sp>
      <p:sp>
        <p:nvSpPr>
          <p:cNvPr id="17" name="Content Placeholder 16">
            <a:extLst>
              <a:ext uri="{FF2B5EF4-FFF2-40B4-BE49-F238E27FC236}">
                <a16:creationId xmlns:a16="http://schemas.microsoft.com/office/drawing/2014/main" id="{BE302528-743E-4C97-A088-4FF254632FB6}"/>
              </a:ext>
            </a:extLst>
          </p:cNvPr>
          <p:cNvSpPr>
            <a:spLocks noGrp="1"/>
          </p:cNvSpPr>
          <p:nvPr>
            <p:ph sz="quarter" idx="33"/>
          </p:nvPr>
        </p:nvSpPr>
        <p:spPr>
          <a:xfrm>
            <a:off x="554835" y="1378634"/>
            <a:ext cx="3708794" cy="1957452"/>
          </a:xfrm>
        </p:spPr>
        <p:txBody>
          <a:bodyPr/>
          <a:lstStyle/>
          <a:p>
            <a:pPr marL="457200" indent="-457200">
              <a:buFont typeface="Wingdings" panose="05000000000000000000" pitchFamily="2" charset="2"/>
              <a:buChar char="v"/>
            </a:pPr>
            <a:r>
              <a:rPr lang="en-US" sz="2800" dirty="0"/>
              <a:t>AR	 – Add register</a:t>
            </a:r>
          </a:p>
          <a:p>
            <a:pPr marL="457200" indent="-457200">
              <a:buFont typeface="Wingdings" panose="05000000000000000000" pitchFamily="2" charset="2"/>
              <a:buChar char="v"/>
            </a:pPr>
            <a:r>
              <a:rPr lang="en-US" sz="2800" dirty="0"/>
              <a:t>A	- Add</a:t>
            </a:r>
          </a:p>
          <a:p>
            <a:pPr marL="457200" indent="-457200">
              <a:buFont typeface="Wingdings" panose="05000000000000000000" pitchFamily="2" charset="2"/>
              <a:buChar char="v"/>
            </a:pPr>
            <a:r>
              <a:rPr lang="en-US" sz="2800" dirty="0"/>
              <a:t>AH	- Add Halfword	</a:t>
            </a:r>
            <a:endParaRPr lang="en-US" dirty="0"/>
          </a:p>
        </p:txBody>
      </p:sp>
      <p:sp>
        <p:nvSpPr>
          <p:cNvPr id="20" name="Text Placeholder 7">
            <a:extLst>
              <a:ext uri="{FF2B5EF4-FFF2-40B4-BE49-F238E27FC236}">
                <a16:creationId xmlns:a16="http://schemas.microsoft.com/office/drawing/2014/main" id="{0F0C9218-2B87-4346-BE58-E3CAB2650261}"/>
              </a:ext>
            </a:extLst>
          </p:cNvPr>
          <p:cNvSpPr>
            <a:spLocks noGrp="1"/>
          </p:cNvSpPr>
          <p:nvPr>
            <p:ph type="body" sz="quarter" idx="12"/>
          </p:nvPr>
        </p:nvSpPr>
        <p:spPr>
          <a:xfrm>
            <a:off x="4549771" y="846973"/>
            <a:ext cx="4135838" cy="489535"/>
          </a:xfrm>
        </p:spPr>
        <p:txBody>
          <a:bodyPr/>
          <a:lstStyle/>
          <a:p>
            <a:pPr marL="0" indent="0" algn="ctr">
              <a:buNone/>
            </a:pPr>
            <a:r>
              <a:rPr lang="en-US" sz="2400" dirty="0"/>
              <a:t>SUBTRACT</a:t>
            </a:r>
          </a:p>
        </p:txBody>
      </p:sp>
      <p:sp>
        <p:nvSpPr>
          <p:cNvPr id="21" name="Content Placeholder 16">
            <a:extLst>
              <a:ext uri="{FF2B5EF4-FFF2-40B4-BE49-F238E27FC236}">
                <a16:creationId xmlns:a16="http://schemas.microsoft.com/office/drawing/2014/main" id="{ACF1BA55-1207-4F70-A4F2-632F85B2E02A}"/>
              </a:ext>
            </a:extLst>
          </p:cNvPr>
          <p:cNvSpPr txBox="1">
            <a:spLocks/>
          </p:cNvSpPr>
          <p:nvPr/>
        </p:nvSpPr>
        <p:spPr>
          <a:xfrm>
            <a:off x="4551364" y="1355266"/>
            <a:ext cx="4249982" cy="1957452"/>
          </a:xfrm>
          <a:prstGeom prst="rect">
            <a:avLst/>
          </a:prstGeom>
        </p:spPr>
        <p:txBody>
          <a:bodyPr/>
          <a:lstStyle>
            <a:lvl1pPr marL="0" indent="0" algn="l" defTabSz="911034" rtl="0" eaLnBrk="1" latinLnBrk="0" hangingPunct="1">
              <a:lnSpc>
                <a:spcPct val="90000"/>
              </a:lnSpc>
              <a:spcBef>
                <a:spcPts val="996"/>
              </a:spcBef>
              <a:buFont typeface="Arial" panose="020B0604020202020204" pitchFamily="34" charset="0"/>
              <a:buNone/>
              <a:defRPr sz="1200" b="1" kern="1200" baseline="0">
                <a:solidFill>
                  <a:srgbClr val="B51E6A"/>
                </a:solidFill>
                <a:latin typeface="+mn-lt"/>
                <a:ea typeface="+mn-ea"/>
                <a:cs typeface="+mn-cs"/>
              </a:defRPr>
            </a:lvl1pPr>
            <a:lvl2pPr marL="683276" indent="-227759" algn="l" defTabSz="911034" rtl="0" eaLnBrk="1" latinLnBrk="0" hangingPunct="1">
              <a:lnSpc>
                <a:spcPct val="90000"/>
              </a:lnSpc>
              <a:spcBef>
                <a:spcPts val="499"/>
              </a:spcBef>
              <a:buFont typeface="Arial" panose="020B0604020202020204" pitchFamily="34" charset="0"/>
              <a:buChar char="•"/>
              <a:defRPr sz="2392" kern="1200">
                <a:solidFill>
                  <a:schemeClr val="tx1"/>
                </a:solidFill>
                <a:latin typeface="+mn-lt"/>
                <a:ea typeface="+mn-ea"/>
                <a:cs typeface="+mn-cs"/>
              </a:defRPr>
            </a:lvl2pPr>
            <a:lvl3pPr marL="1138793" indent="-227759" algn="l" defTabSz="911034" rtl="0" eaLnBrk="1" latinLnBrk="0" hangingPunct="1">
              <a:lnSpc>
                <a:spcPct val="90000"/>
              </a:lnSpc>
              <a:spcBef>
                <a:spcPts val="499"/>
              </a:spcBef>
              <a:buFont typeface="Arial" panose="020B0604020202020204" pitchFamily="34" charset="0"/>
              <a:buChar char="•"/>
              <a:defRPr sz="1993" kern="1200">
                <a:solidFill>
                  <a:schemeClr val="tx1"/>
                </a:solidFill>
                <a:latin typeface="+mn-lt"/>
                <a:ea typeface="+mn-ea"/>
                <a:cs typeface="+mn-cs"/>
              </a:defRPr>
            </a:lvl3pPr>
            <a:lvl4pPr marL="1594309"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4pPr>
            <a:lvl5pPr marL="204982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5pPr>
            <a:lvl6pPr marL="2505344"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6pPr>
            <a:lvl7pPr marL="2960860"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7pPr>
            <a:lvl8pPr marL="341637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8pPr>
            <a:lvl9pPr marL="3871893"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9pPr>
          </a:lstStyle>
          <a:p>
            <a:pPr marL="457200" indent="-457200" fontAlgn="auto">
              <a:spcAft>
                <a:spcPts val="0"/>
              </a:spcAft>
              <a:buFont typeface="Wingdings" panose="05000000000000000000" pitchFamily="2" charset="2"/>
              <a:buChar char="v"/>
            </a:pPr>
            <a:r>
              <a:rPr lang="en-US" sz="2800" dirty="0"/>
              <a:t>SR	 – Subtract register</a:t>
            </a:r>
          </a:p>
          <a:p>
            <a:pPr marL="457200" indent="-457200" fontAlgn="auto">
              <a:spcAft>
                <a:spcPts val="0"/>
              </a:spcAft>
              <a:buFont typeface="Wingdings" panose="05000000000000000000" pitchFamily="2" charset="2"/>
              <a:buChar char="v"/>
            </a:pPr>
            <a:r>
              <a:rPr lang="en-US" sz="2800" dirty="0"/>
              <a:t>S	- Subtract</a:t>
            </a:r>
          </a:p>
          <a:p>
            <a:pPr marL="457200" indent="-457200" fontAlgn="auto">
              <a:spcAft>
                <a:spcPts val="0"/>
              </a:spcAft>
              <a:buFont typeface="Wingdings" panose="05000000000000000000" pitchFamily="2" charset="2"/>
              <a:buChar char="v"/>
            </a:pPr>
            <a:r>
              <a:rPr lang="en-US" sz="2800" dirty="0"/>
              <a:t>SH	- Subtract Halfword	</a:t>
            </a:r>
            <a:endParaRPr lang="en-US" dirty="0"/>
          </a:p>
        </p:txBody>
      </p:sp>
      <p:sp>
        <p:nvSpPr>
          <p:cNvPr id="22" name="Text Placeholder 7">
            <a:extLst>
              <a:ext uri="{FF2B5EF4-FFF2-40B4-BE49-F238E27FC236}">
                <a16:creationId xmlns:a16="http://schemas.microsoft.com/office/drawing/2014/main" id="{9E4D3AE3-59AC-4B65-9BC7-B7EDC2A1E70F}"/>
              </a:ext>
            </a:extLst>
          </p:cNvPr>
          <p:cNvSpPr txBox="1">
            <a:spLocks/>
          </p:cNvSpPr>
          <p:nvPr/>
        </p:nvSpPr>
        <p:spPr>
          <a:xfrm>
            <a:off x="262564" y="3620507"/>
            <a:ext cx="4135838" cy="489535"/>
          </a:xfrm>
          <a:prstGeom prst="rect">
            <a:avLst/>
          </a:prstGeom>
        </p:spPr>
        <p:txBody>
          <a:bodyPr/>
          <a:lstStyle>
            <a:lvl1pPr marL="227759" indent="-227759" algn="l" defTabSz="911034" rtl="0" eaLnBrk="1" latinLnBrk="0" hangingPunct="1">
              <a:lnSpc>
                <a:spcPct val="90000"/>
              </a:lnSpc>
              <a:spcBef>
                <a:spcPts val="996"/>
              </a:spcBef>
              <a:buFont typeface="Arial" panose="020B0604020202020204" pitchFamily="34" charset="0"/>
              <a:buChar char="•"/>
              <a:defRPr sz="1050" kern="1200">
                <a:solidFill>
                  <a:schemeClr val="tx1"/>
                </a:solidFill>
                <a:latin typeface="+mn-lt"/>
                <a:ea typeface="+mn-ea"/>
                <a:cs typeface="+mn-cs"/>
              </a:defRPr>
            </a:lvl1pPr>
            <a:lvl2pPr marL="683276" indent="-227759" algn="l" defTabSz="911034" rtl="0" eaLnBrk="1" latinLnBrk="0" hangingPunct="1">
              <a:lnSpc>
                <a:spcPct val="90000"/>
              </a:lnSpc>
              <a:spcBef>
                <a:spcPts val="499"/>
              </a:spcBef>
              <a:buFont typeface="Arial" panose="020B0604020202020204" pitchFamily="34" charset="0"/>
              <a:buChar char="•"/>
              <a:defRPr sz="2392" kern="1200">
                <a:solidFill>
                  <a:schemeClr val="tx1"/>
                </a:solidFill>
                <a:latin typeface="+mn-lt"/>
                <a:ea typeface="+mn-ea"/>
                <a:cs typeface="+mn-cs"/>
              </a:defRPr>
            </a:lvl2pPr>
            <a:lvl3pPr marL="1138793" indent="-227759" algn="l" defTabSz="911034" rtl="0" eaLnBrk="1" latinLnBrk="0" hangingPunct="1">
              <a:lnSpc>
                <a:spcPct val="90000"/>
              </a:lnSpc>
              <a:spcBef>
                <a:spcPts val="499"/>
              </a:spcBef>
              <a:buFont typeface="Arial" panose="020B0604020202020204" pitchFamily="34" charset="0"/>
              <a:buChar char="•"/>
              <a:defRPr sz="1993" kern="1200">
                <a:solidFill>
                  <a:schemeClr val="tx1"/>
                </a:solidFill>
                <a:latin typeface="+mn-lt"/>
                <a:ea typeface="+mn-ea"/>
                <a:cs typeface="+mn-cs"/>
              </a:defRPr>
            </a:lvl3pPr>
            <a:lvl4pPr marL="1594309"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4pPr>
            <a:lvl5pPr marL="204982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5pPr>
            <a:lvl6pPr marL="2505344"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6pPr>
            <a:lvl7pPr marL="2960860"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7pPr>
            <a:lvl8pPr marL="341637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8pPr>
            <a:lvl9pPr marL="3871893"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pPr>
            <a:r>
              <a:rPr lang="en-US" sz="2800" dirty="0"/>
              <a:t>MULITPLY</a:t>
            </a:r>
          </a:p>
        </p:txBody>
      </p:sp>
      <p:sp>
        <p:nvSpPr>
          <p:cNvPr id="23" name="Content Placeholder 16">
            <a:extLst>
              <a:ext uri="{FF2B5EF4-FFF2-40B4-BE49-F238E27FC236}">
                <a16:creationId xmlns:a16="http://schemas.microsoft.com/office/drawing/2014/main" id="{91479EEA-F76A-48D4-B5E7-833CF7A9C0E3}"/>
              </a:ext>
            </a:extLst>
          </p:cNvPr>
          <p:cNvSpPr txBox="1">
            <a:spLocks/>
          </p:cNvSpPr>
          <p:nvPr/>
        </p:nvSpPr>
        <p:spPr>
          <a:xfrm>
            <a:off x="342653" y="4243358"/>
            <a:ext cx="4439391" cy="2114137"/>
          </a:xfrm>
          <a:prstGeom prst="rect">
            <a:avLst/>
          </a:prstGeom>
        </p:spPr>
        <p:txBody>
          <a:bodyPr/>
          <a:lstStyle>
            <a:lvl1pPr marL="0" indent="0" algn="l" defTabSz="911034" rtl="0" eaLnBrk="1" latinLnBrk="0" hangingPunct="1">
              <a:lnSpc>
                <a:spcPct val="90000"/>
              </a:lnSpc>
              <a:spcBef>
                <a:spcPts val="996"/>
              </a:spcBef>
              <a:buFont typeface="Arial" panose="020B0604020202020204" pitchFamily="34" charset="0"/>
              <a:buNone/>
              <a:defRPr sz="1200" b="1" kern="1200" baseline="0">
                <a:solidFill>
                  <a:srgbClr val="B51E6A"/>
                </a:solidFill>
                <a:latin typeface="+mn-lt"/>
                <a:ea typeface="+mn-ea"/>
                <a:cs typeface="+mn-cs"/>
              </a:defRPr>
            </a:lvl1pPr>
            <a:lvl2pPr marL="683276" indent="-227759" algn="l" defTabSz="911034" rtl="0" eaLnBrk="1" latinLnBrk="0" hangingPunct="1">
              <a:lnSpc>
                <a:spcPct val="90000"/>
              </a:lnSpc>
              <a:spcBef>
                <a:spcPts val="499"/>
              </a:spcBef>
              <a:buFont typeface="Arial" panose="020B0604020202020204" pitchFamily="34" charset="0"/>
              <a:buChar char="•"/>
              <a:defRPr sz="2392" kern="1200">
                <a:solidFill>
                  <a:schemeClr val="tx1"/>
                </a:solidFill>
                <a:latin typeface="+mn-lt"/>
                <a:ea typeface="+mn-ea"/>
                <a:cs typeface="+mn-cs"/>
              </a:defRPr>
            </a:lvl2pPr>
            <a:lvl3pPr marL="1138793" indent="-227759" algn="l" defTabSz="911034" rtl="0" eaLnBrk="1" latinLnBrk="0" hangingPunct="1">
              <a:lnSpc>
                <a:spcPct val="90000"/>
              </a:lnSpc>
              <a:spcBef>
                <a:spcPts val="499"/>
              </a:spcBef>
              <a:buFont typeface="Arial" panose="020B0604020202020204" pitchFamily="34" charset="0"/>
              <a:buChar char="•"/>
              <a:defRPr sz="1993" kern="1200">
                <a:solidFill>
                  <a:schemeClr val="tx1"/>
                </a:solidFill>
                <a:latin typeface="+mn-lt"/>
                <a:ea typeface="+mn-ea"/>
                <a:cs typeface="+mn-cs"/>
              </a:defRPr>
            </a:lvl3pPr>
            <a:lvl4pPr marL="1594309"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4pPr>
            <a:lvl5pPr marL="204982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5pPr>
            <a:lvl6pPr marL="2505344"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6pPr>
            <a:lvl7pPr marL="2960860"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7pPr>
            <a:lvl8pPr marL="341637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8pPr>
            <a:lvl9pPr marL="3871893"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9pPr>
          </a:lstStyle>
          <a:p>
            <a:pPr marL="457200" indent="-457200" fontAlgn="auto">
              <a:spcAft>
                <a:spcPts val="0"/>
              </a:spcAft>
              <a:buFont typeface="Wingdings" panose="05000000000000000000" pitchFamily="2" charset="2"/>
              <a:buChar char="v"/>
            </a:pPr>
            <a:r>
              <a:rPr lang="en-US" sz="2800" dirty="0"/>
              <a:t>MR– Multiply register</a:t>
            </a:r>
          </a:p>
          <a:p>
            <a:pPr marL="457200" indent="-457200" fontAlgn="auto">
              <a:spcAft>
                <a:spcPts val="0"/>
              </a:spcAft>
              <a:buFont typeface="Wingdings" panose="05000000000000000000" pitchFamily="2" charset="2"/>
              <a:buChar char="v"/>
            </a:pPr>
            <a:r>
              <a:rPr lang="en-US" sz="2800" dirty="0"/>
              <a:t>M	- Multiply</a:t>
            </a:r>
          </a:p>
          <a:p>
            <a:pPr marL="457200" indent="-457200" fontAlgn="auto">
              <a:spcAft>
                <a:spcPts val="0"/>
              </a:spcAft>
              <a:buFont typeface="Wingdings" panose="05000000000000000000" pitchFamily="2" charset="2"/>
              <a:buChar char="v"/>
            </a:pPr>
            <a:r>
              <a:rPr lang="en-US" sz="2800" dirty="0"/>
              <a:t>MH- Multiply Halfword	</a:t>
            </a:r>
            <a:endParaRPr lang="en-US" dirty="0"/>
          </a:p>
        </p:txBody>
      </p:sp>
      <p:sp>
        <p:nvSpPr>
          <p:cNvPr id="24" name="Text Placeholder 7">
            <a:extLst>
              <a:ext uri="{FF2B5EF4-FFF2-40B4-BE49-F238E27FC236}">
                <a16:creationId xmlns:a16="http://schemas.microsoft.com/office/drawing/2014/main" id="{79D436D6-4F70-461A-A734-EC9EEC97B27E}"/>
              </a:ext>
            </a:extLst>
          </p:cNvPr>
          <p:cNvSpPr txBox="1">
            <a:spLocks/>
          </p:cNvSpPr>
          <p:nvPr/>
        </p:nvSpPr>
        <p:spPr>
          <a:xfrm>
            <a:off x="4602756" y="3533953"/>
            <a:ext cx="3710387" cy="489535"/>
          </a:xfrm>
          <a:prstGeom prst="rect">
            <a:avLst/>
          </a:prstGeom>
        </p:spPr>
        <p:txBody>
          <a:bodyPr/>
          <a:lstStyle>
            <a:lvl1pPr marL="227759" indent="-227759" algn="l" defTabSz="911034" rtl="0" eaLnBrk="1" latinLnBrk="0" hangingPunct="1">
              <a:lnSpc>
                <a:spcPct val="90000"/>
              </a:lnSpc>
              <a:spcBef>
                <a:spcPts val="996"/>
              </a:spcBef>
              <a:buFont typeface="Arial" panose="020B0604020202020204" pitchFamily="34" charset="0"/>
              <a:buChar char="•"/>
              <a:defRPr sz="1050" kern="1200">
                <a:solidFill>
                  <a:schemeClr val="tx1"/>
                </a:solidFill>
                <a:latin typeface="+mn-lt"/>
                <a:ea typeface="+mn-ea"/>
                <a:cs typeface="+mn-cs"/>
              </a:defRPr>
            </a:lvl1pPr>
            <a:lvl2pPr marL="683276" indent="-227759" algn="l" defTabSz="911034" rtl="0" eaLnBrk="1" latinLnBrk="0" hangingPunct="1">
              <a:lnSpc>
                <a:spcPct val="90000"/>
              </a:lnSpc>
              <a:spcBef>
                <a:spcPts val="499"/>
              </a:spcBef>
              <a:buFont typeface="Arial" panose="020B0604020202020204" pitchFamily="34" charset="0"/>
              <a:buChar char="•"/>
              <a:defRPr sz="2392" kern="1200">
                <a:solidFill>
                  <a:schemeClr val="tx1"/>
                </a:solidFill>
                <a:latin typeface="+mn-lt"/>
                <a:ea typeface="+mn-ea"/>
                <a:cs typeface="+mn-cs"/>
              </a:defRPr>
            </a:lvl2pPr>
            <a:lvl3pPr marL="1138793" indent="-227759" algn="l" defTabSz="911034" rtl="0" eaLnBrk="1" latinLnBrk="0" hangingPunct="1">
              <a:lnSpc>
                <a:spcPct val="90000"/>
              </a:lnSpc>
              <a:spcBef>
                <a:spcPts val="499"/>
              </a:spcBef>
              <a:buFont typeface="Arial" panose="020B0604020202020204" pitchFamily="34" charset="0"/>
              <a:buChar char="•"/>
              <a:defRPr sz="1993" kern="1200">
                <a:solidFill>
                  <a:schemeClr val="tx1"/>
                </a:solidFill>
                <a:latin typeface="+mn-lt"/>
                <a:ea typeface="+mn-ea"/>
                <a:cs typeface="+mn-cs"/>
              </a:defRPr>
            </a:lvl3pPr>
            <a:lvl4pPr marL="1594309"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4pPr>
            <a:lvl5pPr marL="204982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5pPr>
            <a:lvl6pPr marL="2505344"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6pPr>
            <a:lvl7pPr marL="2960860"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7pPr>
            <a:lvl8pPr marL="341637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8pPr>
            <a:lvl9pPr marL="3871893"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pPr>
            <a:r>
              <a:rPr lang="en-US" sz="2800" dirty="0"/>
              <a:t>DIVIDE</a:t>
            </a:r>
          </a:p>
        </p:txBody>
      </p:sp>
      <p:sp>
        <p:nvSpPr>
          <p:cNvPr id="27" name="Content Placeholder 16">
            <a:extLst>
              <a:ext uri="{FF2B5EF4-FFF2-40B4-BE49-F238E27FC236}">
                <a16:creationId xmlns:a16="http://schemas.microsoft.com/office/drawing/2014/main" id="{14DD3B87-90DC-4E18-86FF-ACF5F04D22C5}"/>
              </a:ext>
            </a:extLst>
          </p:cNvPr>
          <p:cNvSpPr txBox="1">
            <a:spLocks/>
          </p:cNvSpPr>
          <p:nvPr/>
        </p:nvSpPr>
        <p:spPr>
          <a:xfrm>
            <a:off x="4567905" y="4227125"/>
            <a:ext cx="4249982" cy="954475"/>
          </a:xfrm>
          <a:prstGeom prst="rect">
            <a:avLst/>
          </a:prstGeom>
        </p:spPr>
        <p:txBody>
          <a:bodyPr/>
          <a:lstStyle>
            <a:lvl1pPr marL="0" indent="0" algn="l" defTabSz="911034" rtl="0" eaLnBrk="1" latinLnBrk="0" hangingPunct="1">
              <a:lnSpc>
                <a:spcPct val="90000"/>
              </a:lnSpc>
              <a:spcBef>
                <a:spcPts val="996"/>
              </a:spcBef>
              <a:buFont typeface="Arial" panose="020B0604020202020204" pitchFamily="34" charset="0"/>
              <a:buNone/>
              <a:defRPr sz="1200" b="1" kern="1200" baseline="0">
                <a:solidFill>
                  <a:srgbClr val="B51E6A"/>
                </a:solidFill>
                <a:latin typeface="+mn-lt"/>
                <a:ea typeface="+mn-ea"/>
                <a:cs typeface="+mn-cs"/>
              </a:defRPr>
            </a:lvl1pPr>
            <a:lvl2pPr marL="683276" indent="-227759" algn="l" defTabSz="911034" rtl="0" eaLnBrk="1" latinLnBrk="0" hangingPunct="1">
              <a:lnSpc>
                <a:spcPct val="90000"/>
              </a:lnSpc>
              <a:spcBef>
                <a:spcPts val="499"/>
              </a:spcBef>
              <a:buFont typeface="Arial" panose="020B0604020202020204" pitchFamily="34" charset="0"/>
              <a:buChar char="•"/>
              <a:defRPr sz="2392" kern="1200">
                <a:solidFill>
                  <a:schemeClr val="tx1"/>
                </a:solidFill>
                <a:latin typeface="+mn-lt"/>
                <a:ea typeface="+mn-ea"/>
                <a:cs typeface="+mn-cs"/>
              </a:defRPr>
            </a:lvl2pPr>
            <a:lvl3pPr marL="1138793" indent="-227759" algn="l" defTabSz="911034" rtl="0" eaLnBrk="1" latinLnBrk="0" hangingPunct="1">
              <a:lnSpc>
                <a:spcPct val="90000"/>
              </a:lnSpc>
              <a:spcBef>
                <a:spcPts val="499"/>
              </a:spcBef>
              <a:buFont typeface="Arial" panose="020B0604020202020204" pitchFamily="34" charset="0"/>
              <a:buChar char="•"/>
              <a:defRPr sz="1993" kern="1200">
                <a:solidFill>
                  <a:schemeClr val="tx1"/>
                </a:solidFill>
                <a:latin typeface="+mn-lt"/>
                <a:ea typeface="+mn-ea"/>
                <a:cs typeface="+mn-cs"/>
              </a:defRPr>
            </a:lvl3pPr>
            <a:lvl4pPr marL="1594309"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4pPr>
            <a:lvl5pPr marL="204982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5pPr>
            <a:lvl6pPr marL="2505344"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6pPr>
            <a:lvl7pPr marL="2960860"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7pPr>
            <a:lvl8pPr marL="341637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8pPr>
            <a:lvl9pPr marL="3871893"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9pPr>
          </a:lstStyle>
          <a:p>
            <a:pPr marL="457200" indent="-457200" fontAlgn="auto">
              <a:spcAft>
                <a:spcPts val="0"/>
              </a:spcAft>
              <a:buFont typeface="Wingdings" panose="05000000000000000000" pitchFamily="2" charset="2"/>
              <a:buChar char="v"/>
            </a:pPr>
            <a:r>
              <a:rPr lang="en-US" sz="2800" dirty="0"/>
              <a:t>DR	 – Divide register</a:t>
            </a:r>
          </a:p>
          <a:p>
            <a:pPr marL="457200" indent="-457200" fontAlgn="auto">
              <a:spcAft>
                <a:spcPts val="0"/>
              </a:spcAft>
              <a:buFont typeface="Wingdings" panose="05000000000000000000" pitchFamily="2" charset="2"/>
              <a:buChar char="v"/>
            </a:pPr>
            <a:r>
              <a:rPr lang="en-US" sz="2800" dirty="0"/>
              <a:t>D	- Divide</a:t>
            </a:r>
          </a:p>
        </p:txBody>
      </p:sp>
      <p:sp>
        <p:nvSpPr>
          <p:cNvPr id="28" name="Text Placeholder 7">
            <a:extLst>
              <a:ext uri="{FF2B5EF4-FFF2-40B4-BE49-F238E27FC236}">
                <a16:creationId xmlns:a16="http://schemas.microsoft.com/office/drawing/2014/main" id="{F4C14D58-7647-44DB-A63E-B2772A4D732A}"/>
              </a:ext>
            </a:extLst>
          </p:cNvPr>
          <p:cNvSpPr txBox="1">
            <a:spLocks/>
          </p:cNvSpPr>
          <p:nvPr/>
        </p:nvSpPr>
        <p:spPr>
          <a:xfrm>
            <a:off x="4591844" y="5624041"/>
            <a:ext cx="4135838" cy="489535"/>
          </a:xfrm>
          <a:prstGeom prst="rect">
            <a:avLst/>
          </a:prstGeom>
        </p:spPr>
        <p:txBody>
          <a:bodyPr/>
          <a:lstStyle>
            <a:lvl1pPr marL="227759" indent="-227759" algn="l" defTabSz="911034" rtl="0" eaLnBrk="1" latinLnBrk="0" hangingPunct="1">
              <a:lnSpc>
                <a:spcPct val="90000"/>
              </a:lnSpc>
              <a:spcBef>
                <a:spcPts val="996"/>
              </a:spcBef>
              <a:buFont typeface="Arial" panose="020B0604020202020204" pitchFamily="34" charset="0"/>
              <a:buChar char="•"/>
              <a:defRPr sz="1050" kern="1200">
                <a:solidFill>
                  <a:schemeClr val="tx1"/>
                </a:solidFill>
                <a:latin typeface="+mn-lt"/>
                <a:ea typeface="+mn-ea"/>
                <a:cs typeface="+mn-cs"/>
              </a:defRPr>
            </a:lvl1pPr>
            <a:lvl2pPr marL="683276" indent="-227759" algn="l" defTabSz="911034" rtl="0" eaLnBrk="1" latinLnBrk="0" hangingPunct="1">
              <a:lnSpc>
                <a:spcPct val="90000"/>
              </a:lnSpc>
              <a:spcBef>
                <a:spcPts val="499"/>
              </a:spcBef>
              <a:buFont typeface="Arial" panose="020B0604020202020204" pitchFamily="34" charset="0"/>
              <a:buChar char="•"/>
              <a:defRPr sz="2392" kern="1200">
                <a:solidFill>
                  <a:schemeClr val="tx1"/>
                </a:solidFill>
                <a:latin typeface="+mn-lt"/>
                <a:ea typeface="+mn-ea"/>
                <a:cs typeface="+mn-cs"/>
              </a:defRPr>
            </a:lvl2pPr>
            <a:lvl3pPr marL="1138793" indent="-227759" algn="l" defTabSz="911034" rtl="0" eaLnBrk="1" latinLnBrk="0" hangingPunct="1">
              <a:lnSpc>
                <a:spcPct val="90000"/>
              </a:lnSpc>
              <a:spcBef>
                <a:spcPts val="499"/>
              </a:spcBef>
              <a:buFont typeface="Arial" panose="020B0604020202020204" pitchFamily="34" charset="0"/>
              <a:buChar char="•"/>
              <a:defRPr sz="1993" kern="1200">
                <a:solidFill>
                  <a:schemeClr val="tx1"/>
                </a:solidFill>
                <a:latin typeface="+mn-lt"/>
                <a:ea typeface="+mn-ea"/>
                <a:cs typeface="+mn-cs"/>
              </a:defRPr>
            </a:lvl3pPr>
            <a:lvl4pPr marL="1594309"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4pPr>
            <a:lvl5pPr marL="204982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5pPr>
            <a:lvl6pPr marL="2505344"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6pPr>
            <a:lvl7pPr marL="2960860"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7pPr>
            <a:lvl8pPr marL="341637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8pPr>
            <a:lvl9pPr marL="3871893"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pPr>
            <a:r>
              <a:rPr lang="en-US" sz="2400" dirty="0"/>
              <a:t>LOAD and TEST REGISTER</a:t>
            </a:r>
          </a:p>
        </p:txBody>
      </p:sp>
    </p:spTree>
    <p:extLst>
      <p:ext uri="{BB962C8B-B14F-4D97-AF65-F5344CB8AC3E}">
        <p14:creationId xmlns:p14="http://schemas.microsoft.com/office/powerpoint/2010/main" val="2131805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30-09-2021</a:t>
            </a:fld>
            <a:r>
              <a:rPr lang="en-US" dirty="0"/>
              <a:t> </a:t>
            </a:r>
            <a:r>
              <a:rPr lang="en-US" altLang="en-US" dirty="0"/>
              <a:t>| </a:t>
            </a:r>
            <a:r>
              <a:rPr lang="en-IN" altLang="en-US" dirty="0"/>
              <a:t>© Mphasis 2021  Proprietary and confidential information</a:t>
            </a:r>
            <a:endParaRPr lang="en-US" dirty="0"/>
          </a:p>
        </p:txBody>
      </p:sp>
      <p:sp>
        <p:nvSpPr>
          <p:cNvPr id="3" name="Slide Number Placeholder 2"/>
          <p:cNvSpPr>
            <a:spLocks noGrp="1"/>
          </p:cNvSpPr>
          <p:nvPr>
            <p:ph type="sldNum" sz="quarter" idx="4"/>
          </p:nvPr>
        </p:nvSpPr>
        <p:spPr/>
        <p:txBody>
          <a:bodyPr/>
          <a:lstStyle/>
          <a:p>
            <a:fld id="{1755F6D2-49A6-E64A-811B-3E9DE07970BF}" type="slidenum">
              <a:rPr lang="en-US" smtClean="0"/>
              <a:pPr/>
              <a:t>6</a:t>
            </a:fld>
            <a:endParaRPr lang="en-US" dirty="0"/>
          </a:p>
        </p:txBody>
      </p:sp>
      <p:sp>
        <p:nvSpPr>
          <p:cNvPr id="4" name="Text Placeholder 3"/>
          <p:cNvSpPr>
            <a:spLocks noGrp="1"/>
          </p:cNvSpPr>
          <p:nvPr>
            <p:ph type="body" sz="quarter" idx="15"/>
          </p:nvPr>
        </p:nvSpPr>
        <p:spPr/>
        <p:txBody>
          <a:bodyPr/>
          <a:lstStyle/>
          <a:p>
            <a:r>
              <a:rPr lang="en-US" sz="2400" dirty="0"/>
              <a:t>Add Register</a:t>
            </a:r>
          </a:p>
        </p:txBody>
      </p:sp>
      <p:sp>
        <p:nvSpPr>
          <p:cNvPr id="6" name="Rectangle 5">
            <a:extLst>
              <a:ext uri="{FF2B5EF4-FFF2-40B4-BE49-F238E27FC236}">
                <a16:creationId xmlns:a16="http://schemas.microsoft.com/office/drawing/2014/main" id="{7D0070E6-8AA3-4110-86D4-577B0E10DE61}"/>
              </a:ext>
            </a:extLst>
          </p:cNvPr>
          <p:cNvSpPr/>
          <p:nvPr/>
        </p:nvSpPr>
        <p:spPr>
          <a:xfrm>
            <a:off x="839080" y="910201"/>
            <a:ext cx="7676271" cy="4970591"/>
          </a:xfrm>
          <a:prstGeom prst="rect">
            <a:avLst/>
          </a:prstGeom>
        </p:spPr>
        <p:txBody>
          <a:bodyPr wrap="square">
            <a:spAutoFit/>
          </a:bodyPr>
          <a:lstStyle/>
          <a:p>
            <a:pPr>
              <a:buFont typeface="Wingdings" panose="05000000000000000000" pitchFamily="2" charset="2"/>
              <a:buChar char="v"/>
            </a:pPr>
            <a:r>
              <a:rPr lang="en-US" sz="2400" dirty="0">
                <a:latin typeface="+mj-lt"/>
                <a:cs typeface="Times New Roman" panose="02020603050405020304" pitchFamily="18" charset="0"/>
              </a:rPr>
              <a:t>Adds contents of two general purpose registers</a:t>
            </a:r>
          </a:p>
          <a:p>
            <a:pPr>
              <a:buFont typeface="Wingdings" panose="05000000000000000000" pitchFamily="2" charset="2"/>
              <a:buChar char="v"/>
            </a:pPr>
            <a:r>
              <a:rPr lang="en-US" sz="2400" dirty="0">
                <a:latin typeface="+mj-lt"/>
                <a:cs typeface="Times New Roman" panose="02020603050405020304" pitchFamily="18" charset="0"/>
              </a:rPr>
              <a:t>Using two’s complement binary number system</a:t>
            </a:r>
          </a:p>
          <a:p>
            <a:pPr>
              <a:buFont typeface="Wingdings" panose="05000000000000000000" pitchFamily="2" charset="2"/>
              <a:buChar char="v"/>
            </a:pPr>
            <a:r>
              <a:rPr lang="en-US" sz="2400" dirty="0">
                <a:latin typeface="+mj-lt"/>
                <a:cs typeface="Times New Roman" panose="02020603050405020304" pitchFamily="18" charset="0"/>
              </a:rPr>
              <a:t>First operand - Result</a:t>
            </a:r>
          </a:p>
          <a:p>
            <a:pPr>
              <a:buFont typeface="Wingdings" panose="05000000000000000000" pitchFamily="2" charset="2"/>
              <a:buChar char="v"/>
            </a:pPr>
            <a:r>
              <a:rPr lang="en-US" sz="2400" dirty="0">
                <a:latin typeface="+mj-lt"/>
                <a:cs typeface="Times New Roman" panose="02020603050405020304" pitchFamily="18" charset="0"/>
              </a:rPr>
              <a:t>Second operand – unchanged</a:t>
            </a:r>
          </a:p>
          <a:p>
            <a:pPr marL="285750" marR="0" indent="-285750" algn="just">
              <a:spcBef>
                <a:spcPts val="600"/>
              </a:spcBef>
              <a:spcAft>
                <a:spcPts val="0"/>
              </a:spcAft>
              <a:buFont typeface="Wingdings" panose="05000000000000000000" pitchFamily="2" charset="2"/>
              <a:buChar char="v"/>
            </a:pPr>
            <a:r>
              <a:rPr lang="en-US" sz="2400" dirty="0">
                <a:effectLst/>
                <a:latin typeface="+mn-lt"/>
                <a:ea typeface="Times New Roman" panose="02020603050405020304" pitchFamily="18" charset="0"/>
              </a:rPr>
              <a:t>Syntax:   AR	R1,R2 </a:t>
            </a:r>
          </a:p>
          <a:p>
            <a:pPr marL="0" marR="0" algn="just">
              <a:spcBef>
                <a:spcPts val="600"/>
              </a:spcBef>
              <a:spcAft>
                <a:spcPts val="0"/>
              </a:spcAft>
            </a:pPr>
            <a:endParaRPr lang="en-US" sz="1800" b="1" u="sng" dirty="0">
              <a:effectLst/>
              <a:latin typeface="Times New Roman" panose="02020603050405020304" pitchFamily="18" charset="0"/>
              <a:ea typeface="Times New Roman" panose="02020603050405020304" pitchFamily="18" charset="0"/>
            </a:endParaRPr>
          </a:p>
          <a:p>
            <a:pPr marL="0" marR="0" algn="just">
              <a:spcBef>
                <a:spcPts val="600"/>
              </a:spcBef>
              <a:spcAft>
                <a:spcPts val="0"/>
              </a:spcAft>
            </a:pPr>
            <a:endParaRPr lang="en-US" sz="1800" b="1" u="sng" dirty="0">
              <a:ea typeface="Times New Roman" panose="02020603050405020304" pitchFamily="18" charset="0"/>
            </a:endParaRPr>
          </a:p>
          <a:p>
            <a:pPr marL="0" marR="0" algn="just">
              <a:spcBef>
                <a:spcPts val="600"/>
              </a:spcBef>
              <a:spcAft>
                <a:spcPts val="0"/>
              </a:spcAft>
            </a:pPr>
            <a:r>
              <a:rPr lang="en-US" sz="1800" b="1" u="sng" dirty="0">
                <a:effectLst/>
                <a:latin typeface="Times New Roman" panose="02020603050405020304" pitchFamily="18" charset="0"/>
                <a:ea typeface="Times New Roman" panose="02020603050405020304" pitchFamily="18" charset="0"/>
              </a:rPr>
              <a:t>Condition Code:</a:t>
            </a:r>
            <a:endParaRPr lang="en-US" sz="1800" dirty="0">
              <a:effectLst/>
              <a:latin typeface="Times New Roman" panose="02020603050405020304" pitchFamily="18" charset="0"/>
              <a:ea typeface="Times New Roman" panose="02020603050405020304" pitchFamily="18" charset="0"/>
            </a:endParaRPr>
          </a:p>
          <a:p>
            <a:pPr marL="0" marR="0" algn="just">
              <a:spcBef>
                <a:spcPts val="600"/>
              </a:spcBef>
              <a:spcAft>
                <a:spcPts val="0"/>
              </a:spcAft>
            </a:pPr>
            <a:r>
              <a:rPr lang="en-US" sz="1800" u="none" strike="noStrike"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lgn="just">
              <a:spcBef>
                <a:spcPts val="600"/>
              </a:spcBef>
              <a:spcAft>
                <a:spcPts val="0"/>
              </a:spcAft>
            </a:pPr>
            <a:r>
              <a:rPr lang="en-US" sz="2000" dirty="0">
                <a:effectLst/>
                <a:latin typeface="+mn-lt"/>
                <a:ea typeface="Times New Roman" panose="02020603050405020304" pitchFamily="18" charset="0"/>
              </a:rPr>
              <a:t>0	Zero</a:t>
            </a:r>
          </a:p>
          <a:p>
            <a:pPr marL="0" marR="0" algn="just">
              <a:spcBef>
                <a:spcPts val="600"/>
              </a:spcBef>
              <a:spcAft>
                <a:spcPts val="0"/>
              </a:spcAft>
            </a:pPr>
            <a:r>
              <a:rPr lang="en-US" sz="2000" dirty="0">
                <a:effectLst/>
                <a:latin typeface="+mn-lt"/>
                <a:ea typeface="Times New Roman" panose="02020603050405020304" pitchFamily="18" charset="0"/>
              </a:rPr>
              <a:t>1	Negative</a:t>
            </a:r>
          </a:p>
          <a:p>
            <a:pPr marL="0" marR="0" algn="just">
              <a:spcBef>
                <a:spcPts val="600"/>
              </a:spcBef>
              <a:spcAft>
                <a:spcPts val="0"/>
              </a:spcAft>
            </a:pPr>
            <a:r>
              <a:rPr lang="en-US" sz="2000" dirty="0">
                <a:effectLst/>
                <a:latin typeface="+mn-lt"/>
                <a:ea typeface="Times New Roman" panose="02020603050405020304" pitchFamily="18" charset="0"/>
              </a:rPr>
              <a:t>2	Positive</a:t>
            </a:r>
          </a:p>
          <a:p>
            <a:pPr marL="0" marR="0" algn="just">
              <a:spcBef>
                <a:spcPts val="600"/>
              </a:spcBef>
              <a:spcAft>
                <a:spcPts val="0"/>
              </a:spcAft>
            </a:pPr>
            <a:r>
              <a:rPr lang="en-US" sz="2000" dirty="0">
                <a:effectLst/>
                <a:latin typeface="+mn-lt"/>
                <a:ea typeface="Times New Roman" panose="02020603050405020304" pitchFamily="18" charset="0"/>
              </a:rPr>
              <a:t>3              Overflow</a:t>
            </a:r>
            <a:endParaRPr lang="en-US" sz="2400" dirty="0">
              <a:latin typeface="+mj-lt"/>
              <a:cs typeface="Times New Roman" panose="02020603050405020304" pitchFamily="18" charset="0"/>
            </a:endParaRPr>
          </a:p>
        </p:txBody>
      </p:sp>
      <p:graphicFrame>
        <p:nvGraphicFramePr>
          <p:cNvPr id="8" name="Table 7">
            <a:extLst>
              <a:ext uri="{FF2B5EF4-FFF2-40B4-BE49-F238E27FC236}">
                <a16:creationId xmlns:a16="http://schemas.microsoft.com/office/drawing/2014/main" id="{94FC741C-5094-42C2-AE24-06FF30910F85}"/>
              </a:ext>
            </a:extLst>
          </p:cNvPr>
          <p:cNvGraphicFramePr>
            <a:graphicFrameLocks noGrp="1"/>
          </p:cNvGraphicFramePr>
          <p:nvPr>
            <p:extLst>
              <p:ext uri="{D42A27DB-BD31-4B8C-83A1-F6EECF244321}">
                <p14:modId xmlns:p14="http://schemas.microsoft.com/office/powerpoint/2010/main" val="3529237871"/>
              </p:ext>
            </p:extLst>
          </p:nvPr>
        </p:nvGraphicFramePr>
        <p:xfrm>
          <a:off x="3941261" y="2438400"/>
          <a:ext cx="2800350" cy="533400"/>
        </p:xfrm>
        <a:graphic>
          <a:graphicData uri="http://schemas.openxmlformats.org/drawingml/2006/table">
            <a:tbl>
              <a:tblPr firstRow="1" firstCol="1" bandRow="1" bandCol="1">
                <a:tableStyleId>{5C22544A-7EE6-4342-B048-85BDC9FD1C3A}</a:tableStyleId>
              </a:tblPr>
              <a:tblGrid>
                <a:gridCol w="1147400">
                  <a:extLst>
                    <a:ext uri="{9D8B030D-6E8A-4147-A177-3AD203B41FA5}">
                      <a16:colId xmlns:a16="http://schemas.microsoft.com/office/drawing/2014/main" val="188562135"/>
                    </a:ext>
                  </a:extLst>
                </a:gridCol>
                <a:gridCol w="869974">
                  <a:extLst>
                    <a:ext uri="{9D8B030D-6E8A-4147-A177-3AD203B41FA5}">
                      <a16:colId xmlns:a16="http://schemas.microsoft.com/office/drawing/2014/main" val="3440530954"/>
                    </a:ext>
                  </a:extLst>
                </a:gridCol>
                <a:gridCol w="782976">
                  <a:extLst>
                    <a:ext uri="{9D8B030D-6E8A-4147-A177-3AD203B41FA5}">
                      <a16:colId xmlns:a16="http://schemas.microsoft.com/office/drawing/2014/main" val="2324227562"/>
                    </a:ext>
                  </a:extLst>
                </a:gridCol>
              </a:tblGrid>
              <a:tr h="533400">
                <a:tc>
                  <a:txBody>
                    <a:bodyPr/>
                    <a:lstStyle/>
                    <a:p>
                      <a:pPr marL="0" marR="0" algn="ctr">
                        <a:spcBef>
                          <a:spcPts val="600"/>
                        </a:spcBef>
                        <a:spcAft>
                          <a:spcPts val="0"/>
                        </a:spcAft>
                      </a:pPr>
                      <a:r>
                        <a:rPr lang="en-US" sz="2400" baseline="-25000" dirty="0">
                          <a:effectLst/>
                        </a:rPr>
                        <a:t>1A</a:t>
                      </a:r>
                      <a:endParaRPr lang="en-US" sz="1600" dirty="0">
                        <a:effectLst/>
                        <a:latin typeface="Times New Roman" panose="02020603050405020304" pitchFamily="18" charset="0"/>
                        <a:ea typeface="+mn-ea"/>
                      </a:endParaRPr>
                    </a:p>
                  </a:txBody>
                  <a:tcPr marL="68580" marR="68580" marT="0" marB="0"/>
                </a:tc>
                <a:tc>
                  <a:txBody>
                    <a:bodyPr/>
                    <a:lstStyle/>
                    <a:p>
                      <a:pPr marL="0" marR="0" algn="ctr">
                        <a:spcBef>
                          <a:spcPts val="600"/>
                        </a:spcBef>
                        <a:spcAft>
                          <a:spcPts val="0"/>
                        </a:spcAft>
                      </a:pPr>
                      <a:r>
                        <a:rPr lang="en-US" sz="2400" baseline="-25000" dirty="0">
                          <a:effectLst/>
                        </a:rPr>
                        <a:t>R1</a:t>
                      </a:r>
                      <a:endParaRPr lang="en-US" sz="1600" dirty="0">
                        <a:effectLst/>
                        <a:latin typeface="Times New Roman" panose="02020603050405020304" pitchFamily="18" charset="0"/>
                        <a:ea typeface="+mn-ea"/>
                      </a:endParaRPr>
                    </a:p>
                  </a:txBody>
                  <a:tcPr marL="68580" marR="68580" marT="0" marB="0"/>
                </a:tc>
                <a:tc>
                  <a:txBody>
                    <a:bodyPr/>
                    <a:lstStyle/>
                    <a:p>
                      <a:pPr marL="0" marR="0" algn="ctr">
                        <a:spcBef>
                          <a:spcPts val="600"/>
                        </a:spcBef>
                        <a:spcAft>
                          <a:spcPts val="0"/>
                        </a:spcAft>
                      </a:pPr>
                      <a:r>
                        <a:rPr lang="en-US" sz="2400" baseline="-25000" dirty="0">
                          <a:effectLst/>
                        </a:rPr>
                        <a:t>R2</a:t>
                      </a:r>
                      <a:endParaRPr lang="en-US" sz="16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789199495"/>
                  </a:ext>
                </a:extLst>
              </a:tr>
            </a:tbl>
          </a:graphicData>
        </a:graphic>
      </p:graphicFrame>
    </p:spTree>
    <p:extLst>
      <p:ext uri="{BB962C8B-B14F-4D97-AF65-F5344CB8AC3E}">
        <p14:creationId xmlns:p14="http://schemas.microsoft.com/office/powerpoint/2010/main" val="101083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30-09-2021</a:t>
            </a:fld>
            <a:r>
              <a:rPr lang="en-US" dirty="0"/>
              <a:t> </a:t>
            </a:r>
            <a:r>
              <a:rPr lang="en-US" altLang="en-US" dirty="0"/>
              <a:t>| </a:t>
            </a:r>
            <a:r>
              <a:rPr lang="en-IN" altLang="en-US" dirty="0"/>
              <a:t>© Mphasis 2021  Proprietary and confidential information</a:t>
            </a:r>
            <a:endParaRPr lang="en-US" dirty="0"/>
          </a:p>
        </p:txBody>
      </p:sp>
      <p:sp>
        <p:nvSpPr>
          <p:cNvPr id="3" name="Slide Number Placeholder 2"/>
          <p:cNvSpPr>
            <a:spLocks noGrp="1"/>
          </p:cNvSpPr>
          <p:nvPr>
            <p:ph type="sldNum" sz="quarter" idx="4"/>
          </p:nvPr>
        </p:nvSpPr>
        <p:spPr/>
        <p:txBody>
          <a:bodyPr/>
          <a:lstStyle/>
          <a:p>
            <a:fld id="{1755F6D2-49A6-E64A-811B-3E9DE07970BF}" type="slidenum">
              <a:rPr lang="en-US" smtClean="0"/>
              <a:pPr/>
              <a:t>7</a:t>
            </a:fld>
            <a:endParaRPr lang="en-US" dirty="0"/>
          </a:p>
        </p:txBody>
      </p:sp>
      <p:sp>
        <p:nvSpPr>
          <p:cNvPr id="4" name="Text Placeholder 3"/>
          <p:cNvSpPr>
            <a:spLocks noGrp="1"/>
          </p:cNvSpPr>
          <p:nvPr>
            <p:ph type="body" sz="quarter" idx="15"/>
          </p:nvPr>
        </p:nvSpPr>
        <p:spPr/>
        <p:txBody>
          <a:bodyPr/>
          <a:lstStyle/>
          <a:p>
            <a:r>
              <a:rPr lang="en-US" sz="2400" dirty="0"/>
              <a:t>Add Register</a:t>
            </a:r>
          </a:p>
        </p:txBody>
      </p:sp>
      <p:sp>
        <p:nvSpPr>
          <p:cNvPr id="7" name="Rectangle 3">
            <a:extLst>
              <a:ext uri="{FF2B5EF4-FFF2-40B4-BE49-F238E27FC236}">
                <a16:creationId xmlns:a16="http://schemas.microsoft.com/office/drawing/2014/main" id="{41BBD5BB-CD46-45D1-A258-0C7DA790BA81}"/>
              </a:ext>
            </a:extLst>
          </p:cNvPr>
          <p:cNvSpPr txBox="1">
            <a:spLocks noChangeArrowheads="1"/>
          </p:cNvSpPr>
          <p:nvPr/>
        </p:nvSpPr>
        <p:spPr bwMode="auto">
          <a:xfrm>
            <a:off x="990600" y="1143000"/>
            <a:ext cx="7391400" cy="3429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7759" indent="-227759" algn="l" defTabSz="911034" rtl="0" eaLnBrk="1" latinLnBrk="0" hangingPunct="1">
              <a:lnSpc>
                <a:spcPct val="90000"/>
              </a:lnSpc>
              <a:spcBef>
                <a:spcPts val="996"/>
              </a:spcBef>
              <a:buFont typeface="Arial" panose="020B0604020202020204" pitchFamily="34" charset="0"/>
              <a:buChar char="•"/>
              <a:defRPr sz="2791" kern="1200">
                <a:solidFill>
                  <a:schemeClr val="tx1"/>
                </a:solidFill>
                <a:latin typeface="+mn-lt"/>
                <a:ea typeface="+mn-ea"/>
                <a:cs typeface="+mn-cs"/>
              </a:defRPr>
            </a:lvl1pPr>
            <a:lvl2pPr marL="683276" indent="-227759" algn="l" defTabSz="911034" rtl="0" eaLnBrk="1" latinLnBrk="0" hangingPunct="1">
              <a:lnSpc>
                <a:spcPct val="90000"/>
              </a:lnSpc>
              <a:spcBef>
                <a:spcPts val="499"/>
              </a:spcBef>
              <a:buFont typeface="Arial" panose="020B0604020202020204" pitchFamily="34" charset="0"/>
              <a:buChar char="•"/>
              <a:defRPr sz="2392" kern="1200">
                <a:solidFill>
                  <a:schemeClr val="tx1"/>
                </a:solidFill>
                <a:latin typeface="+mn-lt"/>
                <a:ea typeface="+mn-ea"/>
                <a:cs typeface="+mn-cs"/>
              </a:defRPr>
            </a:lvl2pPr>
            <a:lvl3pPr marL="1138793" indent="-227759" algn="l" defTabSz="911034" rtl="0" eaLnBrk="1" latinLnBrk="0" hangingPunct="1">
              <a:lnSpc>
                <a:spcPct val="90000"/>
              </a:lnSpc>
              <a:spcBef>
                <a:spcPts val="499"/>
              </a:spcBef>
              <a:buFont typeface="Arial" panose="020B0604020202020204" pitchFamily="34" charset="0"/>
              <a:buChar char="•"/>
              <a:defRPr sz="1993" kern="1200">
                <a:solidFill>
                  <a:schemeClr val="tx1"/>
                </a:solidFill>
                <a:latin typeface="+mn-lt"/>
                <a:ea typeface="+mn-ea"/>
                <a:cs typeface="+mn-cs"/>
              </a:defRPr>
            </a:lvl3pPr>
            <a:lvl4pPr marL="1594309"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4pPr>
            <a:lvl5pPr marL="204982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5pPr>
            <a:lvl6pPr marL="2505344"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6pPr>
            <a:lvl7pPr marL="2960860"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7pPr>
            <a:lvl8pPr marL="341637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8pPr>
            <a:lvl9pPr marL="3871893"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9pPr>
          </a:lstStyle>
          <a:p>
            <a:pPr marL="508746" indent="-457200" fontAlgn="auto">
              <a:spcBef>
                <a:spcPct val="0"/>
              </a:spcBef>
              <a:spcAft>
                <a:spcPts val="0"/>
              </a:spcAft>
              <a:buFont typeface="Wingdings" panose="05000000000000000000" pitchFamily="2" charset="2"/>
              <a:buChar char="v"/>
            </a:pPr>
            <a:r>
              <a:rPr lang="en-US" altLang="en-US" dirty="0" err="1"/>
              <a:t>Eg.</a:t>
            </a:r>
            <a:r>
              <a:rPr lang="en-US" altLang="en-US" dirty="0"/>
              <a:t>, AR	R2,R6</a:t>
            </a:r>
          </a:p>
          <a:p>
            <a:pPr marL="508746" indent="-457200" fontAlgn="auto">
              <a:spcBef>
                <a:spcPct val="0"/>
              </a:spcBef>
              <a:spcAft>
                <a:spcPts val="0"/>
              </a:spcAft>
              <a:buFont typeface="Wingdings" panose="05000000000000000000" pitchFamily="2" charset="2"/>
              <a:buChar char="v"/>
            </a:pPr>
            <a:r>
              <a:rPr lang="en-US" altLang="en-US" dirty="0"/>
              <a:t>Op code – 1A 26</a:t>
            </a:r>
          </a:p>
          <a:p>
            <a:pPr marL="508746" indent="-457200" fontAlgn="auto">
              <a:spcBef>
                <a:spcPct val="0"/>
              </a:spcBef>
              <a:spcAft>
                <a:spcPts val="0"/>
              </a:spcAft>
              <a:buFont typeface="Wingdings" panose="05000000000000000000" pitchFamily="2" charset="2"/>
              <a:buChar char="v"/>
            </a:pPr>
            <a:r>
              <a:rPr lang="en-US" altLang="en-US" dirty="0"/>
              <a:t>Condition Code – 2</a:t>
            </a:r>
          </a:p>
          <a:p>
            <a:pPr indent="-176213" fontAlgn="auto">
              <a:spcBef>
                <a:spcPct val="0"/>
              </a:spcBef>
              <a:spcAft>
                <a:spcPts val="0"/>
              </a:spcAft>
            </a:pPr>
            <a:endParaRPr lang="en-US" altLang="en-US" dirty="0"/>
          </a:p>
          <a:p>
            <a:pPr indent="-176213" fontAlgn="auto">
              <a:spcBef>
                <a:spcPct val="0"/>
              </a:spcBef>
              <a:spcAft>
                <a:spcPts val="0"/>
              </a:spcAft>
              <a:buFontTx/>
              <a:buNone/>
            </a:pPr>
            <a:endParaRPr lang="en-US" altLang="en-US" dirty="0"/>
          </a:p>
        </p:txBody>
      </p:sp>
      <p:graphicFrame>
        <p:nvGraphicFramePr>
          <p:cNvPr id="9" name="Group 35">
            <a:extLst>
              <a:ext uri="{FF2B5EF4-FFF2-40B4-BE49-F238E27FC236}">
                <a16:creationId xmlns:a16="http://schemas.microsoft.com/office/drawing/2014/main" id="{A5EECB29-49F8-4089-A401-0CF50F46FA2C}"/>
              </a:ext>
            </a:extLst>
          </p:cNvPr>
          <p:cNvGraphicFramePr>
            <a:graphicFrameLocks noGrp="1"/>
          </p:cNvGraphicFramePr>
          <p:nvPr>
            <p:extLst>
              <p:ext uri="{D42A27DB-BD31-4B8C-83A1-F6EECF244321}">
                <p14:modId xmlns:p14="http://schemas.microsoft.com/office/powerpoint/2010/main" val="2788839524"/>
              </p:ext>
            </p:extLst>
          </p:nvPr>
        </p:nvGraphicFramePr>
        <p:xfrm>
          <a:off x="1219200" y="2513084"/>
          <a:ext cx="6096000" cy="1798638"/>
        </p:xfrm>
        <a:graphic>
          <a:graphicData uri="http://schemas.openxmlformats.org/drawingml/2006/table">
            <a:tbl>
              <a:tblPr/>
              <a:tblGrid>
                <a:gridCol w="1905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1006018">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Reg. content / Memory Location</a:t>
                      </a:r>
                    </a:p>
                  </a:txBody>
                  <a:tcPr marT="45728" marB="4572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Before processing</a:t>
                      </a:r>
                    </a:p>
                  </a:txBody>
                  <a:tcPr marT="45728" marB="4572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After processing</a:t>
                      </a:r>
                    </a:p>
                  </a:txBody>
                  <a:tcPr marT="45728" marB="4572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r h="39631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R2</a:t>
                      </a:r>
                    </a:p>
                  </a:txBody>
                  <a:tcPr marT="45728" marB="4572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00 00 03 21</a:t>
                      </a:r>
                    </a:p>
                  </a:txBody>
                  <a:tcPr marT="45728" marB="4572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00 80 33 21</a:t>
                      </a:r>
                    </a:p>
                  </a:txBody>
                  <a:tcPr marT="45728" marB="4572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1"/>
                  </a:ext>
                </a:extLst>
              </a:tr>
              <a:tr h="39631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R6</a:t>
                      </a:r>
                    </a:p>
                  </a:txBody>
                  <a:tcPr marT="45728" marB="4572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00 80 30 00</a:t>
                      </a:r>
                    </a:p>
                  </a:txBody>
                  <a:tcPr marT="45728" marB="4572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Not Changed</a:t>
                      </a:r>
                    </a:p>
                  </a:txBody>
                  <a:tcPr marT="45728" marB="4572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64092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a:extLst>
              <a:ext uri="{FF2B5EF4-FFF2-40B4-BE49-F238E27FC236}">
                <a16:creationId xmlns:a16="http://schemas.microsoft.com/office/drawing/2014/main" id="{5737AF3D-4BE3-47FB-8699-53C5BE78F28E}"/>
              </a:ext>
            </a:extLst>
          </p:cNvPr>
          <p:cNvSpPr>
            <a:spLocks noGrp="1" noChangeArrowheads="1"/>
          </p:cNvSpPr>
          <p:nvPr>
            <p:ph idx="1"/>
          </p:nvPr>
        </p:nvSpPr>
        <p:spPr bwMode="auto">
          <a:xfrm>
            <a:off x="990600" y="10668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lnSpc>
                <a:spcPct val="90000"/>
              </a:lnSpc>
              <a:spcBef>
                <a:spcPct val="0"/>
              </a:spcBef>
            </a:pPr>
            <a:r>
              <a:rPr lang="en-US" altLang="en-US" dirty="0"/>
              <a:t>4 bytes content pointed by the second operand is added to the content of the GPR (first operand) assuming the 2’s complement binary number system.</a:t>
            </a:r>
          </a:p>
          <a:p>
            <a:pPr indent="-176213" eaLnBrk="1" hangingPunct="1">
              <a:lnSpc>
                <a:spcPct val="90000"/>
              </a:lnSpc>
              <a:spcBef>
                <a:spcPct val="0"/>
              </a:spcBef>
            </a:pPr>
            <a:r>
              <a:rPr lang="en-US" altLang="en-US" dirty="0"/>
              <a:t>First operand contains the resultant sum.</a:t>
            </a:r>
          </a:p>
          <a:p>
            <a:pPr indent="-176213" eaLnBrk="1" hangingPunct="1">
              <a:lnSpc>
                <a:spcPct val="90000"/>
              </a:lnSpc>
              <a:spcBef>
                <a:spcPct val="0"/>
              </a:spcBef>
            </a:pPr>
            <a:r>
              <a:rPr lang="en-US" altLang="en-US" dirty="0"/>
              <a:t>A	R1,D2(X2,B2)</a:t>
            </a:r>
          </a:p>
          <a:p>
            <a:pPr indent="0" eaLnBrk="1" hangingPunct="1">
              <a:lnSpc>
                <a:spcPct val="90000"/>
              </a:lnSpc>
              <a:spcBef>
                <a:spcPct val="0"/>
              </a:spcBef>
              <a:buNone/>
            </a:pPr>
            <a:r>
              <a:rPr lang="en-US" altLang="en-US" dirty="0"/>
              <a:t> </a:t>
            </a:r>
          </a:p>
          <a:p>
            <a:pPr indent="-176213" eaLnBrk="1" hangingPunct="1">
              <a:lnSpc>
                <a:spcPct val="90000"/>
              </a:lnSpc>
              <a:spcBef>
                <a:spcPct val="0"/>
              </a:spcBef>
            </a:pPr>
            <a:endParaRPr lang="en-US" altLang="en-US" dirty="0"/>
          </a:p>
          <a:p>
            <a:pPr indent="-176213" eaLnBrk="1" hangingPunct="1">
              <a:lnSpc>
                <a:spcPct val="90000"/>
              </a:lnSpc>
              <a:spcBef>
                <a:spcPct val="0"/>
              </a:spcBef>
            </a:pPr>
            <a:endParaRPr lang="en-US" altLang="en-US" dirty="0"/>
          </a:p>
          <a:p>
            <a:pPr indent="-176213" eaLnBrk="1" hangingPunct="1">
              <a:lnSpc>
                <a:spcPct val="90000"/>
              </a:lnSpc>
              <a:spcBef>
                <a:spcPct val="0"/>
              </a:spcBef>
            </a:pPr>
            <a:r>
              <a:rPr lang="en-US" altLang="en-US" dirty="0"/>
              <a:t>Format – RX</a:t>
            </a:r>
          </a:p>
          <a:p>
            <a:pPr indent="-176213" eaLnBrk="1" hangingPunct="1">
              <a:lnSpc>
                <a:spcPct val="90000"/>
              </a:lnSpc>
              <a:spcBef>
                <a:spcPct val="0"/>
              </a:spcBef>
            </a:pPr>
            <a:r>
              <a:rPr lang="en-US" altLang="en-US" dirty="0"/>
              <a:t>Condition Code – </a:t>
            </a:r>
          </a:p>
          <a:p>
            <a:pPr lvl="1" eaLnBrk="1" hangingPunct="1">
              <a:lnSpc>
                <a:spcPct val="90000"/>
              </a:lnSpc>
              <a:tabLst>
                <a:tab pos="177800" algn="l"/>
              </a:tabLst>
            </a:pPr>
            <a:r>
              <a:rPr lang="en-US" altLang="en-US" dirty="0"/>
              <a:t>0 – Zero</a:t>
            </a:r>
          </a:p>
          <a:p>
            <a:pPr lvl="1" eaLnBrk="1" hangingPunct="1">
              <a:lnSpc>
                <a:spcPct val="90000"/>
              </a:lnSpc>
              <a:tabLst>
                <a:tab pos="177800" algn="l"/>
              </a:tabLst>
            </a:pPr>
            <a:r>
              <a:rPr lang="en-US" altLang="en-US" dirty="0"/>
              <a:t>1 – Negative</a:t>
            </a:r>
          </a:p>
          <a:p>
            <a:pPr lvl="1" eaLnBrk="1" hangingPunct="1">
              <a:lnSpc>
                <a:spcPct val="90000"/>
              </a:lnSpc>
              <a:tabLst>
                <a:tab pos="177800" algn="l"/>
              </a:tabLst>
            </a:pPr>
            <a:r>
              <a:rPr lang="en-US" altLang="en-US" dirty="0"/>
              <a:t>2 – Positive</a:t>
            </a:r>
          </a:p>
          <a:p>
            <a:pPr lvl="1" eaLnBrk="1" hangingPunct="1">
              <a:lnSpc>
                <a:spcPct val="90000"/>
              </a:lnSpc>
              <a:tabLst>
                <a:tab pos="177800" algn="l"/>
              </a:tabLst>
            </a:pPr>
            <a:r>
              <a:rPr lang="en-US" altLang="en-US" dirty="0"/>
              <a:t>3 – Overflow</a:t>
            </a:r>
          </a:p>
          <a:p>
            <a:pPr indent="-176213" eaLnBrk="1" hangingPunct="1">
              <a:lnSpc>
                <a:spcPct val="90000"/>
              </a:lnSpc>
              <a:spcBef>
                <a:spcPct val="0"/>
              </a:spcBef>
            </a:pPr>
            <a:endParaRPr lang="en-US" altLang="en-US" dirty="0"/>
          </a:p>
          <a:p>
            <a:pPr indent="-176213" eaLnBrk="1" hangingPunct="1">
              <a:lnSpc>
                <a:spcPct val="90000"/>
              </a:lnSpc>
              <a:spcBef>
                <a:spcPct val="0"/>
              </a:spcBef>
            </a:pPr>
            <a:r>
              <a:rPr lang="en-US" altLang="en-US" dirty="0"/>
              <a:t>Exceptions – Access – Fetch 2</a:t>
            </a:r>
            <a:r>
              <a:rPr lang="en-US" altLang="en-US" baseline="30000" dirty="0"/>
              <a:t>nd</a:t>
            </a:r>
            <a:r>
              <a:rPr lang="en-US" altLang="en-US" dirty="0"/>
              <a:t> operand, fixed point overflow</a:t>
            </a:r>
          </a:p>
          <a:p>
            <a:pPr indent="-176213" eaLnBrk="1" hangingPunct="1">
              <a:lnSpc>
                <a:spcPct val="90000"/>
              </a:lnSpc>
              <a:spcBef>
                <a:spcPct val="0"/>
              </a:spcBef>
              <a:buFontTx/>
              <a:buNone/>
            </a:pPr>
            <a:endParaRPr lang="en-US" altLang="en-US" dirty="0"/>
          </a:p>
        </p:txBody>
      </p:sp>
      <p:sp>
        <p:nvSpPr>
          <p:cNvPr id="97282" name="Rectangle 2">
            <a:extLst>
              <a:ext uri="{FF2B5EF4-FFF2-40B4-BE49-F238E27FC236}">
                <a16:creationId xmlns:a16="http://schemas.microsoft.com/office/drawing/2014/main" id="{AF18D446-8B2A-449C-A008-1B8843D9B9A3}"/>
              </a:ext>
            </a:extLst>
          </p:cNvPr>
          <p:cNvSpPr>
            <a:spLocks noGrp="1" noChangeArrowheads="1"/>
          </p:cNvSpPr>
          <p:nvPr>
            <p:ph type="title"/>
          </p:nvPr>
        </p:nvSpPr>
        <p:spPr/>
        <p:txBody>
          <a:bodyPr/>
          <a:lstStyle/>
          <a:p>
            <a:pPr indent="0" algn="ctr" eaLnBrk="1" hangingPunct="1">
              <a:defRPr/>
            </a:pPr>
            <a:r>
              <a:rPr lang="en-US" dirty="0"/>
              <a:t>Add</a:t>
            </a:r>
          </a:p>
        </p:txBody>
      </p:sp>
      <p:graphicFrame>
        <p:nvGraphicFramePr>
          <p:cNvPr id="345107" name="Group 19">
            <a:extLst>
              <a:ext uri="{FF2B5EF4-FFF2-40B4-BE49-F238E27FC236}">
                <a16:creationId xmlns:a16="http://schemas.microsoft.com/office/drawing/2014/main" id="{E6B2C505-CD84-4111-A5FF-4BEB898CDC68}"/>
              </a:ext>
            </a:extLst>
          </p:cNvPr>
          <p:cNvGraphicFramePr>
            <a:graphicFrameLocks noGrp="1"/>
          </p:cNvGraphicFramePr>
          <p:nvPr/>
        </p:nvGraphicFramePr>
        <p:xfrm>
          <a:off x="1371600" y="2590800"/>
          <a:ext cx="6096000" cy="5842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8420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5A</a:t>
                      </a:r>
                    </a:p>
                  </a:txBody>
                  <a:tcPr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R1</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X2</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B2</a:t>
                      </a:r>
                    </a:p>
                  </a:txBody>
                  <a:tcPr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D2</a:t>
                      </a:r>
                    </a:p>
                  </a:txBody>
                  <a:tcPr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53490326"/>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a:extLst>
              <a:ext uri="{FF2B5EF4-FFF2-40B4-BE49-F238E27FC236}">
                <a16:creationId xmlns:a16="http://schemas.microsoft.com/office/drawing/2014/main" id="{B687037F-A68A-45F7-856B-1225BB00E87A}"/>
              </a:ext>
            </a:extLst>
          </p:cNvPr>
          <p:cNvSpPr>
            <a:spLocks noGrp="1" noChangeArrowheads="1"/>
          </p:cNvSpPr>
          <p:nvPr>
            <p:ph idx="1"/>
          </p:nvPr>
        </p:nvSpPr>
        <p:spPr bwMode="auto">
          <a:xfrm>
            <a:off x="990600" y="1219200"/>
            <a:ext cx="7467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spcBef>
                <a:spcPct val="0"/>
              </a:spcBef>
            </a:pPr>
            <a:r>
              <a:rPr lang="en-US" altLang="en-US" dirty="0" err="1"/>
              <a:t>Eg.</a:t>
            </a:r>
            <a:r>
              <a:rPr lang="en-US" altLang="en-US" dirty="0"/>
              <a:t>, A	R2,10(R3)</a:t>
            </a:r>
          </a:p>
          <a:p>
            <a:pPr indent="-176213" eaLnBrk="1" hangingPunct="1">
              <a:spcBef>
                <a:spcPct val="0"/>
              </a:spcBef>
            </a:pPr>
            <a:r>
              <a:rPr lang="en-US" altLang="en-US" dirty="0"/>
              <a:t>Op code – 5A 23 00 0A</a:t>
            </a:r>
          </a:p>
          <a:p>
            <a:pPr indent="-176213" eaLnBrk="1" hangingPunct="1">
              <a:spcBef>
                <a:spcPct val="0"/>
              </a:spcBef>
            </a:pPr>
            <a:r>
              <a:rPr lang="en-US" altLang="en-US" dirty="0"/>
              <a:t>Condition Code - 2</a:t>
            </a:r>
          </a:p>
          <a:p>
            <a:pPr indent="-176213" eaLnBrk="1" hangingPunct="1">
              <a:spcBef>
                <a:spcPct val="0"/>
              </a:spcBef>
              <a:buFontTx/>
              <a:buNone/>
            </a:pPr>
            <a:endParaRPr lang="en-US" altLang="en-US" dirty="0"/>
          </a:p>
          <a:p>
            <a:pPr indent="-176213" eaLnBrk="1" hangingPunct="1">
              <a:spcBef>
                <a:spcPct val="0"/>
              </a:spcBef>
            </a:pPr>
            <a:endParaRPr lang="en-US" altLang="en-US" dirty="0"/>
          </a:p>
          <a:p>
            <a:pPr indent="-176213" eaLnBrk="1" hangingPunct="1">
              <a:spcBef>
                <a:spcPct val="0"/>
              </a:spcBef>
              <a:buFontTx/>
              <a:buNone/>
            </a:pPr>
            <a:endParaRPr lang="en-US" altLang="en-US" dirty="0"/>
          </a:p>
        </p:txBody>
      </p:sp>
      <p:sp>
        <p:nvSpPr>
          <p:cNvPr id="98306" name="Rectangle 2">
            <a:extLst>
              <a:ext uri="{FF2B5EF4-FFF2-40B4-BE49-F238E27FC236}">
                <a16:creationId xmlns:a16="http://schemas.microsoft.com/office/drawing/2014/main" id="{4DAF9270-4D1E-464F-83A7-FE1C69026E12}"/>
              </a:ext>
            </a:extLst>
          </p:cNvPr>
          <p:cNvSpPr>
            <a:spLocks noGrp="1" noChangeArrowheads="1"/>
          </p:cNvSpPr>
          <p:nvPr>
            <p:ph type="title"/>
          </p:nvPr>
        </p:nvSpPr>
        <p:spPr>
          <a:xfrm>
            <a:off x="608013" y="115888"/>
            <a:ext cx="6392862" cy="949325"/>
          </a:xfrm>
        </p:spPr>
        <p:txBody>
          <a:bodyPr/>
          <a:lstStyle/>
          <a:p>
            <a:pPr indent="0" eaLnBrk="1" hangingPunct="1">
              <a:defRPr/>
            </a:pPr>
            <a:r>
              <a:rPr lang="en-US"/>
              <a:t>Add							</a:t>
            </a:r>
            <a:r>
              <a:rPr lang="en-US" sz="1800"/>
              <a:t>continued…</a:t>
            </a:r>
          </a:p>
        </p:txBody>
      </p:sp>
      <p:graphicFrame>
        <p:nvGraphicFramePr>
          <p:cNvPr id="346116" name="Group 4">
            <a:extLst>
              <a:ext uri="{FF2B5EF4-FFF2-40B4-BE49-F238E27FC236}">
                <a16:creationId xmlns:a16="http://schemas.microsoft.com/office/drawing/2014/main" id="{ADB6B4B3-215B-488D-8BC6-691F110DC374}"/>
              </a:ext>
            </a:extLst>
          </p:cNvPr>
          <p:cNvGraphicFramePr>
            <a:graphicFrameLocks noGrp="1"/>
          </p:cNvGraphicFramePr>
          <p:nvPr/>
        </p:nvGraphicFramePr>
        <p:xfrm>
          <a:off x="1447800" y="3124200"/>
          <a:ext cx="6096000" cy="2194144"/>
        </p:xfrm>
        <a:graphic>
          <a:graphicData uri="http://schemas.openxmlformats.org/drawingml/2006/table">
            <a:tbl>
              <a:tblPr/>
              <a:tblGrid>
                <a:gridCol w="1905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1005627">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Reg. content / Memory Location</a:t>
                      </a:r>
                    </a:p>
                  </a:txBody>
                  <a:tcPr marT="45668" marB="4566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Before processing</a:t>
                      </a:r>
                    </a:p>
                  </a:txBody>
                  <a:tcPr marT="45668" marB="4566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After processing</a:t>
                      </a:r>
                    </a:p>
                  </a:txBody>
                  <a:tcPr marT="45668" marB="4566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r h="396099">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R2</a:t>
                      </a:r>
                    </a:p>
                  </a:txBody>
                  <a:tcPr marT="45668" marB="4566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00 00 03 21</a:t>
                      </a:r>
                    </a:p>
                  </a:txBody>
                  <a:tcPr marT="45668" marB="4566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00 00 03 32</a:t>
                      </a:r>
                    </a:p>
                  </a:txBody>
                  <a:tcPr marT="45668" marB="4566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1"/>
                  </a:ext>
                </a:extLst>
              </a:tr>
              <a:tr h="396099">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R3</a:t>
                      </a:r>
                    </a:p>
                  </a:txBody>
                  <a:tcPr marT="45668" marB="4566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00 80 03 00</a:t>
                      </a:r>
                    </a:p>
                  </a:txBody>
                  <a:tcPr marT="45668" marB="4566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Not Changed</a:t>
                      </a:r>
                    </a:p>
                  </a:txBody>
                  <a:tcPr marT="45668" marB="4566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2"/>
                  </a:ext>
                </a:extLst>
              </a:tr>
              <a:tr h="396099">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(80 03 0A)</a:t>
                      </a:r>
                    </a:p>
                  </a:txBody>
                  <a:tcPr marT="45668" marB="4566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chemeClr val="tx1"/>
                          </a:solidFill>
                          <a:effectLst/>
                          <a:latin typeface="Arial" panose="020B0604020202020204" pitchFamily="34" charset="0"/>
                        </a:rPr>
                        <a:t>00 00 00 11</a:t>
                      </a:r>
                    </a:p>
                  </a:txBody>
                  <a:tcPr marT="45668" marB="4566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chemeClr val="tx1"/>
                          </a:solidFill>
                          <a:effectLst/>
                          <a:latin typeface="Arial" panose="020B0604020202020204" pitchFamily="34" charset="0"/>
                        </a:rPr>
                        <a:t>Not Changed</a:t>
                      </a:r>
                    </a:p>
                  </a:txBody>
                  <a:tcPr marT="45668" marB="4566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87462408"/>
      </p:ext>
    </p:extLst>
  </p:cSld>
  <p:clrMapOvr>
    <a:masterClrMapping/>
  </p:clrMapOvr>
  <p:transition>
    <p:wipe dir="r"/>
  </p:transition>
</p:sld>
</file>

<file path=ppt/tags/tag1.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2.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3.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4.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5.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6.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heme/theme1.xml><?xml version="1.0" encoding="utf-8"?>
<a:theme xmlns:a="http://schemas.openxmlformats.org/drawingml/2006/main" name="Introduction Slide">
  <a:themeElements>
    <a:clrScheme name="Vair">
      <a:dk1>
        <a:sysClr val="windowText" lastClr="000000"/>
      </a:dk1>
      <a:lt1>
        <a:sysClr val="window" lastClr="FFFFFF"/>
      </a:lt1>
      <a:dk2>
        <a:srgbClr val="202125"/>
      </a:dk2>
      <a:lt2>
        <a:srgbClr val="FFFCFF"/>
      </a:lt2>
      <a:accent1>
        <a:srgbClr val="5CC2BF"/>
      </a:accent1>
      <a:accent2>
        <a:srgbClr val="87C755"/>
      </a:accent2>
      <a:accent3>
        <a:srgbClr val="81725B"/>
      </a:accent3>
      <a:accent4>
        <a:srgbClr val="B0ACA5"/>
      </a:accent4>
      <a:accent5>
        <a:srgbClr val="EE4A4E"/>
      </a:accent5>
      <a:accent6>
        <a:srgbClr val="7E007E"/>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Introduction Slide">
  <a:themeElements>
    <a:clrScheme name="Vair">
      <a:dk1>
        <a:sysClr val="windowText" lastClr="000000"/>
      </a:dk1>
      <a:lt1>
        <a:sysClr val="window" lastClr="FFFFFF"/>
      </a:lt1>
      <a:dk2>
        <a:srgbClr val="202125"/>
      </a:dk2>
      <a:lt2>
        <a:srgbClr val="FFFCFF"/>
      </a:lt2>
      <a:accent1>
        <a:srgbClr val="5CC2BF"/>
      </a:accent1>
      <a:accent2>
        <a:srgbClr val="87C755"/>
      </a:accent2>
      <a:accent3>
        <a:srgbClr val="81725B"/>
      </a:accent3>
      <a:accent4>
        <a:srgbClr val="B0ACA5"/>
      </a:accent4>
      <a:accent5>
        <a:srgbClr val="EE4A4E"/>
      </a:accent5>
      <a:accent6>
        <a:srgbClr val="7E007E"/>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4463D681D2304BBB18AB6D8D08F62A" ma:contentTypeVersion="3" ma:contentTypeDescription="Create a new document." ma:contentTypeScope="" ma:versionID="b928689089e580b46ffb72f84e609937">
  <xsd:schema xmlns:xsd="http://www.w3.org/2001/XMLSchema" xmlns:xs="http://www.w3.org/2001/XMLSchema" xmlns:p="http://schemas.microsoft.com/office/2006/metadata/properties" xmlns:ns2="5dea256f-7b9b-4c6a-ac42-4d7ec7f27d34" targetNamespace="http://schemas.microsoft.com/office/2006/metadata/properties" ma:root="true" ma:fieldsID="f7d3179288894913aad76599f0a6f8b8" ns2:_="">
    <xsd:import namespace="5dea256f-7b9b-4c6a-ac42-4d7ec7f27d34"/>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ea256f-7b9b-4c6a-ac42-4d7ec7f27d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CEA936-15A9-4A4A-BC32-14E9D0217B2E}"/>
</file>

<file path=customXml/itemProps2.xml><?xml version="1.0" encoding="utf-8"?>
<ds:datastoreItem xmlns:ds="http://schemas.openxmlformats.org/officeDocument/2006/customXml" ds:itemID="{5C738B73-A57A-4CFB-93F4-A34257A9C80E}"/>
</file>

<file path=customXml/itemProps3.xml><?xml version="1.0" encoding="utf-8"?>
<ds:datastoreItem xmlns:ds="http://schemas.openxmlformats.org/officeDocument/2006/customXml" ds:itemID="{0E1FDF3C-A2F3-4D1A-8744-227F31DB35CE}"/>
</file>

<file path=docProps/app.xml><?xml version="1.0" encoding="utf-8"?>
<Properties xmlns="http://schemas.openxmlformats.org/officeDocument/2006/extended-properties" xmlns:vt="http://schemas.openxmlformats.org/officeDocument/2006/docPropsVTypes">
  <Template/>
  <TotalTime>12270</TotalTime>
  <Pages>29</Pages>
  <Words>1943</Words>
  <Application>Microsoft Office PowerPoint</Application>
  <PresentationFormat>On-screen Show (4:3)</PresentationFormat>
  <Paragraphs>474</Paragraphs>
  <Slides>30</Slides>
  <Notes>15</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30</vt:i4>
      </vt:variant>
    </vt:vector>
  </HeadingPairs>
  <TitlesOfParts>
    <vt:vector size="42" baseType="lpstr">
      <vt:lpstr>Arial</vt:lpstr>
      <vt:lpstr>Calibri</vt:lpstr>
      <vt:lpstr>Calibri Light</vt:lpstr>
      <vt:lpstr>Corbel</vt:lpstr>
      <vt:lpstr>Lato Black</vt:lpstr>
      <vt:lpstr>Lato Bold</vt:lpstr>
      <vt:lpstr>Times New Roman</vt:lpstr>
      <vt:lpstr>Wingdings</vt:lpstr>
      <vt:lpstr>Introduction Slide</vt:lpstr>
      <vt:lpstr>Custom Design</vt:lpstr>
      <vt:lpstr>1_Introduction Slide</vt:lpstr>
      <vt:lpstr>1_Custom Design</vt:lpstr>
      <vt:lpstr>PowerPoint Presentation</vt:lpstr>
      <vt:lpstr>Assembler</vt:lpstr>
      <vt:lpstr>Session 5  Arithmetic instructions</vt:lpstr>
      <vt:lpstr>PowerPoint Presentation</vt:lpstr>
      <vt:lpstr>PowerPoint Presentation</vt:lpstr>
      <vt:lpstr>PowerPoint Presentation</vt:lpstr>
      <vt:lpstr>PowerPoint Presentation</vt:lpstr>
      <vt:lpstr>Add</vt:lpstr>
      <vt:lpstr>Add       continued…</vt:lpstr>
      <vt:lpstr>Add Half Word</vt:lpstr>
      <vt:lpstr>Add       continued…</vt:lpstr>
      <vt:lpstr>PowerPoint Presentation</vt:lpstr>
      <vt:lpstr>PowerPoint Presentation</vt:lpstr>
      <vt:lpstr>Subtract</vt:lpstr>
      <vt:lpstr>Subtract      continued…</vt:lpstr>
      <vt:lpstr>Subtract Half Word</vt:lpstr>
      <vt:lpstr>Subtract Half Word    continued…</vt:lpstr>
      <vt:lpstr>PowerPoint Presentation</vt:lpstr>
      <vt:lpstr>PowerPoint Presentation</vt:lpstr>
      <vt:lpstr>Multiply</vt:lpstr>
      <vt:lpstr>Multiply      continued…</vt:lpstr>
      <vt:lpstr>Multiply Half Word</vt:lpstr>
      <vt:lpstr>Multiply Half Word    continued…</vt:lpstr>
      <vt:lpstr>PowerPoint Presentation</vt:lpstr>
      <vt:lpstr>PowerPoint Presentation</vt:lpstr>
      <vt:lpstr>Divide</vt:lpstr>
      <vt:lpstr>Divide      continued…</vt:lpstr>
      <vt:lpstr>Load and Test Register</vt:lpstr>
      <vt:lpstr>Load and Test Register    continued…</vt:lpstr>
      <vt:lpstr>Questions!!?</vt:lpstr>
    </vt:vector>
  </TitlesOfParts>
  <Company>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Carol A. Broome</dc:creator>
  <cp:lastModifiedBy>S, Sivapriya</cp:lastModifiedBy>
  <cp:revision>618</cp:revision>
  <cp:lastPrinted>2002-01-29T00:11:56Z</cp:lastPrinted>
  <dcterms:created xsi:type="dcterms:W3CDTF">1998-08-12T17:33:44Z</dcterms:created>
  <dcterms:modified xsi:type="dcterms:W3CDTF">2021-10-01T18:32:36Z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0x010100D04463D681D2304BBB18AB6D8D08F62A</vt:lpwstr>
  </property>
  <property fmtid="{D5CDD505-2E9C-101B-9397-08002B2CF9AE}" pid="3" name="Order">
    <vt:r8>47600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