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3.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4.xml" ContentType="application/vnd.openxmlformats-officedocument.them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829" r:id="rId1"/>
    <p:sldMasterId id="2147483837" r:id="rId2"/>
    <p:sldMasterId id="2147483851" r:id="rId3"/>
    <p:sldMasterId id="2147483875" r:id="rId4"/>
  </p:sldMasterIdLst>
  <p:notesMasterIdLst>
    <p:notesMasterId r:id="rId24"/>
  </p:notesMasterIdLst>
  <p:handoutMasterIdLst>
    <p:handoutMasterId r:id="rId25"/>
  </p:handoutMasterIdLst>
  <p:sldIdLst>
    <p:sldId id="570" r:id="rId5"/>
    <p:sldId id="571" r:id="rId6"/>
    <p:sldId id="596" r:id="rId7"/>
    <p:sldId id="572" r:id="rId8"/>
    <p:sldId id="833" r:id="rId9"/>
    <p:sldId id="854" r:id="rId10"/>
    <p:sldId id="870" r:id="rId11"/>
    <p:sldId id="855" r:id="rId12"/>
    <p:sldId id="856" r:id="rId13"/>
    <p:sldId id="858" r:id="rId14"/>
    <p:sldId id="859" r:id="rId15"/>
    <p:sldId id="860" r:id="rId16"/>
    <p:sldId id="861" r:id="rId17"/>
    <p:sldId id="862" r:id="rId18"/>
    <p:sldId id="866" r:id="rId19"/>
    <p:sldId id="871" r:id="rId20"/>
    <p:sldId id="868" r:id="rId21"/>
    <p:sldId id="869" r:id="rId22"/>
    <p:sldId id="853" r:id="rId23"/>
  </p:sldIdLst>
  <p:sldSz cx="9144000" cy="6858000" type="screen4x3"/>
  <p:notesSz cx="6997700" cy="9282113"/>
  <p:defaultTextStyle>
    <a:defPPr>
      <a:defRPr lang="en-US"/>
    </a:defPPr>
    <a:lvl1pPr algn="l" rtl="0" eaLnBrk="0" fontAlgn="base" hangingPunct="0">
      <a:spcBef>
        <a:spcPct val="0"/>
      </a:spcBef>
      <a:spcAft>
        <a:spcPct val="0"/>
      </a:spcAft>
      <a:defRPr sz="36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36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36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36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3600" kern="1200">
        <a:solidFill>
          <a:schemeClr val="tx1"/>
        </a:solidFill>
        <a:latin typeface="Times New Roman" panose="02020603050405020304" pitchFamily="18" charset="0"/>
        <a:ea typeface="+mn-ea"/>
        <a:cs typeface="+mn-cs"/>
      </a:defRPr>
    </a:lvl5pPr>
    <a:lvl6pPr marL="2286000" algn="l" defTabSz="914400" rtl="0" eaLnBrk="1" latinLnBrk="0" hangingPunct="1">
      <a:defRPr sz="3600" kern="1200">
        <a:solidFill>
          <a:schemeClr val="tx1"/>
        </a:solidFill>
        <a:latin typeface="Times New Roman" panose="02020603050405020304" pitchFamily="18" charset="0"/>
        <a:ea typeface="+mn-ea"/>
        <a:cs typeface="+mn-cs"/>
      </a:defRPr>
    </a:lvl6pPr>
    <a:lvl7pPr marL="2743200" algn="l" defTabSz="914400" rtl="0" eaLnBrk="1" latinLnBrk="0" hangingPunct="1">
      <a:defRPr sz="3600" kern="1200">
        <a:solidFill>
          <a:schemeClr val="tx1"/>
        </a:solidFill>
        <a:latin typeface="Times New Roman" panose="02020603050405020304" pitchFamily="18" charset="0"/>
        <a:ea typeface="+mn-ea"/>
        <a:cs typeface="+mn-cs"/>
      </a:defRPr>
    </a:lvl7pPr>
    <a:lvl8pPr marL="3200400" algn="l" defTabSz="914400" rtl="0" eaLnBrk="1" latinLnBrk="0" hangingPunct="1">
      <a:defRPr sz="3600" kern="1200">
        <a:solidFill>
          <a:schemeClr val="tx1"/>
        </a:solidFill>
        <a:latin typeface="Times New Roman" panose="02020603050405020304" pitchFamily="18" charset="0"/>
        <a:ea typeface="+mn-ea"/>
        <a:cs typeface="+mn-cs"/>
      </a:defRPr>
    </a:lvl8pPr>
    <a:lvl9pPr marL="3657600" algn="l" defTabSz="914400" rtl="0" eaLnBrk="1" latinLnBrk="0" hangingPunct="1">
      <a:defRPr sz="36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00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B7C8DD"/>
    <a:srgbClr val="FEDDDA"/>
    <a:srgbClr val="BEDFDE"/>
    <a:srgbClr val="FCA4A2"/>
    <a:srgbClr val="FB674E"/>
    <a:srgbClr val="FCCEB1"/>
    <a:srgbClr val="FF0000"/>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2" d="100"/>
          <a:sy n="62" d="100"/>
        </p:scale>
        <p:origin x="1400" y="5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28575"/>
            <a:ext cx="3032125" cy="466725"/>
          </a:xfrm>
          <a:prstGeom prst="rect">
            <a:avLst/>
          </a:prstGeom>
          <a:noFill/>
          <a:ln w="9525">
            <a:noFill/>
            <a:miter lim="800000"/>
            <a:headEnd/>
            <a:tailEnd/>
          </a:ln>
          <a:effectLst/>
        </p:spPr>
        <p:txBody>
          <a:bodyPr vert="horz" wrap="square" lIns="19324" tIns="0" rIns="19324" bIns="0" numCol="1" anchor="t" anchorCtr="0" compatLnSpc="1">
            <a:prstTxWarp prst="textNoShape">
              <a:avLst/>
            </a:prstTxWarp>
          </a:bodyPr>
          <a:lstStyle>
            <a:lvl1pPr defTabSz="927100">
              <a:defRPr sz="1000" i="1"/>
            </a:lvl1pPr>
          </a:lstStyle>
          <a:p>
            <a:pPr>
              <a:defRPr/>
            </a:pPr>
            <a:endParaRPr lang="en-US"/>
          </a:p>
        </p:txBody>
      </p:sp>
      <p:sp>
        <p:nvSpPr>
          <p:cNvPr id="4099" name="Rectangle 3"/>
          <p:cNvSpPr>
            <a:spLocks noGrp="1" noChangeArrowheads="1"/>
          </p:cNvSpPr>
          <p:nvPr>
            <p:ph type="dt" sz="quarter" idx="1"/>
          </p:nvPr>
        </p:nvSpPr>
        <p:spPr bwMode="auto">
          <a:xfrm>
            <a:off x="3965575" y="-28575"/>
            <a:ext cx="3032125" cy="466725"/>
          </a:xfrm>
          <a:prstGeom prst="rect">
            <a:avLst/>
          </a:prstGeom>
          <a:noFill/>
          <a:ln w="9525">
            <a:noFill/>
            <a:miter lim="800000"/>
            <a:headEnd/>
            <a:tailEnd/>
          </a:ln>
          <a:effectLst/>
        </p:spPr>
        <p:txBody>
          <a:bodyPr vert="horz" wrap="square" lIns="19324" tIns="0" rIns="19324" bIns="0" numCol="1" anchor="t" anchorCtr="0" compatLnSpc="1">
            <a:prstTxWarp prst="textNoShape">
              <a:avLst/>
            </a:prstTxWarp>
          </a:bodyPr>
          <a:lstStyle>
            <a:lvl1pPr algn="r" defTabSz="927100">
              <a:defRPr sz="1000" i="1"/>
            </a:lvl1pPr>
          </a:lstStyle>
          <a:p>
            <a:pPr>
              <a:defRPr/>
            </a:pPr>
            <a:endParaRPr lang="en-US"/>
          </a:p>
        </p:txBody>
      </p:sp>
      <p:sp>
        <p:nvSpPr>
          <p:cNvPr id="4100" name="Rectangle 4"/>
          <p:cNvSpPr>
            <a:spLocks noGrp="1" noChangeArrowheads="1"/>
          </p:cNvSpPr>
          <p:nvPr>
            <p:ph type="ftr" sz="quarter" idx="2"/>
          </p:nvPr>
        </p:nvSpPr>
        <p:spPr bwMode="auto">
          <a:xfrm>
            <a:off x="0" y="8842375"/>
            <a:ext cx="3032125" cy="466725"/>
          </a:xfrm>
          <a:prstGeom prst="rect">
            <a:avLst/>
          </a:prstGeom>
          <a:noFill/>
          <a:ln w="9525">
            <a:noFill/>
            <a:miter lim="800000"/>
            <a:headEnd/>
            <a:tailEnd/>
          </a:ln>
          <a:effectLst/>
        </p:spPr>
        <p:txBody>
          <a:bodyPr vert="horz" wrap="square" lIns="19324" tIns="0" rIns="19324" bIns="0" numCol="1" anchor="b" anchorCtr="0" compatLnSpc="1">
            <a:prstTxWarp prst="textNoShape">
              <a:avLst/>
            </a:prstTxWarp>
          </a:bodyPr>
          <a:lstStyle>
            <a:lvl1pPr defTabSz="927100">
              <a:defRPr sz="1000" i="1"/>
            </a:lvl1pPr>
          </a:lstStyle>
          <a:p>
            <a:pPr>
              <a:defRPr/>
            </a:pPr>
            <a:endParaRPr lang="en-US"/>
          </a:p>
        </p:txBody>
      </p:sp>
      <p:sp>
        <p:nvSpPr>
          <p:cNvPr id="4101" name="Rectangle 5"/>
          <p:cNvSpPr>
            <a:spLocks noGrp="1" noChangeArrowheads="1"/>
          </p:cNvSpPr>
          <p:nvPr>
            <p:ph type="sldNum" sz="quarter" idx="3"/>
          </p:nvPr>
        </p:nvSpPr>
        <p:spPr bwMode="auto">
          <a:xfrm>
            <a:off x="3965575" y="8842375"/>
            <a:ext cx="3032125" cy="466725"/>
          </a:xfrm>
          <a:prstGeom prst="rect">
            <a:avLst/>
          </a:prstGeom>
          <a:noFill/>
          <a:ln w="9525">
            <a:noFill/>
            <a:miter lim="800000"/>
            <a:headEnd/>
            <a:tailEnd/>
          </a:ln>
          <a:effectLst/>
        </p:spPr>
        <p:txBody>
          <a:bodyPr vert="horz" wrap="square" lIns="19324" tIns="0" rIns="19324" bIns="0" numCol="1" anchor="b" anchorCtr="0" compatLnSpc="1">
            <a:prstTxWarp prst="textNoShape">
              <a:avLst/>
            </a:prstTxWarp>
          </a:bodyPr>
          <a:lstStyle>
            <a:lvl1pPr algn="r" defTabSz="927100">
              <a:defRPr sz="1000" i="1" smtClean="0"/>
            </a:lvl1pPr>
          </a:lstStyle>
          <a:p>
            <a:pPr>
              <a:defRPr/>
            </a:pPr>
            <a:fld id="{028FAA43-F4B2-4483-BB8B-8E11923A4014}" type="slidenum">
              <a:rPr lang="en-US"/>
              <a:pPr>
                <a:defRPr/>
              </a:pPr>
              <a:t>‹#›</a:t>
            </a:fld>
            <a:endParaRPr lang="en-US"/>
          </a:p>
        </p:txBody>
      </p:sp>
    </p:spTree>
    <p:extLst>
      <p:ext uri="{BB962C8B-B14F-4D97-AF65-F5344CB8AC3E}">
        <p14:creationId xmlns:p14="http://schemas.microsoft.com/office/powerpoint/2010/main" val="59623334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30163"/>
            <a:ext cx="3032125" cy="468313"/>
          </a:xfrm>
          <a:prstGeom prst="rect">
            <a:avLst/>
          </a:prstGeom>
          <a:noFill/>
          <a:ln w="9525">
            <a:noFill/>
            <a:miter lim="800000"/>
            <a:headEnd/>
            <a:tailEnd/>
          </a:ln>
          <a:effectLst/>
        </p:spPr>
        <p:txBody>
          <a:bodyPr vert="horz" wrap="square" lIns="19324" tIns="0" rIns="19324" bIns="0" numCol="1" anchor="t" anchorCtr="0" compatLnSpc="1">
            <a:prstTxWarp prst="textNoShape">
              <a:avLst/>
            </a:prstTxWarp>
          </a:bodyPr>
          <a:lstStyle>
            <a:lvl1pPr defTabSz="927100">
              <a:defRPr sz="1000" i="1"/>
            </a:lvl1pPr>
          </a:lstStyle>
          <a:p>
            <a:pPr>
              <a:defRPr/>
            </a:pPr>
            <a:endParaRPr lang="en-US"/>
          </a:p>
        </p:txBody>
      </p:sp>
      <p:sp>
        <p:nvSpPr>
          <p:cNvPr id="2051" name="Rectangle 3"/>
          <p:cNvSpPr>
            <a:spLocks noGrp="1" noChangeArrowheads="1"/>
          </p:cNvSpPr>
          <p:nvPr>
            <p:ph type="dt" idx="1"/>
          </p:nvPr>
        </p:nvSpPr>
        <p:spPr bwMode="auto">
          <a:xfrm>
            <a:off x="3965575" y="-30163"/>
            <a:ext cx="3032125" cy="468313"/>
          </a:xfrm>
          <a:prstGeom prst="rect">
            <a:avLst/>
          </a:prstGeom>
          <a:noFill/>
          <a:ln w="9525">
            <a:noFill/>
            <a:miter lim="800000"/>
            <a:headEnd/>
            <a:tailEnd/>
          </a:ln>
          <a:effectLst/>
        </p:spPr>
        <p:txBody>
          <a:bodyPr vert="horz" wrap="square" lIns="19324" tIns="0" rIns="19324" bIns="0" numCol="1" anchor="t" anchorCtr="0" compatLnSpc="1">
            <a:prstTxWarp prst="textNoShape">
              <a:avLst/>
            </a:prstTxWarp>
          </a:bodyPr>
          <a:lstStyle>
            <a:lvl1pPr algn="r" defTabSz="927100">
              <a:defRPr sz="1000" i="1"/>
            </a:lvl1pPr>
          </a:lstStyle>
          <a:p>
            <a:pPr>
              <a:defRPr/>
            </a:pPr>
            <a:endParaRPr lang="en-US"/>
          </a:p>
        </p:txBody>
      </p:sp>
      <p:sp>
        <p:nvSpPr>
          <p:cNvPr id="2052" name="Rectangle 4"/>
          <p:cNvSpPr>
            <a:spLocks noGrp="1" noChangeArrowheads="1"/>
          </p:cNvSpPr>
          <p:nvPr>
            <p:ph type="ftr" sz="quarter" idx="4"/>
          </p:nvPr>
        </p:nvSpPr>
        <p:spPr bwMode="auto">
          <a:xfrm>
            <a:off x="0" y="8842375"/>
            <a:ext cx="3032125" cy="468313"/>
          </a:xfrm>
          <a:prstGeom prst="rect">
            <a:avLst/>
          </a:prstGeom>
          <a:noFill/>
          <a:ln w="9525">
            <a:noFill/>
            <a:miter lim="800000"/>
            <a:headEnd/>
            <a:tailEnd/>
          </a:ln>
          <a:effectLst/>
        </p:spPr>
        <p:txBody>
          <a:bodyPr vert="horz" wrap="square" lIns="19324" tIns="0" rIns="19324" bIns="0" numCol="1" anchor="b" anchorCtr="0" compatLnSpc="1">
            <a:prstTxWarp prst="textNoShape">
              <a:avLst/>
            </a:prstTxWarp>
          </a:bodyPr>
          <a:lstStyle>
            <a:lvl1pPr defTabSz="927100">
              <a:defRPr sz="1000" i="1"/>
            </a:lvl1pPr>
          </a:lstStyle>
          <a:p>
            <a:pPr>
              <a:defRPr/>
            </a:pPr>
            <a:endParaRPr lang="en-US"/>
          </a:p>
        </p:txBody>
      </p:sp>
      <p:sp>
        <p:nvSpPr>
          <p:cNvPr id="2053" name="Rectangle 5"/>
          <p:cNvSpPr>
            <a:spLocks noGrp="1" noChangeArrowheads="1"/>
          </p:cNvSpPr>
          <p:nvPr>
            <p:ph type="sldNum" sz="quarter" idx="5"/>
          </p:nvPr>
        </p:nvSpPr>
        <p:spPr bwMode="auto">
          <a:xfrm>
            <a:off x="3965575" y="8842375"/>
            <a:ext cx="3032125" cy="468313"/>
          </a:xfrm>
          <a:prstGeom prst="rect">
            <a:avLst/>
          </a:prstGeom>
          <a:noFill/>
          <a:ln w="9525">
            <a:noFill/>
            <a:miter lim="800000"/>
            <a:headEnd/>
            <a:tailEnd/>
          </a:ln>
          <a:effectLst/>
        </p:spPr>
        <p:txBody>
          <a:bodyPr vert="horz" wrap="square" lIns="19324" tIns="0" rIns="19324" bIns="0" numCol="1" anchor="b" anchorCtr="0" compatLnSpc="1">
            <a:prstTxWarp prst="textNoShape">
              <a:avLst/>
            </a:prstTxWarp>
          </a:bodyPr>
          <a:lstStyle>
            <a:lvl1pPr algn="r" defTabSz="927100">
              <a:defRPr sz="1000" i="1" smtClean="0"/>
            </a:lvl1pPr>
          </a:lstStyle>
          <a:p>
            <a:pPr>
              <a:defRPr/>
            </a:pPr>
            <a:fld id="{E95E53EC-4166-4AD6-86DB-E8F6463635FC}" type="slidenum">
              <a:rPr lang="en-US"/>
              <a:pPr>
                <a:defRPr/>
              </a:pPr>
              <a:t>‹#›</a:t>
            </a:fld>
            <a:endParaRPr lang="en-US"/>
          </a:p>
        </p:txBody>
      </p:sp>
      <p:sp>
        <p:nvSpPr>
          <p:cNvPr id="2054" name="Rectangle 6"/>
          <p:cNvSpPr>
            <a:spLocks noGrp="1" noChangeArrowheads="1"/>
          </p:cNvSpPr>
          <p:nvPr>
            <p:ph type="body" sz="quarter" idx="3"/>
          </p:nvPr>
        </p:nvSpPr>
        <p:spPr bwMode="auto">
          <a:xfrm>
            <a:off x="933450" y="4406900"/>
            <a:ext cx="5130800" cy="4202113"/>
          </a:xfrm>
          <a:prstGeom prst="rect">
            <a:avLst/>
          </a:prstGeom>
          <a:noFill/>
          <a:ln w="9525">
            <a:noFill/>
            <a:miter lim="800000"/>
            <a:headEnd/>
            <a:tailEnd/>
          </a:ln>
          <a:effectLst/>
        </p:spPr>
        <p:txBody>
          <a:bodyPr vert="horz" wrap="square" lIns="93401" tIns="46701" rIns="93401" bIns="46701" numCol="1" anchor="t" anchorCtr="0" compatLnSpc="1">
            <a:prstTxWarp prst="textNoShape">
              <a:avLst/>
            </a:prstTxWarp>
          </a:bodyPr>
          <a:lstStyle/>
          <a:p>
            <a:pPr lvl="0"/>
            <a:r>
              <a:rPr lang="en-US" noProof="0"/>
              <a:t>Click to edit Master text styles</a:t>
            </a:r>
          </a:p>
          <a:p>
            <a:pPr lvl="0"/>
            <a:r>
              <a:rPr lang="en-US" noProof="0"/>
              <a:t>Second level</a:t>
            </a:r>
          </a:p>
          <a:p>
            <a:pPr lvl="0"/>
            <a:r>
              <a:rPr lang="en-US" noProof="0"/>
              <a:t>Third level</a:t>
            </a:r>
          </a:p>
          <a:p>
            <a:pPr lvl="0"/>
            <a:r>
              <a:rPr lang="en-US" noProof="0"/>
              <a:t>Fourth level</a:t>
            </a:r>
          </a:p>
          <a:p>
            <a:pPr lvl="0"/>
            <a:r>
              <a:rPr lang="en-US" noProof="0"/>
              <a:t>Fifth level</a:t>
            </a:r>
          </a:p>
        </p:txBody>
      </p:sp>
      <p:sp>
        <p:nvSpPr>
          <p:cNvPr id="3079" name="Rectangle 7"/>
          <p:cNvSpPr>
            <a:spLocks noGrp="1" noRot="1" noChangeAspect="1" noChangeArrowheads="1" noTextEdit="1"/>
          </p:cNvSpPr>
          <p:nvPr>
            <p:ph type="sldImg" idx="2"/>
          </p:nvPr>
        </p:nvSpPr>
        <p:spPr bwMode="auto">
          <a:xfrm>
            <a:off x="1162050" y="684213"/>
            <a:ext cx="4672013" cy="350361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Tree>
    <p:extLst>
      <p:ext uri="{BB962C8B-B14F-4D97-AF65-F5344CB8AC3E}">
        <p14:creationId xmlns:p14="http://schemas.microsoft.com/office/powerpoint/2010/main" val="200213910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buChar char="•"/>
      <a:defRPr sz="1600" kern="1200">
        <a:solidFill>
          <a:schemeClr val="tx1"/>
        </a:solidFill>
        <a:latin typeface="Times New Roman" pitchFamily="18" charset="0"/>
        <a:ea typeface="+mn-ea"/>
        <a:cs typeface="+mn-cs"/>
      </a:defRPr>
    </a:lvl1pPr>
    <a:lvl2pPr marL="742950" indent="-285750" algn="l" rtl="0" eaLnBrk="0" fontAlgn="base" hangingPunct="0">
      <a:spcBef>
        <a:spcPct val="30000"/>
      </a:spcBef>
      <a:spcAft>
        <a:spcPct val="0"/>
      </a:spcAft>
      <a:buChar char="•"/>
      <a:defRPr sz="1600" kern="1200">
        <a:solidFill>
          <a:schemeClr val="tx1"/>
        </a:solidFill>
        <a:latin typeface="Times New Roman" pitchFamily="18" charset="0"/>
        <a:ea typeface="+mn-ea"/>
        <a:cs typeface="+mn-cs"/>
      </a:defRPr>
    </a:lvl2pPr>
    <a:lvl3pPr marL="1143000" indent="-228600" algn="l" rtl="0" eaLnBrk="0" fontAlgn="base" hangingPunct="0">
      <a:spcBef>
        <a:spcPct val="30000"/>
      </a:spcBef>
      <a:spcAft>
        <a:spcPct val="0"/>
      </a:spcAft>
      <a:buChar char="•"/>
      <a:defRPr sz="1600" kern="1200">
        <a:solidFill>
          <a:schemeClr val="tx1"/>
        </a:solidFill>
        <a:latin typeface="Times New Roman" pitchFamily="18" charset="0"/>
        <a:ea typeface="+mn-ea"/>
        <a:cs typeface="+mn-cs"/>
      </a:defRPr>
    </a:lvl3pPr>
    <a:lvl4pPr marL="1600200" indent="-228600" algn="l" rtl="0" eaLnBrk="0" fontAlgn="base" hangingPunct="0">
      <a:spcBef>
        <a:spcPct val="30000"/>
      </a:spcBef>
      <a:spcAft>
        <a:spcPct val="0"/>
      </a:spcAft>
      <a:buChar char="•"/>
      <a:defRPr sz="1600" kern="1200">
        <a:solidFill>
          <a:schemeClr val="tx1"/>
        </a:solidFill>
        <a:latin typeface="Times New Roman" pitchFamily="18" charset="0"/>
        <a:ea typeface="+mn-ea"/>
        <a:cs typeface="+mn-cs"/>
      </a:defRPr>
    </a:lvl4pPr>
    <a:lvl5pPr marL="2057400" indent="-228600" algn="l" rtl="0" eaLnBrk="0" fontAlgn="base" hangingPunct="0">
      <a:spcBef>
        <a:spcPct val="30000"/>
      </a:spcBef>
      <a:spcAft>
        <a:spcPct val="0"/>
      </a:spcAft>
      <a:buChar char="•"/>
      <a:defRPr sz="16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419B04C-680F-D944-AF07-61D22023CE8C}" type="slidenum">
              <a:rPr lang="en-US" smtClean="0"/>
              <a:t>5</a:t>
            </a:fld>
            <a:endParaRPr lang="en-US"/>
          </a:p>
        </p:txBody>
      </p:sp>
    </p:spTree>
    <p:extLst>
      <p:ext uri="{BB962C8B-B14F-4D97-AF65-F5344CB8AC3E}">
        <p14:creationId xmlns:p14="http://schemas.microsoft.com/office/powerpoint/2010/main" val="39001973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419B04C-680F-D944-AF07-61D22023CE8C}" type="slidenum">
              <a:rPr lang="en-US" smtClean="0"/>
              <a:t>14</a:t>
            </a:fld>
            <a:endParaRPr lang="en-US"/>
          </a:p>
        </p:txBody>
      </p:sp>
    </p:spTree>
    <p:extLst>
      <p:ext uri="{BB962C8B-B14F-4D97-AF65-F5344CB8AC3E}">
        <p14:creationId xmlns:p14="http://schemas.microsoft.com/office/powerpoint/2010/main" val="30970429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419B04C-680F-D944-AF07-61D22023CE8C}" type="slidenum">
              <a:rPr lang="en-US" smtClean="0"/>
              <a:t>15</a:t>
            </a:fld>
            <a:endParaRPr lang="en-US"/>
          </a:p>
        </p:txBody>
      </p:sp>
    </p:spTree>
    <p:extLst>
      <p:ext uri="{BB962C8B-B14F-4D97-AF65-F5344CB8AC3E}">
        <p14:creationId xmlns:p14="http://schemas.microsoft.com/office/powerpoint/2010/main" val="32814920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419B04C-680F-D944-AF07-61D22023CE8C}" type="slidenum">
              <a:rPr lang="en-US" smtClean="0"/>
              <a:t>16</a:t>
            </a:fld>
            <a:endParaRPr lang="en-US"/>
          </a:p>
        </p:txBody>
      </p:sp>
    </p:spTree>
    <p:extLst>
      <p:ext uri="{BB962C8B-B14F-4D97-AF65-F5344CB8AC3E}">
        <p14:creationId xmlns:p14="http://schemas.microsoft.com/office/powerpoint/2010/main" val="25661482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419B04C-680F-D944-AF07-61D22023CE8C}" type="slidenum">
              <a:rPr lang="en-US" smtClean="0"/>
              <a:t>17</a:t>
            </a:fld>
            <a:endParaRPr lang="en-US"/>
          </a:p>
        </p:txBody>
      </p:sp>
    </p:spTree>
    <p:extLst>
      <p:ext uri="{BB962C8B-B14F-4D97-AF65-F5344CB8AC3E}">
        <p14:creationId xmlns:p14="http://schemas.microsoft.com/office/powerpoint/2010/main" val="23544251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419B04C-680F-D944-AF07-61D22023CE8C}" type="slidenum">
              <a:rPr lang="en-US" smtClean="0"/>
              <a:t>18</a:t>
            </a:fld>
            <a:endParaRPr lang="en-US"/>
          </a:p>
        </p:txBody>
      </p:sp>
    </p:spTree>
    <p:extLst>
      <p:ext uri="{BB962C8B-B14F-4D97-AF65-F5344CB8AC3E}">
        <p14:creationId xmlns:p14="http://schemas.microsoft.com/office/powerpoint/2010/main" val="915407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419B04C-680F-D944-AF07-61D22023CE8C}" type="slidenum">
              <a:rPr lang="en-US" smtClean="0"/>
              <a:t>6</a:t>
            </a:fld>
            <a:endParaRPr lang="en-US"/>
          </a:p>
        </p:txBody>
      </p:sp>
    </p:spTree>
    <p:extLst>
      <p:ext uri="{BB962C8B-B14F-4D97-AF65-F5344CB8AC3E}">
        <p14:creationId xmlns:p14="http://schemas.microsoft.com/office/powerpoint/2010/main" val="20066305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419B04C-680F-D944-AF07-61D22023CE8C}" type="slidenum">
              <a:rPr lang="en-US" smtClean="0"/>
              <a:t>7</a:t>
            </a:fld>
            <a:endParaRPr lang="en-US"/>
          </a:p>
        </p:txBody>
      </p:sp>
    </p:spTree>
    <p:extLst>
      <p:ext uri="{BB962C8B-B14F-4D97-AF65-F5344CB8AC3E}">
        <p14:creationId xmlns:p14="http://schemas.microsoft.com/office/powerpoint/2010/main" val="18398744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419B04C-680F-D944-AF07-61D22023CE8C}" type="slidenum">
              <a:rPr lang="en-US" smtClean="0"/>
              <a:t>8</a:t>
            </a:fld>
            <a:endParaRPr lang="en-US"/>
          </a:p>
        </p:txBody>
      </p:sp>
    </p:spTree>
    <p:extLst>
      <p:ext uri="{BB962C8B-B14F-4D97-AF65-F5344CB8AC3E}">
        <p14:creationId xmlns:p14="http://schemas.microsoft.com/office/powerpoint/2010/main" val="11452553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419B04C-680F-D944-AF07-61D22023CE8C}" type="slidenum">
              <a:rPr lang="en-US" smtClean="0"/>
              <a:t>9</a:t>
            </a:fld>
            <a:endParaRPr lang="en-US"/>
          </a:p>
        </p:txBody>
      </p:sp>
    </p:spTree>
    <p:extLst>
      <p:ext uri="{BB962C8B-B14F-4D97-AF65-F5344CB8AC3E}">
        <p14:creationId xmlns:p14="http://schemas.microsoft.com/office/powerpoint/2010/main" val="11968513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419B04C-680F-D944-AF07-61D22023CE8C}" type="slidenum">
              <a:rPr lang="en-US" smtClean="0"/>
              <a:t>10</a:t>
            </a:fld>
            <a:endParaRPr lang="en-US"/>
          </a:p>
        </p:txBody>
      </p:sp>
    </p:spTree>
    <p:extLst>
      <p:ext uri="{BB962C8B-B14F-4D97-AF65-F5344CB8AC3E}">
        <p14:creationId xmlns:p14="http://schemas.microsoft.com/office/powerpoint/2010/main" val="30472684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419B04C-680F-D944-AF07-61D22023CE8C}" type="slidenum">
              <a:rPr lang="en-US" smtClean="0"/>
              <a:t>11</a:t>
            </a:fld>
            <a:endParaRPr lang="en-US"/>
          </a:p>
        </p:txBody>
      </p:sp>
    </p:spTree>
    <p:extLst>
      <p:ext uri="{BB962C8B-B14F-4D97-AF65-F5344CB8AC3E}">
        <p14:creationId xmlns:p14="http://schemas.microsoft.com/office/powerpoint/2010/main" val="26627132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419B04C-680F-D944-AF07-61D22023CE8C}" type="slidenum">
              <a:rPr lang="en-US" smtClean="0"/>
              <a:t>12</a:t>
            </a:fld>
            <a:endParaRPr lang="en-US"/>
          </a:p>
        </p:txBody>
      </p:sp>
    </p:spTree>
    <p:extLst>
      <p:ext uri="{BB962C8B-B14F-4D97-AF65-F5344CB8AC3E}">
        <p14:creationId xmlns:p14="http://schemas.microsoft.com/office/powerpoint/2010/main" val="9961326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419B04C-680F-D944-AF07-61D22023CE8C}" type="slidenum">
              <a:rPr lang="en-US" smtClean="0"/>
              <a:t>13</a:t>
            </a:fld>
            <a:endParaRPr lang="en-US"/>
          </a:p>
        </p:txBody>
      </p:sp>
    </p:spTree>
    <p:extLst>
      <p:ext uri="{BB962C8B-B14F-4D97-AF65-F5344CB8AC3E}">
        <p14:creationId xmlns:p14="http://schemas.microsoft.com/office/powerpoint/2010/main" val="19223771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4"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8" Type="http://schemas.openxmlformats.org/officeDocument/2006/relationships/hyperlink" Target="https://www.facebook.com/MphasisPeople/" TargetMode="External"/><Relationship Id="rId3" Type="http://schemas.openxmlformats.org/officeDocument/2006/relationships/image" Target="../media/image3.png"/><Relationship Id="rId7" Type="http://schemas.openxmlformats.org/officeDocument/2006/relationships/image" Target="../media/image5.png"/><Relationship Id="rId2" Type="http://schemas.openxmlformats.org/officeDocument/2006/relationships/image" Target="../media/image2.jpeg"/><Relationship Id="rId1" Type="http://schemas.openxmlformats.org/officeDocument/2006/relationships/slideMaster" Target="../slideMasters/slideMaster2.xml"/><Relationship Id="rId6" Type="http://schemas.openxmlformats.org/officeDocument/2006/relationships/hyperlink" Target="https://twitter.com/Mphasis" TargetMode="External"/><Relationship Id="rId5" Type="http://schemas.openxmlformats.org/officeDocument/2006/relationships/image" Target="../media/image4.png"/><Relationship Id="rId4" Type="http://schemas.openxmlformats.org/officeDocument/2006/relationships/hyperlink" Target="https://www.linkedin.com/company/mphasis/" TargetMode="External"/><Relationship Id="rId9" Type="http://schemas.openxmlformats.org/officeDocument/2006/relationships/image" Target="../media/image6.png"/></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emf"/><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hyperlink" Target="https://www.mphasis.com/home/our-approach.html" TargetMode="External"/><Relationship Id="rId2" Type="http://schemas.openxmlformats.org/officeDocument/2006/relationships/hyperlink" Target="http://www.mphasis.com/" TargetMode="External"/><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3" Type="http://schemas.openxmlformats.org/officeDocument/2006/relationships/hyperlink" Target="https://www.mphasis.com/home/our-approach.html" TargetMode="External"/><Relationship Id="rId2" Type="http://schemas.openxmlformats.org/officeDocument/2006/relationships/hyperlink" Target="http://www.mphasis.com/" TargetMode="External"/><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8" Type="http://schemas.openxmlformats.org/officeDocument/2006/relationships/hyperlink" Target="https://www.facebook.com/MphasisOfficial/" TargetMode="External"/><Relationship Id="rId3" Type="http://schemas.openxmlformats.org/officeDocument/2006/relationships/image" Target="../media/image3.png"/><Relationship Id="rId7" Type="http://schemas.openxmlformats.org/officeDocument/2006/relationships/image" Target="../media/image5.png"/><Relationship Id="rId2" Type="http://schemas.openxmlformats.org/officeDocument/2006/relationships/image" Target="../media/image2.jpeg"/><Relationship Id="rId1" Type="http://schemas.openxmlformats.org/officeDocument/2006/relationships/slideMaster" Target="../slideMasters/slideMaster3.xml"/><Relationship Id="rId6" Type="http://schemas.openxmlformats.org/officeDocument/2006/relationships/hyperlink" Target="https://twitter.com/Mphasis" TargetMode="External"/><Relationship Id="rId5" Type="http://schemas.openxmlformats.org/officeDocument/2006/relationships/image" Target="../media/image4.png"/><Relationship Id="rId4" Type="http://schemas.openxmlformats.org/officeDocument/2006/relationships/hyperlink" Target="https://www.linkedin.com/company/mphasis/" TargetMode="External"/><Relationship Id="rId9" Type="http://schemas.openxmlformats.org/officeDocument/2006/relationships/image" Target="../media/image6.png"/></Relationships>
</file>

<file path=ppt/slideLayouts/_rels/slideLayout24.xml.rels><?xml version="1.0" encoding="UTF-8" standalone="yes"?>
<Relationships xmlns="http://schemas.openxmlformats.org/package/2006/relationships"><Relationship Id="rId8" Type="http://schemas.openxmlformats.org/officeDocument/2006/relationships/hyperlink" Target="https://www.facebook.com/MphasisPeople/" TargetMode="External"/><Relationship Id="rId3" Type="http://schemas.openxmlformats.org/officeDocument/2006/relationships/image" Target="../media/image3.png"/><Relationship Id="rId7" Type="http://schemas.openxmlformats.org/officeDocument/2006/relationships/image" Target="../media/image5.png"/><Relationship Id="rId2" Type="http://schemas.openxmlformats.org/officeDocument/2006/relationships/image" Target="../media/image2.jpeg"/><Relationship Id="rId1" Type="http://schemas.openxmlformats.org/officeDocument/2006/relationships/slideMaster" Target="../slideMasters/slideMaster3.xml"/><Relationship Id="rId6" Type="http://schemas.openxmlformats.org/officeDocument/2006/relationships/hyperlink" Target="https://twitter.com/Mphasis" TargetMode="External"/><Relationship Id="rId5" Type="http://schemas.openxmlformats.org/officeDocument/2006/relationships/image" Target="../media/image4.png"/><Relationship Id="rId4" Type="http://schemas.openxmlformats.org/officeDocument/2006/relationships/hyperlink" Target="https://www.linkedin.com/company/mphasis/" TargetMode="External"/><Relationship Id="rId9" Type="http://schemas.openxmlformats.org/officeDocument/2006/relationships/image" Target="../media/image6.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3" Type="http://schemas.openxmlformats.org/officeDocument/2006/relationships/tags" Target="../tags/tag6.xml"/><Relationship Id="rId2" Type="http://schemas.openxmlformats.org/officeDocument/2006/relationships/tags" Target="../tags/tag5.xml"/><Relationship Id="rId1" Type="http://schemas.openxmlformats.org/officeDocument/2006/relationships/tags" Target="../tags/tag4.xml"/><Relationship Id="rId4"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8" Type="http://schemas.openxmlformats.org/officeDocument/2006/relationships/hyperlink" Target="https://www.facebook.com/MphasisPeople/" TargetMode="External"/><Relationship Id="rId3" Type="http://schemas.openxmlformats.org/officeDocument/2006/relationships/image" Target="../media/image3.png"/><Relationship Id="rId7" Type="http://schemas.openxmlformats.org/officeDocument/2006/relationships/image" Target="../media/image5.png"/><Relationship Id="rId2" Type="http://schemas.openxmlformats.org/officeDocument/2006/relationships/image" Target="../media/image2.jpeg"/><Relationship Id="rId1" Type="http://schemas.openxmlformats.org/officeDocument/2006/relationships/slideMaster" Target="../slideMasters/slideMaster4.xml"/><Relationship Id="rId6" Type="http://schemas.openxmlformats.org/officeDocument/2006/relationships/hyperlink" Target="https://twitter.com/Mphasis" TargetMode="External"/><Relationship Id="rId5" Type="http://schemas.openxmlformats.org/officeDocument/2006/relationships/image" Target="../media/image4.png"/><Relationship Id="rId4" Type="http://schemas.openxmlformats.org/officeDocument/2006/relationships/hyperlink" Target="https://www.linkedin.com/company/mphasis/" TargetMode="External"/><Relationship Id="rId9" Type="http://schemas.openxmlformats.org/officeDocument/2006/relationships/image" Target="../media/image6.png"/></Relationships>
</file>

<file path=ppt/slideLayouts/_rels/slideLayout4.xml.rels><?xml version="1.0" encoding="UTF-8" standalone="yes"?>
<Relationships xmlns="http://schemas.openxmlformats.org/package/2006/relationships"><Relationship Id="rId8" Type="http://schemas.openxmlformats.org/officeDocument/2006/relationships/hyperlink" Target="https://www.facebook.com/MphasisOfficial/" TargetMode="External"/><Relationship Id="rId3" Type="http://schemas.openxmlformats.org/officeDocument/2006/relationships/image" Target="../media/image3.png"/><Relationship Id="rId7" Type="http://schemas.openxmlformats.org/officeDocument/2006/relationships/image" Target="../media/image5.png"/><Relationship Id="rId2" Type="http://schemas.openxmlformats.org/officeDocument/2006/relationships/image" Target="../media/image2.jpeg"/><Relationship Id="rId1" Type="http://schemas.openxmlformats.org/officeDocument/2006/relationships/slideMaster" Target="../slideMasters/slideMaster1.xml"/><Relationship Id="rId6" Type="http://schemas.openxmlformats.org/officeDocument/2006/relationships/hyperlink" Target="https://twitter.com/Mphasis" TargetMode="External"/><Relationship Id="rId5" Type="http://schemas.openxmlformats.org/officeDocument/2006/relationships/image" Target="../media/image4.png"/><Relationship Id="rId4" Type="http://schemas.openxmlformats.org/officeDocument/2006/relationships/hyperlink" Target="https://www.linkedin.com/company/mphasis/" TargetMode="External"/><Relationship Id="rId9" Type="http://schemas.openxmlformats.org/officeDocument/2006/relationships/image" Target="../media/image6.png"/></Relationships>
</file>

<file path=ppt/slideLayouts/_rels/slideLayout5.xml.rels><?xml version="1.0" encoding="UTF-8" standalone="yes"?>
<Relationships xmlns="http://schemas.openxmlformats.org/package/2006/relationships"><Relationship Id="rId8" Type="http://schemas.openxmlformats.org/officeDocument/2006/relationships/hyperlink" Target="https://www.facebook.com/MphasisPeople/" TargetMode="External"/><Relationship Id="rId3" Type="http://schemas.openxmlformats.org/officeDocument/2006/relationships/image" Target="../media/image3.png"/><Relationship Id="rId7" Type="http://schemas.openxmlformats.org/officeDocument/2006/relationships/image" Target="../media/image5.png"/><Relationship Id="rId2" Type="http://schemas.openxmlformats.org/officeDocument/2006/relationships/image" Target="../media/image2.jpeg"/><Relationship Id="rId1" Type="http://schemas.openxmlformats.org/officeDocument/2006/relationships/slideMaster" Target="../slideMasters/slideMaster1.xml"/><Relationship Id="rId6" Type="http://schemas.openxmlformats.org/officeDocument/2006/relationships/hyperlink" Target="https://twitter.com/Mphasis" TargetMode="External"/><Relationship Id="rId5" Type="http://schemas.openxmlformats.org/officeDocument/2006/relationships/image" Target="../media/image4.png"/><Relationship Id="rId4" Type="http://schemas.openxmlformats.org/officeDocument/2006/relationships/hyperlink" Target="https://www.linkedin.com/company/mphasis/" TargetMode="External"/><Relationship Id="rId9" Type="http://schemas.openxmlformats.org/officeDocument/2006/relationships/image" Target="../media/image6.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1_Title + concept image 4">
    <p:spTree>
      <p:nvGrpSpPr>
        <p:cNvPr id="1" name=""/>
        <p:cNvGrpSpPr/>
        <p:nvPr/>
      </p:nvGrpSpPr>
      <p:grpSpPr>
        <a:xfrm>
          <a:off x="0" y="0"/>
          <a:ext cx="0" cy="0"/>
          <a:chOff x="0" y="0"/>
          <a:chExt cx="0" cy="0"/>
        </a:xfrm>
      </p:grpSpPr>
    </p:spTree>
    <p:extLst>
      <p:ext uri="{BB962C8B-B14F-4D97-AF65-F5344CB8AC3E}">
        <p14:creationId xmlns:p14="http://schemas.microsoft.com/office/powerpoint/2010/main" val="26021840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cxnSp>
        <p:nvCxnSpPr>
          <p:cNvPr id="14" name="Straight Connector 13">
            <a:extLst>
              <a:ext uri="{FF2B5EF4-FFF2-40B4-BE49-F238E27FC236}">
                <a16:creationId xmlns:a16="http://schemas.microsoft.com/office/drawing/2014/main" id="{3BED2DD2-EC9C-4B4D-B3AD-827B2DB71C85}"/>
              </a:ext>
            </a:extLst>
          </p:cNvPr>
          <p:cNvCxnSpPr>
            <a:cxnSpLocks/>
          </p:cNvCxnSpPr>
          <p:nvPr userDrawn="1"/>
        </p:nvCxnSpPr>
        <p:spPr bwMode="auto">
          <a:xfrm>
            <a:off x="4463276" y="1640200"/>
            <a:ext cx="0" cy="4472891"/>
          </a:xfrm>
          <a:prstGeom prst="line">
            <a:avLst/>
          </a:prstGeom>
          <a:solidFill>
            <a:schemeClr val="accent1"/>
          </a:solidFill>
          <a:ln w="9525" cap="flat" cmpd="sng" algn="ctr">
            <a:solidFill>
              <a:schemeClr val="bg2"/>
            </a:solidFill>
            <a:prstDash val="dash"/>
            <a:round/>
            <a:headEnd type="none" w="lg" len="lg"/>
            <a:tailEnd type="none" w="lg" len="lg"/>
          </a:ln>
          <a:effectLst/>
        </p:spPr>
      </p:cxnSp>
      <p:cxnSp>
        <p:nvCxnSpPr>
          <p:cNvPr id="18" name="Straight Connector 17">
            <a:extLst>
              <a:ext uri="{FF2B5EF4-FFF2-40B4-BE49-F238E27FC236}">
                <a16:creationId xmlns:a16="http://schemas.microsoft.com/office/drawing/2014/main" id="{1615DC50-9E94-244F-956B-97AE6C8A7876}"/>
              </a:ext>
            </a:extLst>
          </p:cNvPr>
          <p:cNvCxnSpPr>
            <a:cxnSpLocks/>
          </p:cNvCxnSpPr>
          <p:nvPr userDrawn="1"/>
        </p:nvCxnSpPr>
        <p:spPr bwMode="auto">
          <a:xfrm>
            <a:off x="3" y="3917744"/>
            <a:ext cx="9143999" cy="0"/>
          </a:xfrm>
          <a:prstGeom prst="line">
            <a:avLst/>
          </a:prstGeom>
          <a:solidFill>
            <a:schemeClr val="accent1"/>
          </a:solidFill>
          <a:ln w="9525" cap="flat" cmpd="sng" algn="ctr">
            <a:solidFill>
              <a:schemeClr val="bg2"/>
            </a:solidFill>
            <a:prstDash val="dash"/>
            <a:round/>
            <a:headEnd type="none" w="lg" len="lg"/>
            <a:tailEnd type="none" w="lg" len="lg"/>
          </a:ln>
          <a:effectLst/>
        </p:spPr>
      </p:cxnSp>
      <p:sp>
        <p:nvSpPr>
          <p:cNvPr id="620" name="Chart Placeholder 619">
            <a:extLst>
              <a:ext uri="{FF2B5EF4-FFF2-40B4-BE49-F238E27FC236}">
                <a16:creationId xmlns:a16="http://schemas.microsoft.com/office/drawing/2014/main" id="{2EA8717B-227E-A347-9CB0-09314DF53A1F}"/>
              </a:ext>
            </a:extLst>
          </p:cNvPr>
          <p:cNvSpPr>
            <a:spLocks noGrp="1"/>
          </p:cNvSpPr>
          <p:nvPr>
            <p:ph type="chart" sz="quarter" idx="12" hasCustomPrompt="1"/>
          </p:nvPr>
        </p:nvSpPr>
        <p:spPr>
          <a:xfrm>
            <a:off x="628652" y="4222753"/>
            <a:ext cx="3732213" cy="1890183"/>
          </a:xfrm>
          <a:prstGeom prst="rect">
            <a:avLst/>
          </a:prstGeom>
        </p:spPr>
        <p:txBody>
          <a:bodyPr/>
          <a:lstStyle>
            <a:lvl1pPr marL="0" indent="0" algn="ctr">
              <a:buNone/>
              <a:defRPr sz="1793"/>
            </a:lvl1pPr>
          </a:lstStyle>
          <a:p>
            <a:r>
              <a:rPr lang="en-US"/>
              <a:t>chart</a:t>
            </a:r>
          </a:p>
        </p:txBody>
      </p:sp>
      <p:sp>
        <p:nvSpPr>
          <p:cNvPr id="1882" name="Chart Placeholder 1881">
            <a:extLst>
              <a:ext uri="{FF2B5EF4-FFF2-40B4-BE49-F238E27FC236}">
                <a16:creationId xmlns:a16="http://schemas.microsoft.com/office/drawing/2014/main" id="{0A8D4D48-7AAA-804E-AA80-79A3911BC8F3}"/>
              </a:ext>
            </a:extLst>
          </p:cNvPr>
          <p:cNvSpPr>
            <a:spLocks noGrp="1"/>
          </p:cNvSpPr>
          <p:nvPr>
            <p:ph type="chart" sz="quarter" idx="13" hasCustomPrompt="1"/>
          </p:nvPr>
        </p:nvSpPr>
        <p:spPr>
          <a:xfrm>
            <a:off x="4565650" y="4438653"/>
            <a:ext cx="2173648" cy="1631949"/>
          </a:xfrm>
          <a:prstGeom prst="rect">
            <a:avLst/>
          </a:prstGeom>
        </p:spPr>
        <p:txBody>
          <a:bodyPr/>
          <a:lstStyle>
            <a:lvl1pPr marL="0" indent="0" algn="ctr">
              <a:buNone/>
              <a:defRPr sz="1793"/>
            </a:lvl1pPr>
          </a:lstStyle>
          <a:p>
            <a:r>
              <a:rPr lang="en-US"/>
              <a:t>chart</a:t>
            </a:r>
          </a:p>
        </p:txBody>
      </p:sp>
      <p:sp>
        <p:nvSpPr>
          <p:cNvPr id="1883" name="Chart Placeholder 1881">
            <a:extLst>
              <a:ext uri="{FF2B5EF4-FFF2-40B4-BE49-F238E27FC236}">
                <a16:creationId xmlns:a16="http://schemas.microsoft.com/office/drawing/2014/main" id="{F30BF07E-A036-1843-BE24-18658F614995}"/>
              </a:ext>
            </a:extLst>
          </p:cNvPr>
          <p:cNvSpPr>
            <a:spLocks noGrp="1"/>
          </p:cNvSpPr>
          <p:nvPr>
            <p:ph type="chart" sz="quarter" idx="14" hasCustomPrompt="1"/>
          </p:nvPr>
        </p:nvSpPr>
        <p:spPr>
          <a:xfrm>
            <a:off x="6841711" y="4438653"/>
            <a:ext cx="2084840" cy="1631949"/>
          </a:xfrm>
          <a:prstGeom prst="rect">
            <a:avLst/>
          </a:prstGeom>
        </p:spPr>
        <p:txBody>
          <a:bodyPr/>
          <a:lstStyle>
            <a:lvl1pPr marL="0" indent="0" algn="ctr">
              <a:buNone/>
              <a:defRPr sz="1793"/>
            </a:lvl1pPr>
          </a:lstStyle>
          <a:p>
            <a:r>
              <a:rPr lang="en-US"/>
              <a:t>chart</a:t>
            </a:r>
          </a:p>
        </p:txBody>
      </p:sp>
      <p:sp>
        <p:nvSpPr>
          <p:cNvPr id="1885" name="Text Placeholder 3">
            <a:extLst>
              <a:ext uri="{FF2B5EF4-FFF2-40B4-BE49-F238E27FC236}">
                <a16:creationId xmlns:a16="http://schemas.microsoft.com/office/drawing/2014/main" id="{E993FB71-485A-4342-B9CA-E2BE2B2B371F}"/>
              </a:ext>
            </a:extLst>
          </p:cNvPr>
          <p:cNvSpPr>
            <a:spLocks noGrp="1"/>
          </p:cNvSpPr>
          <p:nvPr>
            <p:ph type="body" sz="quarter" idx="15" hasCustomPrompt="1"/>
          </p:nvPr>
        </p:nvSpPr>
        <p:spPr>
          <a:xfrm>
            <a:off x="458392" y="204950"/>
            <a:ext cx="8219027" cy="353459"/>
          </a:xfrm>
          <a:prstGeom prst="rect">
            <a:avLst/>
          </a:prstGeom>
        </p:spPr>
        <p:txBody>
          <a:bodyPr/>
          <a:lstStyle>
            <a:lvl1pPr marL="0" indent="0" algn="ctr">
              <a:buNone/>
              <a:defRPr sz="1800" cap="all" baseline="0">
                <a:solidFill>
                  <a:srgbClr val="B51E6A"/>
                </a:solidFill>
                <a:latin typeface="Calibri" panose="020F0502020204030204" pitchFamily="34" charset="0"/>
                <a:cs typeface="Calibri" panose="020F0502020204030204" pitchFamily="34" charset="0"/>
              </a:defRPr>
            </a:lvl1pPr>
          </a:lstStyle>
          <a:p>
            <a:r>
              <a:rPr lang="en-US"/>
              <a:t>TITLE</a:t>
            </a:r>
          </a:p>
        </p:txBody>
      </p:sp>
      <p:cxnSp>
        <p:nvCxnSpPr>
          <p:cNvPr id="1886" name="Straight Connector 1885">
            <a:extLst>
              <a:ext uri="{FF2B5EF4-FFF2-40B4-BE49-F238E27FC236}">
                <a16:creationId xmlns:a16="http://schemas.microsoft.com/office/drawing/2014/main" id="{789B49DE-222C-984E-8597-0191FF592F5A}"/>
              </a:ext>
            </a:extLst>
          </p:cNvPr>
          <p:cNvCxnSpPr>
            <a:cxnSpLocks/>
          </p:cNvCxnSpPr>
          <p:nvPr userDrawn="1"/>
        </p:nvCxnSpPr>
        <p:spPr>
          <a:xfrm>
            <a:off x="2826412" y="629379"/>
            <a:ext cx="3491177" cy="0"/>
          </a:xfrm>
          <a:prstGeom prst="line">
            <a:avLst/>
          </a:prstGeom>
          <a:ln>
            <a:solidFill>
              <a:srgbClr val="C82621"/>
            </a:solidFill>
          </a:ln>
        </p:spPr>
        <p:style>
          <a:lnRef idx="1">
            <a:schemeClr val="accent1"/>
          </a:lnRef>
          <a:fillRef idx="0">
            <a:schemeClr val="accent1"/>
          </a:fillRef>
          <a:effectRef idx="0">
            <a:schemeClr val="accent1"/>
          </a:effectRef>
          <a:fontRef idx="minor">
            <a:schemeClr val="tx1"/>
          </a:fontRef>
        </p:style>
      </p:cxnSp>
      <p:sp>
        <p:nvSpPr>
          <p:cNvPr id="2" name="Date Placeholder 1">
            <a:extLst>
              <a:ext uri="{FF2B5EF4-FFF2-40B4-BE49-F238E27FC236}">
                <a16:creationId xmlns:a16="http://schemas.microsoft.com/office/drawing/2014/main" id="{9422A392-31A2-8B4D-90EF-A198D5C6F7BE}"/>
              </a:ext>
            </a:extLst>
          </p:cNvPr>
          <p:cNvSpPr>
            <a:spLocks noGrp="1"/>
          </p:cNvSpPr>
          <p:nvPr>
            <p:ph type="dt" sz="half" idx="16"/>
          </p:nvPr>
        </p:nvSpPr>
        <p:spPr/>
        <p:txBody>
          <a:bodyPr/>
          <a:lstStyle/>
          <a:p>
            <a:fld id="{D97C9332-06A4-8741-8892-83C10379AC79}" type="datetime1">
              <a:rPr lang="en-IN" smtClean="0"/>
              <a:t>13-04-2023</a:t>
            </a:fld>
            <a:r>
              <a:rPr lang="en-US"/>
              <a:t> </a:t>
            </a:r>
            <a:r>
              <a:rPr lang="en-US" altLang="en-US"/>
              <a:t>| </a:t>
            </a:r>
            <a:r>
              <a:rPr lang="en-IN" altLang="en-US"/>
              <a:t>© Mphasis 2018  Proprietary and confidential information</a:t>
            </a:r>
            <a:endParaRPr lang="en-US"/>
          </a:p>
        </p:txBody>
      </p:sp>
      <p:sp>
        <p:nvSpPr>
          <p:cNvPr id="3" name="Slide Number Placeholder 2">
            <a:extLst>
              <a:ext uri="{FF2B5EF4-FFF2-40B4-BE49-F238E27FC236}">
                <a16:creationId xmlns:a16="http://schemas.microsoft.com/office/drawing/2014/main" id="{F814B894-5EEE-3544-87E2-11DE2793BD0A}"/>
              </a:ext>
            </a:extLst>
          </p:cNvPr>
          <p:cNvSpPr>
            <a:spLocks noGrp="1"/>
          </p:cNvSpPr>
          <p:nvPr>
            <p:ph type="sldNum" sz="quarter" idx="17"/>
          </p:nvPr>
        </p:nvSpPr>
        <p:spPr/>
        <p:txBody>
          <a:bodyPr/>
          <a:lstStyle/>
          <a:p>
            <a:fld id="{1755F6D2-49A6-E64A-811B-3E9DE07970BF}" type="slidenum">
              <a:rPr lang="en-US" smtClean="0"/>
              <a:pPr/>
              <a:t>‹#›</a:t>
            </a:fld>
            <a:endParaRPr lang="en-US"/>
          </a:p>
        </p:txBody>
      </p:sp>
    </p:spTree>
    <p:extLst>
      <p:ext uri="{BB962C8B-B14F-4D97-AF65-F5344CB8AC3E}">
        <p14:creationId xmlns:p14="http://schemas.microsoft.com/office/powerpoint/2010/main" val="17433605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36" name="Rectangle 35">
            <a:extLst>
              <a:ext uri="{FF2B5EF4-FFF2-40B4-BE49-F238E27FC236}">
                <a16:creationId xmlns:a16="http://schemas.microsoft.com/office/drawing/2014/main" id="{2D92CC53-50F2-B24C-9117-53D06CDBC19C}"/>
              </a:ext>
            </a:extLst>
          </p:cNvPr>
          <p:cNvSpPr/>
          <p:nvPr userDrawn="1"/>
        </p:nvSpPr>
        <p:spPr>
          <a:xfrm>
            <a:off x="4541528" y="3998524"/>
            <a:ext cx="4275137" cy="219024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0"/>
          </a:p>
        </p:txBody>
      </p:sp>
      <p:sp>
        <p:nvSpPr>
          <p:cNvPr id="24" name="Rectangle 23">
            <a:extLst>
              <a:ext uri="{FF2B5EF4-FFF2-40B4-BE49-F238E27FC236}">
                <a16:creationId xmlns:a16="http://schemas.microsoft.com/office/drawing/2014/main" id="{294EFACE-1EE1-AA4F-AE43-986E9E8887C7}"/>
              </a:ext>
            </a:extLst>
          </p:cNvPr>
          <p:cNvSpPr/>
          <p:nvPr userDrawn="1"/>
        </p:nvSpPr>
        <p:spPr>
          <a:xfrm>
            <a:off x="252481" y="868883"/>
            <a:ext cx="4190312" cy="258417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0"/>
          </a:p>
        </p:txBody>
      </p:sp>
      <p:sp>
        <p:nvSpPr>
          <p:cNvPr id="13" name="Text Placeholder 6">
            <a:extLst>
              <a:ext uri="{FF2B5EF4-FFF2-40B4-BE49-F238E27FC236}">
                <a16:creationId xmlns:a16="http://schemas.microsoft.com/office/drawing/2014/main" id="{1693C7A5-79AF-7448-820D-95C998FA586D}"/>
              </a:ext>
            </a:extLst>
          </p:cNvPr>
          <p:cNvSpPr>
            <a:spLocks noGrp="1"/>
          </p:cNvSpPr>
          <p:nvPr>
            <p:ph type="body" sz="quarter" idx="12" hasCustomPrompt="1"/>
          </p:nvPr>
        </p:nvSpPr>
        <p:spPr>
          <a:xfrm>
            <a:off x="458391" y="882065"/>
            <a:ext cx="3710387" cy="1522737"/>
          </a:xfrm>
          <a:prstGeom prst="rect">
            <a:avLst/>
          </a:prstGeom>
        </p:spPr>
        <p:txBody>
          <a:bodyPr/>
          <a:lstStyle>
            <a:lvl1pPr>
              <a:defRPr sz="1050"/>
            </a:lvl1pPr>
          </a:lstStyle>
          <a:p>
            <a:r>
              <a:rPr lang="en-IN"/>
              <a:t>DUMMY TEXT FOR SAMPLE - </a:t>
            </a:r>
            <a:r>
              <a:rPr lang="en-IN" err="1"/>
              <a:t>Editem</a:t>
            </a:r>
            <a:r>
              <a:rPr lang="en-IN"/>
              <a:t> </a:t>
            </a:r>
            <a:r>
              <a:rPr lang="en-IN" err="1"/>
              <a:t>resci</a:t>
            </a:r>
            <a:r>
              <a:rPr lang="en-IN"/>
              <a:t> </a:t>
            </a:r>
            <a:r>
              <a:rPr lang="en-IN" err="1"/>
              <a:t>corestint</a:t>
            </a:r>
            <a:r>
              <a:rPr lang="en-IN"/>
              <a:t> rem ipsum non nonet </a:t>
            </a:r>
            <a:r>
              <a:rPr lang="en-IN" err="1"/>
              <a:t>occum</a:t>
            </a:r>
            <a:r>
              <a:rPr lang="en-IN"/>
              <a:t> </a:t>
            </a:r>
            <a:r>
              <a:rPr lang="en-IN" err="1"/>
              <a:t>quaeraes</a:t>
            </a:r>
            <a:r>
              <a:rPr lang="en-IN"/>
              <a:t> que </a:t>
            </a:r>
            <a:r>
              <a:rPr lang="en-IN" err="1"/>
              <a:t>labo</a:t>
            </a:r>
            <a:r>
              <a:rPr lang="en-IN"/>
              <a:t>. </a:t>
            </a:r>
            <a:r>
              <a:rPr lang="en-IN" err="1"/>
              <a:t>Udant</a:t>
            </a:r>
            <a:r>
              <a:rPr lang="en-IN"/>
              <a:t> </a:t>
            </a:r>
            <a:r>
              <a:rPr lang="en-IN" err="1"/>
              <a:t>quati</a:t>
            </a:r>
            <a:r>
              <a:rPr lang="en-IN"/>
              <a:t> </a:t>
            </a:r>
            <a:r>
              <a:rPr lang="en-IN" err="1"/>
              <a:t>dollab</a:t>
            </a:r>
            <a:r>
              <a:rPr lang="en-IN"/>
              <a:t> </a:t>
            </a:r>
            <a:r>
              <a:rPr lang="en-IN" err="1"/>
              <a:t>invel</a:t>
            </a:r>
            <a:r>
              <a:rPr lang="en-IN"/>
              <a:t> </a:t>
            </a:r>
            <a:r>
              <a:rPr lang="en-IN" err="1"/>
              <a:t>iniendel</a:t>
            </a:r>
            <a:r>
              <a:rPr lang="en-IN"/>
              <a:t> </a:t>
            </a:r>
            <a:r>
              <a:rPr lang="en-IN" err="1"/>
              <a:t>ipiet</a:t>
            </a:r>
            <a:r>
              <a:rPr lang="en-IN"/>
              <a:t> </a:t>
            </a:r>
            <a:r>
              <a:rPr lang="en-IN" err="1"/>
              <a:t>lia</a:t>
            </a:r>
            <a:r>
              <a:rPr lang="en-IN"/>
              <a:t> </a:t>
            </a:r>
            <a:r>
              <a:rPr lang="en-IN" err="1"/>
              <a:t>etur</a:t>
            </a:r>
            <a:r>
              <a:rPr lang="en-IN"/>
              <a:t> </a:t>
            </a:r>
            <a:r>
              <a:rPr lang="en-IN" err="1"/>
              <a:t>adior</a:t>
            </a:r>
            <a:r>
              <a:rPr lang="en-IN"/>
              <a:t> </a:t>
            </a:r>
            <a:r>
              <a:rPr lang="en-IN" err="1"/>
              <a:t>sam</a:t>
            </a:r>
            <a:r>
              <a:rPr lang="en-IN"/>
              <a:t> </a:t>
            </a:r>
            <a:r>
              <a:rPr lang="en-IN" err="1"/>
              <a:t>ute</a:t>
            </a:r>
            <a:r>
              <a:rPr lang="en-IN"/>
              <a:t> </a:t>
            </a:r>
            <a:r>
              <a:rPr lang="en-IN" err="1"/>
              <a:t>voluptatur</a:t>
            </a:r>
            <a:r>
              <a:rPr lang="en-IN"/>
              <a:t> </a:t>
            </a:r>
            <a:r>
              <a:rPr lang="en-IN" err="1"/>
              <a:t>aspieni</a:t>
            </a:r>
            <a:r>
              <a:rPr lang="en-IN"/>
              <a:t> </a:t>
            </a:r>
            <a:r>
              <a:rPr lang="en-IN" err="1"/>
              <a:t>stemporio</a:t>
            </a:r>
            <a:r>
              <a:rPr lang="en-IN"/>
              <a:t> tem </a:t>
            </a:r>
            <a:r>
              <a:rPr lang="en-IN" err="1"/>
              <a:t>aut</a:t>
            </a:r>
            <a:r>
              <a:rPr lang="en-IN"/>
              <a:t> </a:t>
            </a:r>
            <a:r>
              <a:rPr lang="en-IN" err="1"/>
              <a:t>quiant</a:t>
            </a:r>
            <a:r>
              <a:rPr lang="en-IN"/>
              <a:t> </a:t>
            </a:r>
            <a:r>
              <a:rPr lang="en-IN" err="1"/>
              <a:t>alitio</a:t>
            </a:r>
            <a:r>
              <a:rPr lang="en-IN"/>
              <a:t> </a:t>
            </a:r>
            <a:r>
              <a:rPr lang="en-IN" err="1"/>
              <a:t>magnimp</a:t>
            </a:r>
            <a:r>
              <a:rPr lang="en-IN"/>
              <a:t> </a:t>
            </a:r>
            <a:r>
              <a:rPr lang="en-IN" err="1"/>
              <a:t>orpore</a:t>
            </a:r>
            <a:r>
              <a:rPr lang="en-IN"/>
              <a:t> </a:t>
            </a:r>
            <a:r>
              <a:rPr lang="en-IN" err="1"/>
              <a:t>ilitae</a:t>
            </a:r>
            <a:r>
              <a:rPr lang="en-IN"/>
              <a:t> </a:t>
            </a:r>
            <a:r>
              <a:rPr lang="en-IN" err="1"/>
              <a:t>aperaerspid</a:t>
            </a:r>
            <a:r>
              <a:rPr lang="en-IN"/>
              <a:t> </a:t>
            </a:r>
            <a:r>
              <a:rPr lang="en-IN" err="1"/>
              <a:t>ut</a:t>
            </a:r>
            <a:r>
              <a:rPr lang="en-IN"/>
              <a:t> </a:t>
            </a:r>
            <a:r>
              <a:rPr lang="en-IN" err="1"/>
              <a:t>dici</a:t>
            </a:r>
            <a:r>
              <a:rPr lang="en-IN"/>
              <a:t> </a:t>
            </a:r>
            <a:r>
              <a:rPr lang="en-IN" err="1"/>
              <a:t>sequi</a:t>
            </a:r>
            <a:r>
              <a:rPr lang="en-IN"/>
              <a:t> </a:t>
            </a:r>
            <a:r>
              <a:rPr lang="en-IN" err="1"/>
              <a:t>nonsequi</a:t>
            </a:r>
            <a:r>
              <a:rPr lang="en-IN"/>
              <a:t> </a:t>
            </a:r>
            <a:r>
              <a:rPr lang="en-IN" err="1"/>
              <a:t>dolorem</a:t>
            </a:r>
            <a:r>
              <a:rPr lang="en-IN"/>
              <a:t> </a:t>
            </a:r>
          </a:p>
        </p:txBody>
      </p:sp>
      <p:sp>
        <p:nvSpPr>
          <p:cNvPr id="17" name="Picture Placeholder 16">
            <a:extLst>
              <a:ext uri="{FF2B5EF4-FFF2-40B4-BE49-F238E27FC236}">
                <a16:creationId xmlns:a16="http://schemas.microsoft.com/office/drawing/2014/main" id="{CF2ABA0A-3C51-B841-A147-6B1264C17026}"/>
              </a:ext>
            </a:extLst>
          </p:cNvPr>
          <p:cNvSpPr>
            <a:spLocks noGrp="1"/>
          </p:cNvSpPr>
          <p:nvPr>
            <p:ph type="pic" sz="quarter" idx="21"/>
          </p:nvPr>
        </p:nvSpPr>
        <p:spPr>
          <a:xfrm>
            <a:off x="4551364" y="882650"/>
            <a:ext cx="4275137" cy="2455334"/>
          </a:xfrm>
          <a:prstGeom prst="rect">
            <a:avLst/>
          </a:prstGeom>
        </p:spPr>
        <p:txBody>
          <a:bodyPr/>
          <a:lstStyle>
            <a:lvl1pPr marL="0" indent="0" algn="l">
              <a:buNone/>
              <a:defRPr sz="1050"/>
            </a:lvl1pPr>
          </a:lstStyle>
          <a:p>
            <a:endParaRPr lang="en-US"/>
          </a:p>
        </p:txBody>
      </p:sp>
      <p:sp>
        <p:nvSpPr>
          <p:cNvPr id="18" name="Rectangle 17">
            <a:extLst>
              <a:ext uri="{FF2B5EF4-FFF2-40B4-BE49-F238E27FC236}">
                <a16:creationId xmlns:a16="http://schemas.microsoft.com/office/drawing/2014/main" id="{7340D174-A266-A145-A5D0-E2FF9410FEBF}"/>
              </a:ext>
            </a:extLst>
          </p:cNvPr>
          <p:cNvSpPr/>
          <p:nvPr userDrawn="1"/>
        </p:nvSpPr>
        <p:spPr>
          <a:xfrm>
            <a:off x="4551364" y="3555234"/>
            <a:ext cx="4275137" cy="39898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0"/>
          </a:p>
        </p:txBody>
      </p:sp>
      <p:sp>
        <p:nvSpPr>
          <p:cNvPr id="22" name="Table Placeholder 21">
            <a:extLst>
              <a:ext uri="{FF2B5EF4-FFF2-40B4-BE49-F238E27FC236}">
                <a16:creationId xmlns:a16="http://schemas.microsoft.com/office/drawing/2014/main" id="{8434B7C0-8ACB-5648-A181-725C8DBDF68E}"/>
              </a:ext>
            </a:extLst>
          </p:cNvPr>
          <p:cNvSpPr>
            <a:spLocks noGrp="1"/>
          </p:cNvSpPr>
          <p:nvPr>
            <p:ph type="tbl" sz="quarter" idx="22"/>
          </p:nvPr>
        </p:nvSpPr>
        <p:spPr>
          <a:xfrm>
            <a:off x="400128" y="3923435"/>
            <a:ext cx="3863975" cy="2215666"/>
          </a:xfrm>
          <a:prstGeom prst="rect">
            <a:avLst/>
          </a:prstGeom>
        </p:spPr>
        <p:txBody>
          <a:bodyPr/>
          <a:lstStyle>
            <a:lvl1pPr marL="0" indent="0">
              <a:buNone/>
              <a:defRPr sz="1050"/>
            </a:lvl1pPr>
          </a:lstStyle>
          <a:p>
            <a:endParaRPr lang="en-US"/>
          </a:p>
        </p:txBody>
      </p:sp>
      <p:sp>
        <p:nvSpPr>
          <p:cNvPr id="41" name="Text Placeholder 3">
            <a:extLst>
              <a:ext uri="{FF2B5EF4-FFF2-40B4-BE49-F238E27FC236}">
                <a16:creationId xmlns:a16="http://schemas.microsoft.com/office/drawing/2014/main" id="{5FA538D7-0122-C940-9E72-3B93E352D2D9}"/>
              </a:ext>
            </a:extLst>
          </p:cNvPr>
          <p:cNvSpPr>
            <a:spLocks noGrp="1"/>
          </p:cNvSpPr>
          <p:nvPr>
            <p:ph type="body" sz="quarter" idx="23" hasCustomPrompt="1"/>
          </p:nvPr>
        </p:nvSpPr>
        <p:spPr>
          <a:xfrm>
            <a:off x="458392" y="204950"/>
            <a:ext cx="8219027" cy="353459"/>
          </a:xfrm>
          <a:prstGeom prst="rect">
            <a:avLst/>
          </a:prstGeom>
        </p:spPr>
        <p:txBody>
          <a:bodyPr/>
          <a:lstStyle>
            <a:lvl1pPr marL="0" indent="0" algn="ctr">
              <a:buNone/>
              <a:defRPr sz="1800" cap="all" baseline="0">
                <a:solidFill>
                  <a:srgbClr val="B51E6A"/>
                </a:solidFill>
                <a:latin typeface="Calibri" panose="020F0502020204030204" pitchFamily="34" charset="0"/>
                <a:cs typeface="Calibri" panose="020F0502020204030204" pitchFamily="34" charset="0"/>
              </a:defRPr>
            </a:lvl1pPr>
          </a:lstStyle>
          <a:p>
            <a:r>
              <a:rPr lang="en-US"/>
              <a:t>TITLE</a:t>
            </a:r>
          </a:p>
        </p:txBody>
      </p:sp>
      <p:sp>
        <p:nvSpPr>
          <p:cNvPr id="5" name="Chart Placeholder 4">
            <a:extLst>
              <a:ext uri="{FF2B5EF4-FFF2-40B4-BE49-F238E27FC236}">
                <a16:creationId xmlns:a16="http://schemas.microsoft.com/office/drawing/2014/main" id="{3A3CA67F-58FE-974F-BD04-704D95B33FEA}"/>
              </a:ext>
            </a:extLst>
          </p:cNvPr>
          <p:cNvSpPr>
            <a:spLocks noGrp="1"/>
          </p:cNvSpPr>
          <p:nvPr>
            <p:ph type="chart" sz="quarter" idx="24"/>
          </p:nvPr>
        </p:nvSpPr>
        <p:spPr>
          <a:xfrm>
            <a:off x="4551364" y="3998385"/>
            <a:ext cx="2043112" cy="2139950"/>
          </a:xfrm>
          <a:prstGeom prst="rect">
            <a:avLst/>
          </a:prstGeom>
        </p:spPr>
        <p:txBody>
          <a:bodyPr/>
          <a:lstStyle>
            <a:lvl1pPr marL="0" indent="0">
              <a:buNone/>
              <a:defRPr sz="1050"/>
            </a:lvl1pPr>
          </a:lstStyle>
          <a:p>
            <a:endParaRPr lang="en-US"/>
          </a:p>
        </p:txBody>
      </p:sp>
      <p:sp>
        <p:nvSpPr>
          <p:cNvPr id="23" name="Chart Placeholder 4">
            <a:extLst>
              <a:ext uri="{FF2B5EF4-FFF2-40B4-BE49-F238E27FC236}">
                <a16:creationId xmlns:a16="http://schemas.microsoft.com/office/drawing/2014/main" id="{F75ABF98-AF8D-4142-8D01-0B086EEF0C5B}"/>
              </a:ext>
            </a:extLst>
          </p:cNvPr>
          <p:cNvSpPr>
            <a:spLocks noGrp="1"/>
          </p:cNvSpPr>
          <p:nvPr>
            <p:ph type="chart" sz="quarter" idx="25"/>
          </p:nvPr>
        </p:nvSpPr>
        <p:spPr>
          <a:xfrm>
            <a:off x="6758234" y="3998385"/>
            <a:ext cx="2043112" cy="2139950"/>
          </a:xfrm>
          <a:prstGeom prst="rect">
            <a:avLst/>
          </a:prstGeom>
        </p:spPr>
        <p:txBody>
          <a:bodyPr/>
          <a:lstStyle>
            <a:lvl1pPr marL="0" indent="0">
              <a:buNone/>
              <a:defRPr sz="1050"/>
            </a:lvl1pPr>
          </a:lstStyle>
          <a:p>
            <a:endParaRPr lang="en-US"/>
          </a:p>
        </p:txBody>
      </p:sp>
      <p:sp>
        <p:nvSpPr>
          <p:cNvPr id="4" name="Date Placeholder 3">
            <a:extLst>
              <a:ext uri="{FF2B5EF4-FFF2-40B4-BE49-F238E27FC236}">
                <a16:creationId xmlns:a16="http://schemas.microsoft.com/office/drawing/2014/main" id="{6F660188-DA78-394B-9273-28BF2EAED8B9}"/>
              </a:ext>
            </a:extLst>
          </p:cNvPr>
          <p:cNvSpPr>
            <a:spLocks noGrp="1"/>
          </p:cNvSpPr>
          <p:nvPr>
            <p:ph type="dt" sz="half" idx="26"/>
          </p:nvPr>
        </p:nvSpPr>
        <p:spPr/>
        <p:txBody>
          <a:bodyPr/>
          <a:lstStyle/>
          <a:p>
            <a:fld id="{D97C9332-06A4-8741-8892-83C10379AC79}" type="datetime1">
              <a:rPr lang="en-IN" smtClean="0"/>
              <a:t>13-04-2023</a:t>
            </a:fld>
            <a:r>
              <a:rPr lang="en-US"/>
              <a:t> </a:t>
            </a:r>
            <a:r>
              <a:rPr lang="en-US" altLang="en-US"/>
              <a:t>| </a:t>
            </a:r>
            <a:r>
              <a:rPr lang="en-IN" altLang="en-US"/>
              <a:t>© Mphasis 2018  Proprietary and confidential information</a:t>
            </a:r>
            <a:endParaRPr lang="en-US"/>
          </a:p>
        </p:txBody>
      </p:sp>
      <p:sp>
        <p:nvSpPr>
          <p:cNvPr id="6" name="Slide Number Placeholder 5">
            <a:extLst>
              <a:ext uri="{FF2B5EF4-FFF2-40B4-BE49-F238E27FC236}">
                <a16:creationId xmlns:a16="http://schemas.microsoft.com/office/drawing/2014/main" id="{03B47C6D-E809-C642-9A76-2DB9DB1C6BFA}"/>
              </a:ext>
            </a:extLst>
          </p:cNvPr>
          <p:cNvSpPr>
            <a:spLocks noGrp="1"/>
          </p:cNvSpPr>
          <p:nvPr>
            <p:ph type="sldNum" sz="quarter" idx="27"/>
          </p:nvPr>
        </p:nvSpPr>
        <p:spPr/>
        <p:txBody>
          <a:bodyPr/>
          <a:lstStyle/>
          <a:p>
            <a:fld id="{1755F6D2-49A6-E64A-811B-3E9DE07970BF}" type="slidenum">
              <a:rPr lang="en-US" smtClean="0"/>
              <a:pPr/>
              <a:t>‹#›</a:t>
            </a:fld>
            <a:endParaRPr lang="en-US"/>
          </a:p>
        </p:txBody>
      </p:sp>
      <p:sp>
        <p:nvSpPr>
          <p:cNvPr id="19" name="Table Placeholder 18">
            <a:extLst>
              <a:ext uri="{FF2B5EF4-FFF2-40B4-BE49-F238E27FC236}">
                <a16:creationId xmlns:a16="http://schemas.microsoft.com/office/drawing/2014/main" id="{9364CE8E-C453-F94B-9DFB-7076F26DFC05}"/>
              </a:ext>
            </a:extLst>
          </p:cNvPr>
          <p:cNvSpPr>
            <a:spLocks noGrp="1"/>
          </p:cNvSpPr>
          <p:nvPr>
            <p:ph type="tbl" sz="quarter" idx="28"/>
          </p:nvPr>
        </p:nvSpPr>
        <p:spPr>
          <a:xfrm>
            <a:off x="458394" y="2404535"/>
            <a:ext cx="3710384" cy="933451"/>
          </a:xfrm>
          <a:prstGeom prst="rect">
            <a:avLst/>
          </a:prstGeom>
        </p:spPr>
        <p:txBody>
          <a:bodyPr/>
          <a:lstStyle>
            <a:lvl1pPr marL="0" indent="0">
              <a:buNone/>
              <a:defRPr sz="1050"/>
            </a:lvl1pPr>
          </a:lstStyle>
          <a:p>
            <a:endParaRPr lang="en-US"/>
          </a:p>
        </p:txBody>
      </p:sp>
      <p:sp>
        <p:nvSpPr>
          <p:cNvPr id="3" name="Content Placeholder 2">
            <a:extLst>
              <a:ext uri="{FF2B5EF4-FFF2-40B4-BE49-F238E27FC236}">
                <a16:creationId xmlns:a16="http://schemas.microsoft.com/office/drawing/2014/main" id="{C1002F35-C44B-B144-AD36-2163CCE00EFC}"/>
              </a:ext>
            </a:extLst>
          </p:cNvPr>
          <p:cNvSpPr>
            <a:spLocks noGrp="1"/>
          </p:cNvSpPr>
          <p:nvPr>
            <p:ph sz="quarter" idx="31" hasCustomPrompt="1"/>
          </p:nvPr>
        </p:nvSpPr>
        <p:spPr>
          <a:xfrm>
            <a:off x="400050" y="3648076"/>
            <a:ext cx="3863579" cy="207963"/>
          </a:xfrm>
          <a:prstGeom prst="rect">
            <a:avLst/>
          </a:prstGeom>
        </p:spPr>
        <p:txBody>
          <a:bodyPr/>
          <a:lstStyle>
            <a:lvl1pPr marL="0" indent="0" algn="ctr">
              <a:buNone/>
              <a:defRPr sz="1200" b="1">
                <a:solidFill>
                  <a:srgbClr val="B51E6A"/>
                </a:solidFill>
              </a:defRPr>
            </a:lvl1pPr>
          </a:lstStyle>
          <a:p>
            <a:pPr lvl="0"/>
            <a:r>
              <a:rPr lang="en-US"/>
              <a:t>Dummy Text for Sample</a:t>
            </a:r>
          </a:p>
        </p:txBody>
      </p:sp>
      <p:sp>
        <p:nvSpPr>
          <p:cNvPr id="20" name="Content Placeholder 2">
            <a:extLst>
              <a:ext uri="{FF2B5EF4-FFF2-40B4-BE49-F238E27FC236}">
                <a16:creationId xmlns:a16="http://schemas.microsoft.com/office/drawing/2014/main" id="{967701B0-3AC9-AB43-B777-C0840974D0A2}"/>
              </a:ext>
            </a:extLst>
          </p:cNvPr>
          <p:cNvSpPr>
            <a:spLocks noGrp="1"/>
          </p:cNvSpPr>
          <p:nvPr>
            <p:ph sz="quarter" idx="32" hasCustomPrompt="1"/>
          </p:nvPr>
        </p:nvSpPr>
        <p:spPr>
          <a:xfrm>
            <a:off x="4782045" y="3648076"/>
            <a:ext cx="3863579" cy="207963"/>
          </a:xfrm>
          <a:prstGeom prst="rect">
            <a:avLst/>
          </a:prstGeom>
        </p:spPr>
        <p:txBody>
          <a:bodyPr/>
          <a:lstStyle>
            <a:lvl1pPr marL="0" indent="0" algn="ctr">
              <a:buNone/>
              <a:defRPr sz="1200" b="1">
                <a:solidFill>
                  <a:srgbClr val="B51E6A"/>
                </a:solidFill>
              </a:defRPr>
            </a:lvl1pPr>
          </a:lstStyle>
          <a:p>
            <a:pPr lvl="0"/>
            <a:r>
              <a:rPr lang="en-US"/>
              <a:t>Dummy Text for Sample</a:t>
            </a:r>
          </a:p>
        </p:txBody>
      </p:sp>
      <p:sp>
        <p:nvSpPr>
          <p:cNvPr id="21" name="Content Placeholder 2">
            <a:extLst>
              <a:ext uri="{FF2B5EF4-FFF2-40B4-BE49-F238E27FC236}">
                <a16:creationId xmlns:a16="http://schemas.microsoft.com/office/drawing/2014/main" id="{1958F634-49B7-4341-87D8-EBE4D855E8D6}"/>
              </a:ext>
            </a:extLst>
          </p:cNvPr>
          <p:cNvSpPr>
            <a:spLocks noGrp="1"/>
          </p:cNvSpPr>
          <p:nvPr>
            <p:ph sz="quarter" idx="33" hasCustomPrompt="1"/>
          </p:nvPr>
        </p:nvSpPr>
        <p:spPr>
          <a:xfrm>
            <a:off x="458391" y="2175536"/>
            <a:ext cx="3805237" cy="228999"/>
          </a:xfrm>
          <a:prstGeom prst="rect">
            <a:avLst/>
          </a:prstGeom>
        </p:spPr>
        <p:txBody>
          <a:bodyPr/>
          <a:lstStyle>
            <a:lvl1pPr marL="0" indent="0" algn="l">
              <a:buNone/>
              <a:defRPr sz="1200" b="1" baseline="0">
                <a:solidFill>
                  <a:srgbClr val="B51E6A"/>
                </a:solidFill>
              </a:defRPr>
            </a:lvl1pPr>
          </a:lstStyle>
          <a:p>
            <a:pPr lvl="0"/>
            <a:r>
              <a:rPr lang="en-US"/>
              <a:t>Dummy Text for Sample</a:t>
            </a:r>
          </a:p>
        </p:txBody>
      </p:sp>
      <p:cxnSp>
        <p:nvCxnSpPr>
          <p:cNvPr id="25" name="Straight Connector 24">
            <a:extLst>
              <a:ext uri="{FF2B5EF4-FFF2-40B4-BE49-F238E27FC236}">
                <a16:creationId xmlns:a16="http://schemas.microsoft.com/office/drawing/2014/main" id="{E342C461-CD0C-9E4E-9D8F-8AAC8FE8746A}"/>
              </a:ext>
            </a:extLst>
          </p:cNvPr>
          <p:cNvCxnSpPr>
            <a:cxnSpLocks/>
          </p:cNvCxnSpPr>
          <p:nvPr userDrawn="1"/>
        </p:nvCxnSpPr>
        <p:spPr>
          <a:xfrm>
            <a:off x="2826412" y="629379"/>
            <a:ext cx="3491177" cy="0"/>
          </a:xfrm>
          <a:prstGeom prst="line">
            <a:avLst/>
          </a:prstGeom>
          <a:ln>
            <a:solidFill>
              <a:srgbClr val="C8262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01056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A03265C-9458-7544-AAC9-FE39E705EFB6}"/>
              </a:ext>
            </a:extLst>
          </p:cNvPr>
          <p:cNvSpPr>
            <a:spLocks noGrp="1"/>
          </p:cNvSpPr>
          <p:nvPr>
            <p:ph sz="half" idx="1"/>
          </p:nvPr>
        </p:nvSpPr>
        <p:spPr>
          <a:xfrm>
            <a:off x="628652" y="1102146"/>
            <a:ext cx="3867149" cy="4980744"/>
          </a:xfrm>
          <a:prstGeom prst="rect">
            <a:avLst/>
          </a:prstGeom>
        </p:spPr>
        <p:txBody>
          <a:bodyPr/>
          <a:lstStyle>
            <a:lvl1pPr>
              <a:defRPr sz="1200" b="1"/>
            </a:lvl1pPr>
            <a:lvl2pPr>
              <a:defRPr sz="1200"/>
            </a:lvl2pPr>
            <a:lvl3pPr>
              <a:defRPr sz="1050"/>
            </a:lvl3pPr>
            <a:lvl4pPr>
              <a:defRPr sz="1050"/>
            </a:lvl4pPr>
            <a:lvl5pPr>
              <a:defRPr sz="9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E33300B-0719-7B43-99D8-E026CA096DCD}"/>
              </a:ext>
            </a:extLst>
          </p:cNvPr>
          <p:cNvSpPr>
            <a:spLocks noGrp="1"/>
          </p:cNvSpPr>
          <p:nvPr>
            <p:ph sz="half" idx="2"/>
          </p:nvPr>
        </p:nvSpPr>
        <p:spPr>
          <a:xfrm>
            <a:off x="4648201" y="1102146"/>
            <a:ext cx="3867149" cy="4980744"/>
          </a:xfrm>
          <a:prstGeom prst="rect">
            <a:avLst/>
          </a:prstGeom>
        </p:spPr>
        <p:txBody>
          <a:bodyPr/>
          <a:lstStyle>
            <a:lvl1pPr>
              <a:defRPr sz="1200" b="1"/>
            </a:lvl1pPr>
            <a:lvl2pPr>
              <a:defRPr sz="1200"/>
            </a:lvl2pPr>
            <a:lvl3pPr>
              <a:defRPr sz="1050"/>
            </a:lvl3pPr>
            <a:lvl4pPr>
              <a:defRPr sz="1050"/>
            </a:lvl4pPr>
            <a:lvl5pPr>
              <a:defRPr sz="9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a:p>
            <a:pPr lvl="0"/>
            <a:endParaRPr lang="en-US"/>
          </a:p>
        </p:txBody>
      </p:sp>
      <p:sp>
        <p:nvSpPr>
          <p:cNvPr id="13" name="Text Placeholder 3">
            <a:extLst>
              <a:ext uri="{FF2B5EF4-FFF2-40B4-BE49-F238E27FC236}">
                <a16:creationId xmlns:a16="http://schemas.microsoft.com/office/drawing/2014/main" id="{D2762FF2-09B5-7845-979F-329EC489C99E}"/>
              </a:ext>
            </a:extLst>
          </p:cNvPr>
          <p:cNvSpPr>
            <a:spLocks noGrp="1"/>
          </p:cNvSpPr>
          <p:nvPr>
            <p:ph type="body" sz="quarter" idx="12" hasCustomPrompt="1"/>
          </p:nvPr>
        </p:nvSpPr>
        <p:spPr>
          <a:xfrm>
            <a:off x="458392" y="204950"/>
            <a:ext cx="8219027" cy="353459"/>
          </a:xfrm>
          <a:prstGeom prst="rect">
            <a:avLst/>
          </a:prstGeom>
        </p:spPr>
        <p:txBody>
          <a:bodyPr/>
          <a:lstStyle>
            <a:lvl1pPr marL="0" indent="0" algn="ctr">
              <a:buNone/>
              <a:defRPr sz="1800" cap="all" baseline="0">
                <a:solidFill>
                  <a:srgbClr val="B51E6A"/>
                </a:solidFill>
                <a:latin typeface="Calibri" panose="020F0502020204030204" pitchFamily="34" charset="0"/>
                <a:cs typeface="Calibri" panose="020F0502020204030204" pitchFamily="34" charset="0"/>
              </a:defRPr>
            </a:lvl1pPr>
          </a:lstStyle>
          <a:p>
            <a:r>
              <a:rPr lang="en-US"/>
              <a:t>TITLE</a:t>
            </a:r>
          </a:p>
        </p:txBody>
      </p:sp>
      <p:sp>
        <p:nvSpPr>
          <p:cNvPr id="2" name="Date Placeholder 1">
            <a:extLst>
              <a:ext uri="{FF2B5EF4-FFF2-40B4-BE49-F238E27FC236}">
                <a16:creationId xmlns:a16="http://schemas.microsoft.com/office/drawing/2014/main" id="{6C879956-FC88-494E-93E0-181F2AC3AEAB}"/>
              </a:ext>
            </a:extLst>
          </p:cNvPr>
          <p:cNvSpPr>
            <a:spLocks noGrp="1"/>
          </p:cNvSpPr>
          <p:nvPr>
            <p:ph type="dt" sz="half" idx="13"/>
          </p:nvPr>
        </p:nvSpPr>
        <p:spPr/>
        <p:txBody>
          <a:bodyPr/>
          <a:lstStyle/>
          <a:p>
            <a:fld id="{D97C9332-06A4-8741-8892-83C10379AC79}" type="datetime1">
              <a:rPr lang="en-IN" smtClean="0"/>
              <a:t>13-04-2023</a:t>
            </a:fld>
            <a:r>
              <a:rPr lang="en-US"/>
              <a:t> </a:t>
            </a:r>
            <a:r>
              <a:rPr lang="en-US" altLang="en-US"/>
              <a:t>| </a:t>
            </a:r>
            <a:r>
              <a:rPr lang="en-IN" altLang="en-US"/>
              <a:t>© Mphasis 2018  Proprietary and confidential information</a:t>
            </a:r>
            <a:endParaRPr lang="en-US"/>
          </a:p>
        </p:txBody>
      </p:sp>
      <p:sp>
        <p:nvSpPr>
          <p:cNvPr id="5" name="Slide Number Placeholder 4">
            <a:extLst>
              <a:ext uri="{FF2B5EF4-FFF2-40B4-BE49-F238E27FC236}">
                <a16:creationId xmlns:a16="http://schemas.microsoft.com/office/drawing/2014/main" id="{8E68E83D-4839-8B42-9381-4AF8CA4467FC}"/>
              </a:ext>
            </a:extLst>
          </p:cNvPr>
          <p:cNvSpPr>
            <a:spLocks noGrp="1"/>
          </p:cNvSpPr>
          <p:nvPr>
            <p:ph type="sldNum" sz="quarter" idx="14"/>
          </p:nvPr>
        </p:nvSpPr>
        <p:spPr/>
        <p:txBody>
          <a:bodyPr/>
          <a:lstStyle/>
          <a:p>
            <a:fld id="{1755F6D2-49A6-E64A-811B-3E9DE07970BF}" type="slidenum">
              <a:rPr lang="en-US" smtClean="0"/>
              <a:pPr/>
              <a:t>‹#›</a:t>
            </a:fld>
            <a:endParaRPr lang="en-US"/>
          </a:p>
        </p:txBody>
      </p:sp>
      <p:cxnSp>
        <p:nvCxnSpPr>
          <p:cNvPr id="9" name="Straight Connector 8">
            <a:extLst>
              <a:ext uri="{FF2B5EF4-FFF2-40B4-BE49-F238E27FC236}">
                <a16:creationId xmlns:a16="http://schemas.microsoft.com/office/drawing/2014/main" id="{44EA09A0-7CFA-5942-A8D0-FE074BFDA97B}"/>
              </a:ext>
            </a:extLst>
          </p:cNvPr>
          <p:cNvCxnSpPr>
            <a:cxnSpLocks/>
          </p:cNvCxnSpPr>
          <p:nvPr userDrawn="1"/>
        </p:nvCxnSpPr>
        <p:spPr>
          <a:xfrm>
            <a:off x="2826412" y="629379"/>
            <a:ext cx="3491177" cy="0"/>
          </a:xfrm>
          <a:prstGeom prst="line">
            <a:avLst/>
          </a:prstGeom>
          <a:ln>
            <a:solidFill>
              <a:srgbClr val="C8262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44723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A03265C-9458-7544-AAC9-FE39E705EFB6}"/>
              </a:ext>
            </a:extLst>
          </p:cNvPr>
          <p:cNvSpPr>
            <a:spLocks noGrp="1"/>
          </p:cNvSpPr>
          <p:nvPr>
            <p:ph sz="half" idx="1"/>
          </p:nvPr>
        </p:nvSpPr>
        <p:spPr>
          <a:xfrm>
            <a:off x="628652" y="4521459"/>
            <a:ext cx="3867149" cy="1541917"/>
          </a:xfrm>
          <a:prstGeom prst="rect">
            <a:avLst/>
          </a:prstGeom>
        </p:spPr>
        <p:txBody>
          <a:bodyPr/>
          <a:lstStyle>
            <a:lvl1pPr>
              <a:defRPr sz="996"/>
            </a:lvl1pPr>
            <a:lvl2pPr>
              <a:defRPr sz="996"/>
            </a:lvl2pPr>
            <a:lvl3pPr>
              <a:defRPr sz="996"/>
            </a:lvl3pPr>
            <a:lvl4pPr>
              <a:defRPr sz="996"/>
            </a:lvl4pPr>
            <a:lvl5pPr>
              <a:defRPr sz="996"/>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E33300B-0719-7B43-99D8-E026CA096DCD}"/>
              </a:ext>
            </a:extLst>
          </p:cNvPr>
          <p:cNvSpPr>
            <a:spLocks noGrp="1"/>
          </p:cNvSpPr>
          <p:nvPr>
            <p:ph sz="half" idx="2"/>
          </p:nvPr>
        </p:nvSpPr>
        <p:spPr>
          <a:xfrm>
            <a:off x="4648201" y="4518246"/>
            <a:ext cx="3867149" cy="1564646"/>
          </a:xfrm>
          <a:prstGeom prst="rect">
            <a:avLst/>
          </a:prstGeom>
        </p:spPr>
        <p:txBody>
          <a:bodyPr/>
          <a:lstStyle>
            <a:lvl1pPr>
              <a:defRPr sz="996"/>
            </a:lvl1pPr>
            <a:lvl2pPr>
              <a:defRPr sz="996"/>
            </a:lvl2pPr>
            <a:lvl3pPr>
              <a:defRPr sz="996"/>
            </a:lvl3pPr>
            <a:lvl4pPr>
              <a:defRPr sz="996"/>
            </a:lvl4pPr>
            <a:lvl5pPr>
              <a:defRPr sz="996"/>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3">
            <a:extLst>
              <a:ext uri="{FF2B5EF4-FFF2-40B4-BE49-F238E27FC236}">
                <a16:creationId xmlns:a16="http://schemas.microsoft.com/office/drawing/2014/main" id="{D2762FF2-09B5-7845-979F-329EC489C99E}"/>
              </a:ext>
            </a:extLst>
          </p:cNvPr>
          <p:cNvSpPr>
            <a:spLocks noGrp="1"/>
          </p:cNvSpPr>
          <p:nvPr>
            <p:ph type="body" sz="quarter" idx="12" hasCustomPrompt="1"/>
          </p:nvPr>
        </p:nvSpPr>
        <p:spPr>
          <a:xfrm>
            <a:off x="458392" y="204950"/>
            <a:ext cx="8219027" cy="353459"/>
          </a:xfrm>
          <a:prstGeom prst="rect">
            <a:avLst/>
          </a:prstGeom>
        </p:spPr>
        <p:txBody>
          <a:bodyPr/>
          <a:lstStyle>
            <a:lvl1pPr marL="0" indent="0" algn="ctr">
              <a:buNone/>
              <a:defRPr sz="1800" cap="all" baseline="0">
                <a:solidFill>
                  <a:srgbClr val="B51E6A"/>
                </a:solidFill>
                <a:latin typeface="Calibri" panose="020F0502020204030204" pitchFamily="34" charset="0"/>
                <a:cs typeface="Calibri" panose="020F0502020204030204" pitchFamily="34" charset="0"/>
              </a:defRPr>
            </a:lvl1pPr>
          </a:lstStyle>
          <a:p>
            <a:r>
              <a:rPr lang="en-US"/>
              <a:t>TITLE</a:t>
            </a:r>
          </a:p>
        </p:txBody>
      </p:sp>
      <p:sp>
        <p:nvSpPr>
          <p:cNvPr id="5" name="Chart Placeholder 4">
            <a:extLst>
              <a:ext uri="{FF2B5EF4-FFF2-40B4-BE49-F238E27FC236}">
                <a16:creationId xmlns:a16="http://schemas.microsoft.com/office/drawing/2014/main" id="{16CB61CE-09DE-2842-A52D-579A86CDD6A5}"/>
              </a:ext>
            </a:extLst>
          </p:cNvPr>
          <p:cNvSpPr>
            <a:spLocks noGrp="1"/>
          </p:cNvSpPr>
          <p:nvPr>
            <p:ph type="chart" sz="quarter" idx="13"/>
          </p:nvPr>
        </p:nvSpPr>
        <p:spPr>
          <a:xfrm>
            <a:off x="628652" y="900725"/>
            <a:ext cx="3867149" cy="3707263"/>
          </a:xfrm>
          <a:prstGeom prst="rect">
            <a:avLst/>
          </a:prstGeom>
        </p:spPr>
        <p:txBody>
          <a:bodyPr/>
          <a:lstStyle>
            <a:lvl1pPr marL="0" indent="0">
              <a:buNone/>
              <a:defRPr sz="1200"/>
            </a:lvl1pPr>
          </a:lstStyle>
          <a:p>
            <a:endParaRPr lang="en-US"/>
          </a:p>
        </p:txBody>
      </p:sp>
      <p:sp>
        <p:nvSpPr>
          <p:cNvPr id="7" name="Table Placeholder 6">
            <a:extLst>
              <a:ext uri="{FF2B5EF4-FFF2-40B4-BE49-F238E27FC236}">
                <a16:creationId xmlns:a16="http://schemas.microsoft.com/office/drawing/2014/main" id="{CB4B4FD9-77FC-4141-9D1C-44E6D1E01285}"/>
              </a:ext>
            </a:extLst>
          </p:cNvPr>
          <p:cNvSpPr>
            <a:spLocks noGrp="1"/>
          </p:cNvSpPr>
          <p:nvPr>
            <p:ph type="tbl" sz="quarter" idx="14"/>
          </p:nvPr>
        </p:nvSpPr>
        <p:spPr>
          <a:xfrm>
            <a:off x="4648201" y="869431"/>
            <a:ext cx="3867149" cy="3763957"/>
          </a:xfrm>
          <a:prstGeom prst="rect">
            <a:avLst/>
          </a:prstGeom>
        </p:spPr>
        <p:txBody>
          <a:bodyPr/>
          <a:lstStyle>
            <a:lvl1pPr marL="0" indent="0">
              <a:buNone/>
              <a:defRPr sz="1200"/>
            </a:lvl1pPr>
          </a:lstStyle>
          <a:p>
            <a:endParaRPr lang="en-US"/>
          </a:p>
        </p:txBody>
      </p:sp>
      <p:sp>
        <p:nvSpPr>
          <p:cNvPr id="2" name="Date Placeholder 1">
            <a:extLst>
              <a:ext uri="{FF2B5EF4-FFF2-40B4-BE49-F238E27FC236}">
                <a16:creationId xmlns:a16="http://schemas.microsoft.com/office/drawing/2014/main" id="{07BC6779-AF31-7944-9692-A1722E9889C7}"/>
              </a:ext>
            </a:extLst>
          </p:cNvPr>
          <p:cNvSpPr>
            <a:spLocks noGrp="1"/>
          </p:cNvSpPr>
          <p:nvPr>
            <p:ph type="dt" sz="half" idx="15"/>
          </p:nvPr>
        </p:nvSpPr>
        <p:spPr/>
        <p:txBody>
          <a:bodyPr/>
          <a:lstStyle/>
          <a:p>
            <a:fld id="{D97C9332-06A4-8741-8892-83C10379AC79}" type="datetime1">
              <a:rPr lang="en-IN" smtClean="0"/>
              <a:t>13-04-2023</a:t>
            </a:fld>
            <a:r>
              <a:rPr lang="en-US"/>
              <a:t> </a:t>
            </a:r>
            <a:r>
              <a:rPr lang="en-US" altLang="en-US"/>
              <a:t>| </a:t>
            </a:r>
            <a:r>
              <a:rPr lang="en-IN" altLang="en-US"/>
              <a:t>© Mphasis 2018  Proprietary and confidential information</a:t>
            </a:r>
            <a:endParaRPr lang="en-US"/>
          </a:p>
        </p:txBody>
      </p:sp>
      <p:sp>
        <p:nvSpPr>
          <p:cNvPr id="6" name="Slide Number Placeholder 5">
            <a:extLst>
              <a:ext uri="{FF2B5EF4-FFF2-40B4-BE49-F238E27FC236}">
                <a16:creationId xmlns:a16="http://schemas.microsoft.com/office/drawing/2014/main" id="{7BC4F04C-6FE3-254B-8665-A9AE07CEB566}"/>
              </a:ext>
            </a:extLst>
          </p:cNvPr>
          <p:cNvSpPr>
            <a:spLocks noGrp="1"/>
          </p:cNvSpPr>
          <p:nvPr>
            <p:ph type="sldNum" sz="quarter" idx="16"/>
          </p:nvPr>
        </p:nvSpPr>
        <p:spPr/>
        <p:txBody>
          <a:bodyPr/>
          <a:lstStyle/>
          <a:p>
            <a:fld id="{1755F6D2-49A6-E64A-811B-3E9DE07970BF}" type="slidenum">
              <a:rPr lang="en-US" smtClean="0"/>
              <a:pPr/>
              <a:t>‹#›</a:t>
            </a:fld>
            <a:endParaRPr lang="en-US"/>
          </a:p>
        </p:txBody>
      </p:sp>
      <p:cxnSp>
        <p:nvCxnSpPr>
          <p:cNvPr id="15" name="Straight Connector 14">
            <a:extLst>
              <a:ext uri="{FF2B5EF4-FFF2-40B4-BE49-F238E27FC236}">
                <a16:creationId xmlns:a16="http://schemas.microsoft.com/office/drawing/2014/main" id="{44A8AE45-E49E-B346-B3AE-4EC406E6743C}"/>
              </a:ext>
            </a:extLst>
          </p:cNvPr>
          <p:cNvCxnSpPr>
            <a:cxnSpLocks/>
          </p:cNvCxnSpPr>
          <p:nvPr userDrawn="1"/>
        </p:nvCxnSpPr>
        <p:spPr>
          <a:xfrm>
            <a:off x="2826412" y="629379"/>
            <a:ext cx="3491177" cy="0"/>
          </a:xfrm>
          <a:prstGeom prst="line">
            <a:avLst/>
          </a:prstGeom>
          <a:ln>
            <a:solidFill>
              <a:srgbClr val="C8262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65097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17" name="Chart Placeholder 1">
            <a:extLst>
              <a:ext uri="{FF2B5EF4-FFF2-40B4-BE49-F238E27FC236}">
                <a16:creationId xmlns:a16="http://schemas.microsoft.com/office/drawing/2014/main" id="{10F9E214-ECEC-B14E-8713-00B32B14C883}"/>
              </a:ext>
            </a:extLst>
          </p:cNvPr>
          <p:cNvSpPr>
            <a:spLocks noGrp="1"/>
          </p:cNvSpPr>
          <p:nvPr>
            <p:ph type="chart" sz="quarter" idx="13"/>
          </p:nvPr>
        </p:nvSpPr>
        <p:spPr>
          <a:xfrm>
            <a:off x="458392" y="4491158"/>
            <a:ext cx="8219027" cy="1565515"/>
          </a:xfrm>
          <a:prstGeom prst="rect">
            <a:avLst/>
          </a:prstGeom>
        </p:spPr>
      </p:sp>
      <p:sp>
        <p:nvSpPr>
          <p:cNvPr id="19" name="Text Placeholder 3">
            <a:extLst>
              <a:ext uri="{FF2B5EF4-FFF2-40B4-BE49-F238E27FC236}">
                <a16:creationId xmlns:a16="http://schemas.microsoft.com/office/drawing/2014/main" id="{1661F25F-D2FA-3B49-BEE6-E5C0D7C2B3B7}"/>
              </a:ext>
            </a:extLst>
          </p:cNvPr>
          <p:cNvSpPr>
            <a:spLocks noGrp="1"/>
          </p:cNvSpPr>
          <p:nvPr>
            <p:ph type="body" sz="quarter" idx="12" hasCustomPrompt="1"/>
          </p:nvPr>
        </p:nvSpPr>
        <p:spPr>
          <a:xfrm>
            <a:off x="458392" y="204950"/>
            <a:ext cx="8219027" cy="353459"/>
          </a:xfrm>
          <a:prstGeom prst="rect">
            <a:avLst/>
          </a:prstGeom>
        </p:spPr>
        <p:txBody>
          <a:bodyPr/>
          <a:lstStyle>
            <a:lvl1pPr marL="0" indent="0" algn="ctr">
              <a:buNone/>
              <a:defRPr sz="1800" cap="all" baseline="0">
                <a:solidFill>
                  <a:srgbClr val="B51E6A"/>
                </a:solidFill>
                <a:latin typeface="Calibri" panose="020F0502020204030204" pitchFamily="34" charset="0"/>
                <a:cs typeface="Calibri" panose="020F0502020204030204" pitchFamily="34" charset="0"/>
              </a:defRPr>
            </a:lvl1pPr>
          </a:lstStyle>
          <a:p>
            <a:r>
              <a:rPr lang="en-US"/>
              <a:t>TITLE</a:t>
            </a:r>
          </a:p>
        </p:txBody>
      </p:sp>
      <p:sp>
        <p:nvSpPr>
          <p:cNvPr id="7" name="Content Placeholder 6">
            <a:extLst>
              <a:ext uri="{FF2B5EF4-FFF2-40B4-BE49-F238E27FC236}">
                <a16:creationId xmlns:a16="http://schemas.microsoft.com/office/drawing/2014/main" id="{7924AF30-FB32-F041-AFB9-F2E00E7F536C}"/>
              </a:ext>
            </a:extLst>
          </p:cNvPr>
          <p:cNvSpPr>
            <a:spLocks noGrp="1"/>
          </p:cNvSpPr>
          <p:nvPr>
            <p:ph sz="quarter" idx="29"/>
          </p:nvPr>
        </p:nvSpPr>
        <p:spPr>
          <a:xfrm>
            <a:off x="458392" y="1030649"/>
            <a:ext cx="3894137" cy="402167"/>
          </a:xfrm>
          <a:prstGeom prst="rect">
            <a:avLst/>
          </a:prstGeom>
        </p:spPr>
        <p:txBody>
          <a:bodyPr/>
          <a:lstStyle>
            <a:lvl1pPr marL="0" indent="0">
              <a:buNone/>
              <a:defRPr sz="1350" baseline="0"/>
            </a:lvl1pPr>
            <a:lvl2pPr marL="455516" indent="0">
              <a:buNone/>
              <a:defRPr sz="1595"/>
            </a:lvl2pPr>
            <a:lvl3pPr marL="911034" indent="0">
              <a:buNone/>
              <a:defRPr sz="1595"/>
            </a:lvl3pPr>
            <a:lvl4pPr marL="1366551" indent="0">
              <a:buNone/>
              <a:defRPr sz="1595"/>
            </a:lvl4pPr>
            <a:lvl5pPr marL="1822067" indent="0">
              <a:buNone/>
              <a:defRPr sz="1595"/>
            </a:lvl5pPr>
          </a:lstStyle>
          <a:p>
            <a:pPr lvl="0"/>
            <a:r>
              <a:rPr lang="en-US"/>
              <a:t>Edit Master text styles</a:t>
            </a:r>
          </a:p>
        </p:txBody>
      </p:sp>
      <p:sp>
        <p:nvSpPr>
          <p:cNvPr id="21" name="Content Placeholder 6">
            <a:extLst>
              <a:ext uri="{FF2B5EF4-FFF2-40B4-BE49-F238E27FC236}">
                <a16:creationId xmlns:a16="http://schemas.microsoft.com/office/drawing/2014/main" id="{F84FCB24-CC77-094A-8E56-8A87CD9122E2}"/>
              </a:ext>
            </a:extLst>
          </p:cNvPr>
          <p:cNvSpPr>
            <a:spLocks noGrp="1"/>
          </p:cNvSpPr>
          <p:nvPr>
            <p:ph sz="quarter" idx="30"/>
          </p:nvPr>
        </p:nvSpPr>
        <p:spPr>
          <a:xfrm>
            <a:off x="458392" y="1734032"/>
            <a:ext cx="3894137" cy="2629340"/>
          </a:xfrm>
          <a:prstGeom prst="rect">
            <a:avLst/>
          </a:prstGeom>
        </p:spPr>
        <p:txBody>
          <a:bodyPr/>
          <a:lstStyle>
            <a:lvl1pPr marL="0" indent="0">
              <a:buNone/>
              <a:defRPr sz="996"/>
            </a:lvl1pPr>
            <a:lvl2pPr marL="455516" indent="0">
              <a:buNone/>
              <a:defRPr sz="1595"/>
            </a:lvl2pPr>
            <a:lvl3pPr marL="911034" indent="0">
              <a:buNone/>
              <a:defRPr sz="1595"/>
            </a:lvl3pPr>
            <a:lvl4pPr marL="1366551" indent="0">
              <a:buNone/>
              <a:defRPr sz="1595"/>
            </a:lvl4pPr>
            <a:lvl5pPr marL="1822067" indent="0">
              <a:buNone/>
              <a:defRPr sz="1595"/>
            </a:lvl5pPr>
          </a:lstStyle>
          <a:p>
            <a:pPr lvl="0"/>
            <a:r>
              <a:rPr lang="en-US"/>
              <a:t>Edit Master text styles</a:t>
            </a:r>
          </a:p>
        </p:txBody>
      </p:sp>
      <p:cxnSp>
        <p:nvCxnSpPr>
          <p:cNvPr id="22" name="Straight Connector 21">
            <a:extLst>
              <a:ext uri="{FF2B5EF4-FFF2-40B4-BE49-F238E27FC236}">
                <a16:creationId xmlns:a16="http://schemas.microsoft.com/office/drawing/2014/main" id="{7D34C4BA-19A0-2848-92E0-D7ED3A344C78}"/>
              </a:ext>
            </a:extLst>
          </p:cNvPr>
          <p:cNvCxnSpPr>
            <a:cxnSpLocks/>
          </p:cNvCxnSpPr>
          <p:nvPr userDrawn="1"/>
        </p:nvCxnSpPr>
        <p:spPr>
          <a:xfrm>
            <a:off x="460434" y="1606246"/>
            <a:ext cx="3581269" cy="0"/>
          </a:xfrm>
          <a:prstGeom prst="line">
            <a:avLst/>
          </a:prstGeom>
          <a:ln w="19050">
            <a:solidFill>
              <a:srgbClr val="B51E6A"/>
            </a:solidFill>
          </a:ln>
        </p:spPr>
        <p:style>
          <a:lnRef idx="1">
            <a:schemeClr val="accent1"/>
          </a:lnRef>
          <a:fillRef idx="0">
            <a:schemeClr val="accent1"/>
          </a:fillRef>
          <a:effectRef idx="0">
            <a:schemeClr val="accent1"/>
          </a:effectRef>
          <a:fontRef idx="minor">
            <a:schemeClr val="tx1"/>
          </a:fontRef>
        </p:style>
      </p:cxnSp>
      <p:sp>
        <p:nvSpPr>
          <p:cNvPr id="23" name="Content Placeholder 6">
            <a:extLst>
              <a:ext uri="{FF2B5EF4-FFF2-40B4-BE49-F238E27FC236}">
                <a16:creationId xmlns:a16="http://schemas.microsoft.com/office/drawing/2014/main" id="{3999C078-8AD1-4F45-929D-9D8B4C964F08}"/>
              </a:ext>
            </a:extLst>
          </p:cNvPr>
          <p:cNvSpPr>
            <a:spLocks noGrp="1"/>
          </p:cNvSpPr>
          <p:nvPr>
            <p:ph sz="quarter" idx="31"/>
          </p:nvPr>
        </p:nvSpPr>
        <p:spPr>
          <a:xfrm>
            <a:off x="4775416" y="1030649"/>
            <a:ext cx="3894137" cy="402167"/>
          </a:xfrm>
          <a:prstGeom prst="rect">
            <a:avLst/>
          </a:prstGeom>
        </p:spPr>
        <p:txBody>
          <a:bodyPr/>
          <a:lstStyle>
            <a:lvl1pPr marL="0" indent="0">
              <a:buNone/>
              <a:defRPr sz="1350" baseline="0"/>
            </a:lvl1pPr>
            <a:lvl2pPr marL="455516" indent="0">
              <a:buNone/>
              <a:defRPr sz="1595"/>
            </a:lvl2pPr>
            <a:lvl3pPr marL="911034" indent="0">
              <a:buNone/>
              <a:defRPr sz="1595"/>
            </a:lvl3pPr>
            <a:lvl4pPr marL="1366551" indent="0">
              <a:buNone/>
              <a:defRPr sz="1595"/>
            </a:lvl4pPr>
            <a:lvl5pPr marL="1822067" indent="0">
              <a:buNone/>
              <a:defRPr sz="1595"/>
            </a:lvl5pPr>
          </a:lstStyle>
          <a:p>
            <a:pPr lvl="0"/>
            <a:r>
              <a:rPr lang="en-US"/>
              <a:t>Edit Master text styles</a:t>
            </a:r>
          </a:p>
        </p:txBody>
      </p:sp>
      <p:sp>
        <p:nvSpPr>
          <p:cNvPr id="24" name="Content Placeholder 6">
            <a:extLst>
              <a:ext uri="{FF2B5EF4-FFF2-40B4-BE49-F238E27FC236}">
                <a16:creationId xmlns:a16="http://schemas.microsoft.com/office/drawing/2014/main" id="{A84B4C46-BEBC-5D44-B429-31492886FBCD}"/>
              </a:ext>
            </a:extLst>
          </p:cNvPr>
          <p:cNvSpPr>
            <a:spLocks noGrp="1"/>
          </p:cNvSpPr>
          <p:nvPr>
            <p:ph sz="quarter" idx="32"/>
          </p:nvPr>
        </p:nvSpPr>
        <p:spPr>
          <a:xfrm>
            <a:off x="4775416" y="1734032"/>
            <a:ext cx="3894137" cy="2629340"/>
          </a:xfrm>
          <a:prstGeom prst="rect">
            <a:avLst/>
          </a:prstGeom>
        </p:spPr>
        <p:txBody>
          <a:bodyPr/>
          <a:lstStyle>
            <a:lvl1pPr marL="0" indent="0">
              <a:buNone/>
              <a:defRPr sz="996"/>
            </a:lvl1pPr>
            <a:lvl2pPr marL="455516" indent="0">
              <a:buNone/>
              <a:defRPr sz="1595"/>
            </a:lvl2pPr>
            <a:lvl3pPr marL="911034" indent="0">
              <a:buNone/>
              <a:defRPr sz="1595"/>
            </a:lvl3pPr>
            <a:lvl4pPr marL="1366551" indent="0">
              <a:buNone/>
              <a:defRPr sz="1595"/>
            </a:lvl4pPr>
            <a:lvl5pPr marL="1822067" indent="0">
              <a:buNone/>
              <a:defRPr sz="1595"/>
            </a:lvl5pPr>
          </a:lstStyle>
          <a:p>
            <a:pPr lvl="0"/>
            <a:r>
              <a:rPr lang="en-US"/>
              <a:t>Edit Master text styles</a:t>
            </a:r>
          </a:p>
        </p:txBody>
      </p:sp>
      <p:cxnSp>
        <p:nvCxnSpPr>
          <p:cNvPr id="25" name="Straight Connector 24">
            <a:extLst>
              <a:ext uri="{FF2B5EF4-FFF2-40B4-BE49-F238E27FC236}">
                <a16:creationId xmlns:a16="http://schemas.microsoft.com/office/drawing/2014/main" id="{4B3E27E5-5009-3742-AD77-4CA82408B423}"/>
              </a:ext>
            </a:extLst>
          </p:cNvPr>
          <p:cNvCxnSpPr>
            <a:cxnSpLocks/>
          </p:cNvCxnSpPr>
          <p:nvPr userDrawn="1"/>
        </p:nvCxnSpPr>
        <p:spPr>
          <a:xfrm>
            <a:off x="4777457" y="1606246"/>
            <a:ext cx="3581269" cy="0"/>
          </a:xfrm>
          <a:prstGeom prst="line">
            <a:avLst/>
          </a:prstGeom>
          <a:ln w="19050">
            <a:solidFill>
              <a:srgbClr val="B51E6A"/>
            </a:solidFill>
          </a:ln>
        </p:spPr>
        <p:style>
          <a:lnRef idx="1">
            <a:schemeClr val="accent1"/>
          </a:lnRef>
          <a:fillRef idx="0">
            <a:schemeClr val="accent1"/>
          </a:fillRef>
          <a:effectRef idx="0">
            <a:schemeClr val="accent1"/>
          </a:effectRef>
          <a:fontRef idx="minor">
            <a:schemeClr val="tx1"/>
          </a:fontRef>
        </p:style>
      </p:cxnSp>
      <p:sp>
        <p:nvSpPr>
          <p:cNvPr id="2" name="Date Placeholder 1">
            <a:extLst>
              <a:ext uri="{FF2B5EF4-FFF2-40B4-BE49-F238E27FC236}">
                <a16:creationId xmlns:a16="http://schemas.microsoft.com/office/drawing/2014/main" id="{7DDDB2F7-F4F9-2C4E-A5A4-2EDCA170DAED}"/>
              </a:ext>
            </a:extLst>
          </p:cNvPr>
          <p:cNvSpPr>
            <a:spLocks noGrp="1"/>
          </p:cNvSpPr>
          <p:nvPr>
            <p:ph type="dt" sz="half" idx="33"/>
          </p:nvPr>
        </p:nvSpPr>
        <p:spPr/>
        <p:txBody>
          <a:bodyPr/>
          <a:lstStyle/>
          <a:p>
            <a:fld id="{D97C9332-06A4-8741-8892-83C10379AC79}" type="datetime1">
              <a:rPr lang="en-IN" smtClean="0"/>
              <a:t>13-04-2023</a:t>
            </a:fld>
            <a:r>
              <a:rPr lang="en-US"/>
              <a:t> </a:t>
            </a:r>
            <a:r>
              <a:rPr lang="en-US" altLang="en-US"/>
              <a:t>| </a:t>
            </a:r>
            <a:r>
              <a:rPr lang="en-IN" altLang="en-US"/>
              <a:t>© Mphasis 2018  Proprietary and confidential information</a:t>
            </a:r>
            <a:endParaRPr lang="en-US"/>
          </a:p>
        </p:txBody>
      </p:sp>
      <p:sp>
        <p:nvSpPr>
          <p:cNvPr id="5" name="Slide Number Placeholder 4">
            <a:extLst>
              <a:ext uri="{FF2B5EF4-FFF2-40B4-BE49-F238E27FC236}">
                <a16:creationId xmlns:a16="http://schemas.microsoft.com/office/drawing/2014/main" id="{B444D45E-7CCE-9240-AC71-CC16AF6C5946}"/>
              </a:ext>
            </a:extLst>
          </p:cNvPr>
          <p:cNvSpPr>
            <a:spLocks noGrp="1"/>
          </p:cNvSpPr>
          <p:nvPr>
            <p:ph type="sldNum" sz="quarter" idx="34"/>
          </p:nvPr>
        </p:nvSpPr>
        <p:spPr/>
        <p:txBody>
          <a:bodyPr/>
          <a:lstStyle/>
          <a:p>
            <a:fld id="{1755F6D2-49A6-E64A-811B-3E9DE07970BF}" type="slidenum">
              <a:rPr lang="en-US" smtClean="0"/>
              <a:pPr/>
              <a:t>‹#›</a:t>
            </a:fld>
            <a:endParaRPr lang="en-US"/>
          </a:p>
        </p:txBody>
      </p:sp>
      <p:cxnSp>
        <p:nvCxnSpPr>
          <p:cNvPr id="14" name="Straight Connector 13">
            <a:extLst>
              <a:ext uri="{FF2B5EF4-FFF2-40B4-BE49-F238E27FC236}">
                <a16:creationId xmlns:a16="http://schemas.microsoft.com/office/drawing/2014/main" id="{F4FBDEE0-8698-DF4A-ACE8-EC4DC9155474}"/>
              </a:ext>
            </a:extLst>
          </p:cNvPr>
          <p:cNvCxnSpPr>
            <a:cxnSpLocks/>
          </p:cNvCxnSpPr>
          <p:nvPr userDrawn="1"/>
        </p:nvCxnSpPr>
        <p:spPr>
          <a:xfrm>
            <a:off x="2826412" y="629379"/>
            <a:ext cx="3491177" cy="0"/>
          </a:xfrm>
          <a:prstGeom prst="line">
            <a:avLst/>
          </a:prstGeom>
          <a:ln>
            <a:solidFill>
              <a:srgbClr val="C8262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491156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30" name="Rounded Rectangle 29">
            <a:extLst>
              <a:ext uri="{FF2B5EF4-FFF2-40B4-BE49-F238E27FC236}">
                <a16:creationId xmlns:a16="http://schemas.microsoft.com/office/drawing/2014/main" id="{6490690E-5570-4241-BA6A-3BCB8E60451B}"/>
              </a:ext>
            </a:extLst>
          </p:cNvPr>
          <p:cNvSpPr/>
          <p:nvPr userDrawn="1"/>
        </p:nvSpPr>
        <p:spPr>
          <a:xfrm rot="18900000">
            <a:off x="4218235" y="4143592"/>
            <a:ext cx="652729" cy="870301"/>
          </a:xfrm>
          <a:prstGeom prst="roundRect">
            <a:avLst>
              <a:gd name="adj" fmla="val 24298"/>
            </a:avLst>
          </a:prstGeom>
          <a:solidFill>
            <a:srgbClr val="99C64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390">
              <a:latin typeface="Calibri" panose="020F0502020204030204" pitchFamily="34" charset="0"/>
              <a:cs typeface="Calibri" panose="020F0502020204030204" pitchFamily="34" charset="0"/>
            </a:endParaRPr>
          </a:p>
        </p:txBody>
      </p:sp>
      <p:sp>
        <p:nvSpPr>
          <p:cNvPr id="31" name="Rounded Rectangle 30">
            <a:extLst>
              <a:ext uri="{FF2B5EF4-FFF2-40B4-BE49-F238E27FC236}">
                <a16:creationId xmlns:a16="http://schemas.microsoft.com/office/drawing/2014/main" id="{FCD47A51-5F31-6D41-8E5C-9F532C7233D1}"/>
              </a:ext>
            </a:extLst>
          </p:cNvPr>
          <p:cNvSpPr/>
          <p:nvPr userDrawn="1"/>
        </p:nvSpPr>
        <p:spPr>
          <a:xfrm rot="18900000">
            <a:off x="4218236" y="2813163"/>
            <a:ext cx="652729" cy="870301"/>
          </a:xfrm>
          <a:prstGeom prst="roundRect">
            <a:avLst>
              <a:gd name="adj" fmla="val 20519"/>
            </a:avLst>
          </a:prstGeom>
          <a:solidFill>
            <a:srgbClr val="2492B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390">
              <a:latin typeface="Calibri" panose="020F0502020204030204" pitchFamily="34" charset="0"/>
              <a:cs typeface="Calibri" panose="020F0502020204030204" pitchFamily="34" charset="0"/>
            </a:endParaRPr>
          </a:p>
        </p:txBody>
      </p:sp>
      <p:sp>
        <p:nvSpPr>
          <p:cNvPr id="32" name="Rounded Rectangle 31">
            <a:extLst>
              <a:ext uri="{FF2B5EF4-FFF2-40B4-BE49-F238E27FC236}">
                <a16:creationId xmlns:a16="http://schemas.microsoft.com/office/drawing/2014/main" id="{B678C490-9D4D-5048-8F55-E727A805BF79}"/>
              </a:ext>
            </a:extLst>
          </p:cNvPr>
          <p:cNvSpPr/>
          <p:nvPr userDrawn="1"/>
        </p:nvSpPr>
        <p:spPr>
          <a:xfrm rot="18900000">
            <a:off x="4218237" y="1482729"/>
            <a:ext cx="652729" cy="870301"/>
          </a:xfrm>
          <a:prstGeom prst="roundRect">
            <a:avLst>
              <a:gd name="adj" fmla="val 25054"/>
            </a:avLst>
          </a:prstGeom>
          <a:solidFill>
            <a:srgbClr val="A7D9E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390">
              <a:latin typeface="Calibri" panose="020F0502020204030204" pitchFamily="34" charset="0"/>
              <a:cs typeface="Calibri" panose="020F0502020204030204" pitchFamily="34" charset="0"/>
            </a:endParaRPr>
          </a:p>
        </p:txBody>
      </p:sp>
      <p:sp>
        <p:nvSpPr>
          <p:cNvPr id="34" name="Text Placeholder 3">
            <a:extLst>
              <a:ext uri="{FF2B5EF4-FFF2-40B4-BE49-F238E27FC236}">
                <a16:creationId xmlns:a16="http://schemas.microsoft.com/office/drawing/2014/main" id="{90454143-743E-3840-9C37-C2A0F626D777}"/>
              </a:ext>
            </a:extLst>
          </p:cNvPr>
          <p:cNvSpPr>
            <a:spLocks noGrp="1"/>
          </p:cNvSpPr>
          <p:nvPr>
            <p:ph type="body" sz="quarter" idx="12" hasCustomPrompt="1"/>
          </p:nvPr>
        </p:nvSpPr>
        <p:spPr>
          <a:xfrm>
            <a:off x="413421" y="202300"/>
            <a:ext cx="8219027" cy="353459"/>
          </a:xfrm>
          <a:prstGeom prst="rect">
            <a:avLst/>
          </a:prstGeom>
        </p:spPr>
        <p:txBody>
          <a:bodyPr/>
          <a:lstStyle>
            <a:lvl1pPr marL="0" indent="0" algn="ctr">
              <a:buNone/>
              <a:defRPr sz="1800" cap="all" baseline="0">
                <a:solidFill>
                  <a:srgbClr val="B51E6A"/>
                </a:solidFill>
                <a:latin typeface="Calibri" panose="020F0502020204030204" pitchFamily="34" charset="0"/>
                <a:cs typeface="Calibri" panose="020F0502020204030204" pitchFamily="34" charset="0"/>
              </a:defRPr>
            </a:lvl1pPr>
          </a:lstStyle>
          <a:p>
            <a:r>
              <a:rPr lang="en-US"/>
              <a:t>TITLE</a:t>
            </a:r>
          </a:p>
        </p:txBody>
      </p:sp>
      <p:sp>
        <p:nvSpPr>
          <p:cNvPr id="37" name="TextBox 36">
            <a:extLst>
              <a:ext uri="{FF2B5EF4-FFF2-40B4-BE49-F238E27FC236}">
                <a16:creationId xmlns:a16="http://schemas.microsoft.com/office/drawing/2014/main" id="{0C8E0ACE-9D4B-4A4C-8143-4B928E30B7C0}"/>
              </a:ext>
            </a:extLst>
          </p:cNvPr>
          <p:cNvSpPr txBox="1"/>
          <p:nvPr userDrawn="1"/>
        </p:nvSpPr>
        <p:spPr>
          <a:xfrm>
            <a:off x="4344531" y="1673432"/>
            <a:ext cx="394196" cy="399020"/>
          </a:xfrm>
          <a:prstGeom prst="rect">
            <a:avLst/>
          </a:prstGeom>
          <a:noFill/>
        </p:spPr>
        <p:txBody>
          <a:bodyPr wrap="square" rtlCol="0" anchor="ctr">
            <a:spAutoFit/>
          </a:bodyPr>
          <a:lstStyle/>
          <a:p>
            <a:pPr algn="ctr"/>
            <a:r>
              <a:rPr lang="en-US" sz="1993">
                <a:solidFill>
                  <a:schemeClr val="bg1"/>
                </a:solidFill>
                <a:latin typeface="Calibri" panose="020F0502020204030204" pitchFamily="34" charset="0"/>
                <a:ea typeface="FontAwesome"/>
                <a:cs typeface="Calibri" panose="020F0502020204030204" pitchFamily="34" charset="0"/>
                <a:sym typeface="FontAwesome"/>
              </a:rPr>
              <a:t></a:t>
            </a:r>
            <a:endParaRPr lang="en-US" sz="1993">
              <a:solidFill>
                <a:schemeClr val="bg1"/>
              </a:solidFill>
              <a:latin typeface="Calibri" panose="020F0502020204030204" pitchFamily="34" charset="0"/>
              <a:cs typeface="Calibri" panose="020F0502020204030204" pitchFamily="34" charset="0"/>
            </a:endParaRPr>
          </a:p>
        </p:txBody>
      </p:sp>
      <p:sp>
        <p:nvSpPr>
          <p:cNvPr id="42" name="TextBox 41">
            <a:extLst>
              <a:ext uri="{FF2B5EF4-FFF2-40B4-BE49-F238E27FC236}">
                <a16:creationId xmlns:a16="http://schemas.microsoft.com/office/drawing/2014/main" id="{2C56ED2C-2EBB-1C49-95A8-4B91409A4F0D}"/>
              </a:ext>
            </a:extLst>
          </p:cNvPr>
          <p:cNvSpPr txBox="1"/>
          <p:nvPr userDrawn="1"/>
        </p:nvSpPr>
        <p:spPr>
          <a:xfrm>
            <a:off x="4344531" y="3034552"/>
            <a:ext cx="394196" cy="399020"/>
          </a:xfrm>
          <a:prstGeom prst="rect">
            <a:avLst/>
          </a:prstGeom>
          <a:noFill/>
        </p:spPr>
        <p:txBody>
          <a:bodyPr wrap="square" rtlCol="0" anchor="ctr">
            <a:spAutoFit/>
          </a:bodyPr>
          <a:lstStyle/>
          <a:p>
            <a:pPr algn="ctr"/>
            <a:r>
              <a:rPr lang="en-US" sz="1993">
                <a:solidFill>
                  <a:schemeClr val="bg1"/>
                </a:solidFill>
                <a:latin typeface="Calibri" panose="020F0502020204030204" pitchFamily="34" charset="0"/>
                <a:ea typeface="FontAwesome"/>
                <a:cs typeface="Calibri" panose="020F0502020204030204" pitchFamily="34" charset="0"/>
                <a:sym typeface="FontAwesome"/>
              </a:rPr>
              <a:t></a:t>
            </a:r>
            <a:endParaRPr lang="en-US" sz="1993">
              <a:solidFill>
                <a:schemeClr val="bg1"/>
              </a:solidFill>
              <a:latin typeface="Calibri" panose="020F0502020204030204" pitchFamily="34" charset="0"/>
              <a:cs typeface="Calibri" panose="020F0502020204030204" pitchFamily="34" charset="0"/>
            </a:endParaRPr>
          </a:p>
        </p:txBody>
      </p:sp>
      <p:sp>
        <p:nvSpPr>
          <p:cNvPr id="43" name="TextBox 42">
            <a:extLst>
              <a:ext uri="{FF2B5EF4-FFF2-40B4-BE49-F238E27FC236}">
                <a16:creationId xmlns:a16="http://schemas.microsoft.com/office/drawing/2014/main" id="{CF548B42-F21D-AC48-BE90-2DD48FDA152A}"/>
              </a:ext>
            </a:extLst>
          </p:cNvPr>
          <p:cNvSpPr txBox="1"/>
          <p:nvPr userDrawn="1"/>
        </p:nvSpPr>
        <p:spPr>
          <a:xfrm>
            <a:off x="4344531" y="4368472"/>
            <a:ext cx="394196" cy="399020"/>
          </a:xfrm>
          <a:prstGeom prst="rect">
            <a:avLst/>
          </a:prstGeom>
          <a:noFill/>
        </p:spPr>
        <p:txBody>
          <a:bodyPr wrap="square" rtlCol="0" anchor="ctr">
            <a:spAutoFit/>
          </a:bodyPr>
          <a:lstStyle/>
          <a:p>
            <a:pPr algn="ctr"/>
            <a:r>
              <a:rPr lang="en-US" sz="1993">
                <a:solidFill>
                  <a:schemeClr val="bg1"/>
                </a:solidFill>
                <a:latin typeface="Calibri" panose="020F0502020204030204" pitchFamily="34" charset="0"/>
                <a:ea typeface="FontAwesome"/>
                <a:cs typeface="Calibri" panose="020F0502020204030204" pitchFamily="34" charset="0"/>
                <a:sym typeface="FontAwesome"/>
              </a:rPr>
              <a:t></a:t>
            </a:r>
            <a:endParaRPr lang="en-US" sz="1993">
              <a:solidFill>
                <a:schemeClr val="bg1"/>
              </a:solidFill>
              <a:latin typeface="Calibri" panose="020F0502020204030204" pitchFamily="34" charset="0"/>
              <a:cs typeface="Calibri" panose="020F0502020204030204" pitchFamily="34" charset="0"/>
            </a:endParaRPr>
          </a:p>
        </p:txBody>
      </p:sp>
      <p:sp>
        <p:nvSpPr>
          <p:cNvPr id="50" name="Rectangle 49">
            <a:extLst>
              <a:ext uri="{FF2B5EF4-FFF2-40B4-BE49-F238E27FC236}">
                <a16:creationId xmlns:a16="http://schemas.microsoft.com/office/drawing/2014/main" id="{BB780E03-D84E-E24D-B379-7896B337122D}"/>
              </a:ext>
            </a:extLst>
          </p:cNvPr>
          <p:cNvSpPr>
            <a:spLocks noChangeArrowheads="1"/>
          </p:cNvSpPr>
          <p:nvPr userDrawn="1"/>
        </p:nvSpPr>
        <p:spPr bwMode="auto">
          <a:xfrm rot="2700000">
            <a:off x="3611923" y="1837856"/>
            <a:ext cx="232280" cy="175110"/>
          </a:xfrm>
          <a:prstGeom prst="rect">
            <a:avLst/>
          </a:prstGeom>
          <a:solidFill>
            <a:srgbClr val="A7D9E2"/>
          </a:solidFill>
          <a:ln>
            <a:noFill/>
          </a:ln>
        </p:spPr>
        <p:txBody>
          <a:bodyPr vert="horz" wrap="square" lIns="91095" tIns="45548" rIns="91095" bIns="45548" numCol="1" anchor="t" anchorCtr="0" compatLnSpc="1">
            <a:prstTxWarp prst="textNoShape">
              <a:avLst/>
            </a:prstTxWarp>
          </a:bodyPr>
          <a:lstStyle/>
          <a:p>
            <a:endParaRPr lang="id-ID" sz="2390">
              <a:latin typeface="Calibri" panose="020F0502020204030204" pitchFamily="34" charset="0"/>
              <a:cs typeface="Calibri" panose="020F0502020204030204" pitchFamily="34" charset="0"/>
            </a:endParaRPr>
          </a:p>
        </p:txBody>
      </p:sp>
      <p:sp>
        <p:nvSpPr>
          <p:cNvPr id="51" name="Rectangle 5">
            <a:extLst>
              <a:ext uri="{FF2B5EF4-FFF2-40B4-BE49-F238E27FC236}">
                <a16:creationId xmlns:a16="http://schemas.microsoft.com/office/drawing/2014/main" id="{FD994AC2-125A-9C4E-A3B8-2A78F299D462}"/>
              </a:ext>
            </a:extLst>
          </p:cNvPr>
          <p:cNvSpPr>
            <a:spLocks noChangeArrowheads="1"/>
          </p:cNvSpPr>
          <p:nvPr userDrawn="1"/>
        </p:nvSpPr>
        <p:spPr bwMode="auto">
          <a:xfrm rot="2700000">
            <a:off x="5200201" y="1825460"/>
            <a:ext cx="232280" cy="175110"/>
          </a:xfrm>
          <a:prstGeom prst="rect">
            <a:avLst/>
          </a:prstGeom>
          <a:solidFill>
            <a:srgbClr val="A7D9E2"/>
          </a:solidFill>
          <a:ln>
            <a:noFill/>
          </a:ln>
        </p:spPr>
        <p:txBody>
          <a:bodyPr vert="horz" wrap="square" lIns="91095" tIns="45548" rIns="91095" bIns="45548" numCol="1" anchor="t" anchorCtr="0" compatLnSpc="1">
            <a:prstTxWarp prst="textNoShape">
              <a:avLst/>
            </a:prstTxWarp>
          </a:bodyPr>
          <a:lstStyle/>
          <a:p>
            <a:endParaRPr lang="id-ID" sz="2390">
              <a:latin typeface="Calibri" panose="020F0502020204030204" pitchFamily="34" charset="0"/>
              <a:cs typeface="Calibri" panose="020F0502020204030204" pitchFamily="34" charset="0"/>
            </a:endParaRPr>
          </a:p>
        </p:txBody>
      </p:sp>
      <p:sp>
        <p:nvSpPr>
          <p:cNvPr id="52" name="Rectangle 5">
            <a:extLst>
              <a:ext uri="{FF2B5EF4-FFF2-40B4-BE49-F238E27FC236}">
                <a16:creationId xmlns:a16="http://schemas.microsoft.com/office/drawing/2014/main" id="{3547306C-30D6-E749-A060-1B8F078B1BCA}"/>
              </a:ext>
            </a:extLst>
          </p:cNvPr>
          <p:cNvSpPr>
            <a:spLocks noChangeArrowheads="1"/>
          </p:cNvSpPr>
          <p:nvPr userDrawn="1"/>
        </p:nvSpPr>
        <p:spPr bwMode="auto">
          <a:xfrm rot="2700000">
            <a:off x="3611924" y="4487995"/>
            <a:ext cx="232280" cy="175110"/>
          </a:xfrm>
          <a:prstGeom prst="rect">
            <a:avLst/>
          </a:prstGeom>
          <a:solidFill>
            <a:srgbClr val="99C64C"/>
          </a:solidFill>
          <a:ln>
            <a:noFill/>
          </a:ln>
        </p:spPr>
        <p:txBody>
          <a:bodyPr vert="horz" wrap="square" lIns="91095" tIns="45548" rIns="91095" bIns="45548" numCol="1" anchor="t" anchorCtr="0" compatLnSpc="1">
            <a:prstTxWarp prst="textNoShape">
              <a:avLst/>
            </a:prstTxWarp>
          </a:bodyPr>
          <a:lstStyle/>
          <a:p>
            <a:endParaRPr lang="id-ID" sz="2390">
              <a:latin typeface="Calibri" panose="020F0502020204030204" pitchFamily="34" charset="0"/>
              <a:cs typeface="Calibri" panose="020F0502020204030204" pitchFamily="34" charset="0"/>
            </a:endParaRPr>
          </a:p>
        </p:txBody>
      </p:sp>
      <p:sp>
        <p:nvSpPr>
          <p:cNvPr id="53" name="Rectangle 5">
            <a:extLst>
              <a:ext uri="{FF2B5EF4-FFF2-40B4-BE49-F238E27FC236}">
                <a16:creationId xmlns:a16="http://schemas.microsoft.com/office/drawing/2014/main" id="{EED4CC86-2EF4-9244-A94E-372AE103951E}"/>
              </a:ext>
            </a:extLst>
          </p:cNvPr>
          <p:cNvSpPr>
            <a:spLocks noChangeArrowheads="1"/>
          </p:cNvSpPr>
          <p:nvPr userDrawn="1"/>
        </p:nvSpPr>
        <p:spPr bwMode="auto">
          <a:xfrm rot="2700000">
            <a:off x="5200202" y="3151039"/>
            <a:ext cx="232280" cy="175110"/>
          </a:xfrm>
          <a:prstGeom prst="rect">
            <a:avLst/>
          </a:prstGeom>
          <a:solidFill>
            <a:srgbClr val="2492BE"/>
          </a:solidFill>
          <a:ln>
            <a:noFill/>
          </a:ln>
        </p:spPr>
        <p:txBody>
          <a:bodyPr vert="horz" wrap="square" lIns="91095" tIns="45548" rIns="91095" bIns="45548" numCol="1" anchor="t" anchorCtr="0" compatLnSpc="1">
            <a:prstTxWarp prst="textNoShape">
              <a:avLst/>
            </a:prstTxWarp>
          </a:bodyPr>
          <a:lstStyle/>
          <a:p>
            <a:endParaRPr lang="id-ID" sz="2390">
              <a:latin typeface="Calibri" panose="020F0502020204030204" pitchFamily="34" charset="0"/>
              <a:cs typeface="Calibri" panose="020F0502020204030204" pitchFamily="34" charset="0"/>
            </a:endParaRPr>
          </a:p>
        </p:txBody>
      </p:sp>
      <p:sp>
        <p:nvSpPr>
          <p:cNvPr id="54" name="Rectangle 5">
            <a:extLst>
              <a:ext uri="{FF2B5EF4-FFF2-40B4-BE49-F238E27FC236}">
                <a16:creationId xmlns:a16="http://schemas.microsoft.com/office/drawing/2014/main" id="{F4604B45-6656-864F-9E39-535BE8206528}"/>
              </a:ext>
            </a:extLst>
          </p:cNvPr>
          <p:cNvSpPr>
            <a:spLocks noChangeArrowheads="1"/>
          </p:cNvSpPr>
          <p:nvPr userDrawn="1"/>
        </p:nvSpPr>
        <p:spPr bwMode="auto">
          <a:xfrm rot="2700000">
            <a:off x="3611923" y="3154098"/>
            <a:ext cx="232280" cy="175110"/>
          </a:xfrm>
          <a:prstGeom prst="rect">
            <a:avLst/>
          </a:prstGeom>
          <a:solidFill>
            <a:srgbClr val="2492BE"/>
          </a:solidFill>
          <a:ln>
            <a:noFill/>
          </a:ln>
        </p:spPr>
        <p:txBody>
          <a:bodyPr vert="horz" wrap="square" lIns="91095" tIns="45548" rIns="91095" bIns="45548" numCol="1" anchor="t" anchorCtr="0" compatLnSpc="1">
            <a:prstTxWarp prst="textNoShape">
              <a:avLst/>
            </a:prstTxWarp>
          </a:bodyPr>
          <a:lstStyle/>
          <a:p>
            <a:endParaRPr lang="id-ID" sz="2390">
              <a:latin typeface="Calibri" panose="020F0502020204030204" pitchFamily="34" charset="0"/>
              <a:cs typeface="Calibri" panose="020F0502020204030204" pitchFamily="34" charset="0"/>
            </a:endParaRPr>
          </a:p>
        </p:txBody>
      </p:sp>
      <p:sp>
        <p:nvSpPr>
          <p:cNvPr id="55" name="Rectangle 5">
            <a:extLst>
              <a:ext uri="{FF2B5EF4-FFF2-40B4-BE49-F238E27FC236}">
                <a16:creationId xmlns:a16="http://schemas.microsoft.com/office/drawing/2014/main" id="{1F6D6BB4-B7A7-F94E-9C06-E16BDCD8920A}"/>
              </a:ext>
            </a:extLst>
          </p:cNvPr>
          <p:cNvSpPr>
            <a:spLocks noChangeArrowheads="1"/>
          </p:cNvSpPr>
          <p:nvPr userDrawn="1"/>
        </p:nvSpPr>
        <p:spPr bwMode="auto">
          <a:xfrm rot="2700000">
            <a:off x="5200202" y="4467726"/>
            <a:ext cx="232280" cy="175110"/>
          </a:xfrm>
          <a:prstGeom prst="rect">
            <a:avLst/>
          </a:prstGeom>
          <a:solidFill>
            <a:srgbClr val="99C64C"/>
          </a:solidFill>
          <a:ln>
            <a:noFill/>
          </a:ln>
        </p:spPr>
        <p:txBody>
          <a:bodyPr vert="horz" wrap="square" lIns="91095" tIns="45548" rIns="91095" bIns="45548" numCol="1" anchor="t" anchorCtr="0" compatLnSpc="1">
            <a:prstTxWarp prst="textNoShape">
              <a:avLst/>
            </a:prstTxWarp>
          </a:bodyPr>
          <a:lstStyle/>
          <a:p>
            <a:endParaRPr lang="id-ID" sz="2390">
              <a:latin typeface="Calibri" panose="020F0502020204030204" pitchFamily="34" charset="0"/>
              <a:cs typeface="Calibri" panose="020F0502020204030204" pitchFamily="34" charset="0"/>
            </a:endParaRPr>
          </a:p>
        </p:txBody>
      </p:sp>
      <p:cxnSp>
        <p:nvCxnSpPr>
          <p:cNvPr id="56" name="Straight Connector 55">
            <a:extLst>
              <a:ext uri="{FF2B5EF4-FFF2-40B4-BE49-F238E27FC236}">
                <a16:creationId xmlns:a16="http://schemas.microsoft.com/office/drawing/2014/main" id="{B750586F-A620-0A44-85AC-CE1853EECCD6}"/>
              </a:ext>
            </a:extLst>
          </p:cNvPr>
          <p:cNvCxnSpPr>
            <a:cxnSpLocks/>
          </p:cNvCxnSpPr>
          <p:nvPr userDrawn="1"/>
        </p:nvCxnSpPr>
        <p:spPr>
          <a:xfrm>
            <a:off x="3411793" y="629379"/>
            <a:ext cx="2212259" cy="0"/>
          </a:xfrm>
          <a:prstGeom prst="line">
            <a:avLst/>
          </a:prstGeom>
          <a:ln>
            <a:solidFill>
              <a:srgbClr val="C82621"/>
            </a:solidFill>
          </a:ln>
        </p:spPr>
        <p:style>
          <a:lnRef idx="1">
            <a:schemeClr val="accent1"/>
          </a:lnRef>
          <a:fillRef idx="0">
            <a:schemeClr val="accent1"/>
          </a:fillRef>
          <a:effectRef idx="0">
            <a:schemeClr val="accent1"/>
          </a:effectRef>
          <a:fontRef idx="minor">
            <a:schemeClr val="tx1"/>
          </a:fontRef>
        </p:style>
      </p:cxnSp>
      <p:sp>
        <p:nvSpPr>
          <p:cNvPr id="7" name="Content Placeholder 6">
            <a:extLst>
              <a:ext uri="{FF2B5EF4-FFF2-40B4-BE49-F238E27FC236}">
                <a16:creationId xmlns:a16="http://schemas.microsoft.com/office/drawing/2014/main" id="{0D6D22AA-CE41-7E48-BCE4-29CB6F1CC6AB}"/>
              </a:ext>
            </a:extLst>
          </p:cNvPr>
          <p:cNvSpPr>
            <a:spLocks noGrp="1"/>
          </p:cNvSpPr>
          <p:nvPr>
            <p:ph sz="quarter" idx="13" hasCustomPrompt="1"/>
          </p:nvPr>
        </p:nvSpPr>
        <p:spPr>
          <a:xfrm>
            <a:off x="2093870" y="1737002"/>
            <a:ext cx="1510689" cy="271591"/>
          </a:xfrm>
          <a:prstGeom prst="rect">
            <a:avLst/>
          </a:prstGeom>
        </p:spPr>
        <p:txBody>
          <a:bodyPr/>
          <a:lstStyle>
            <a:lvl1pPr marL="0" marR="0" indent="0" algn="r" defTabSz="911034" rtl="0" eaLnBrk="1" fontAlgn="auto" latinLnBrk="0" hangingPunct="1">
              <a:lnSpc>
                <a:spcPct val="90000"/>
              </a:lnSpc>
              <a:spcBef>
                <a:spcPts val="996"/>
              </a:spcBef>
              <a:spcAft>
                <a:spcPts val="0"/>
              </a:spcAft>
              <a:buClrTx/>
              <a:buSzTx/>
              <a:buFont typeface="Arial" panose="020B0604020202020204" pitchFamily="34" charset="0"/>
              <a:buNone/>
              <a:tabLst/>
              <a:defRPr sz="1200" baseline="0"/>
            </a:lvl1pPr>
          </a:lstStyle>
          <a:p>
            <a:pPr marL="0" marR="0" lvl="0" indent="0" algn="l" defTabSz="911034" rtl="0" eaLnBrk="1" fontAlgn="auto" latinLnBrk="0" hangingPunct="1">
              <a:lnSpc>
                <a:spcPct val="90000"/>
              </a:lnSpc>
              <a:spcBef>
                <a:spcPts val="996"/>
              </a:spcBef>
              <a:spcAft>
                <a:spcPts val="0"/>
              </a:spcAft>
              <a:buClrTx/>
              <a:buSzTx/>
              <a:buFont typeface="Arial" panose="020B0604020202020204" pitchFamily="34" charset="0"/>
              <a:buNone/>
              <a:tabLst/>
              <a:defRPr/>
            </a:pPr>
            <a:r>
              <a:rPr lang="en-US" err="1">
                <a:solidFill>
                  <a:srgbClr val="B51E6A"/>
                </a:solidFill>
                <a:latin typeface="Calibri" panose="020F0502020204030204" pitchFamily="34" charset="0"/>
                <a:cs typeface="Calibri" panose="020F0502020204030204" pitchFamily="34" charset="0"/>
              </a:rPr>
              <a:t>Subitle</a:t>
            </a:r>
            <a:r>
              <a:rPr lang="en-US">
                <a:solidFill>
                  <a:srgbClr val="B51E6A"/>
                </a:solidFill>
                <a:latin typeface="Calibri" panose="020F0502020204030204" pitchFamily="34" charset="0"/>
                <a:cs typeface="Calibri" panose="020F0502020204030204" pitchFamily="34" charset="0"/>
              </a:rPr>
              <a:t> Example here</a:t>
            </a:r>
          </a:p>
        </p:txBody>
      </p:sp>
      <p:sp>
        <p:nvSpPr>
          <p:cNvPr id="57" name="Content Placeholder 6">
            <a:extLst>
              <a:ext uri="{FF2B5EF4-FFF2-40B4-BE49-F238E27FC236}">
                <a16:creationId xmlns:a16="http://schemas.microsoft.com/office/drawing/2014/main" id="{4EEBCEEC-16EE-CD45-95DC-F05EFCBDAD39}"/>
              </a:ext>
            </a:extLst>
          </p:cNvPr>
          <p:cNvSpPr>
            <a:spLocks noGrp="1"/>
          </p:cNvSpPr>
          <p:nvPr>
            <p:ph sz="quarter" idx="14" hasCustomPrompt="1"/>
          </p:nvPr>
        </p:nvSpPr>
        <p:spPr>
          <a:xfrm>
            <a:off x="1185586" y="2076968"/>
            <a:ext cx="2418974" cy="654428"/>
          </a:xfrm>
          <a:prstGeom prst="rect">
            <a:avLst/>
          </a:prstGeom>
        </p:spPr>
        <p:txBody>
          <a:bodyPr/>
          <a:lstStyle>
            <a:lvl1pPr marL="0" marR="0" indent="0" algn="r" defTabSz="911034" rtl="0" eaLnBrk="1" fontAlgn="auto" latinLnBrk="0" hangingPunct="1">
              <a:lnSpc>
                <a:spcPct val="90000"/>
              </a:lnSpc>
              <a:spcBef>
                <a:spcPts val="996"/>
              </a:spcBef>
              <a:spcAft>
                <a:spcPts val="0"/>
              </a:spcAft>
              <a:buClrTx/>
              <a:buSzTx/>
              <a:buFont typeface="Arial" panose="020B0604020202020204" pitchFamily="34" charset="0"/>
              <a:buNone/>
              <a:tabLst/>
              <a:defRPr sz="1050" baseline="0">
                <a:solidFill>
                  <a:schemeClr val="bg1">
                    <a:lumMod val="50000"/>
                  </a:schemeClr>
                </a:solidFill>
              </a:defRPr>
            </a:lvl1pPr>
          </a:lstStyle>
          <a:p>
            <a:r>
              <a:rPr lang="en-US" err="1">
                <a:latin typeface="Calibri" panose="020F0502020204030204" pitchFamily="34" charset="0"/>
                <a:cs typeface="Calibri" panose="020F0502020204030204" pitchFamily="34" charset="0"/>
              </a:rPr>
              <a:t>Fusce</a:t>
            </a:r>
            <a:r>
              <a:rPr lang="en-US">
                <a:latin typeface="Calibri" panose="020F0502020204030204" pitchFamily="34" charset="0"/>
                <a:cs typeface="Calibri" panose="020F0502020204030204" pitchFamily="34" charset="0"/>
              </a:rPr>
              <a:t> </a:t>
            </a:r>
            <a:r>
              <a:rPr lang="en-US" err="1">
                <a:latin typeface="Calibri" panose="020F0502020204030204" pitchFamily="34" charset="0"/>
                <a:cs typeface="Calibri" panose="020F0502020204030204" pitchFamily="34" charset="0"/>
              </a:rPr>
              <a:t>diam</a:t>
            </a:r>
            <a:r>
              <a:rPr lang="en-US">
                <a:latin typeface="Calibri" panose="020F0502020204030204" pitchFamily="34" charset="0"/>
                <a:cs typeface="Calibri" panose="020F0502020204030204" pitchFamily="34" charset="0"/>
              </a:rPr>
              <a:t> </a:t>
            </a:r>
            <a:r>
              <a:rPr lang="en-US" err="1">
                <a:latin typeface="Calibri" panose="020F0502020204030204" pitchFamily="34" charset="0"/>
                <a:cs typeface="Calibri" panose="020F0502020204030204" pitchFamily="34" charset="0"/>
              </a:rPr>
              <a:t>tortor</a:t>
            </a:r>
            <a:r>
              <a:rPr lang="en-US">
                <a:latin typeface="Calibri" panose="020F0502020204030204" pitchFamily="34" charset="0"/>
                <a:cs typeface="Calibri" panose="020F0502020204030204" pitchFamily="34" charset="0"/>
              </a:rPr>
              <a:t>, </a:t>
            </a:r>
            <a:r>
              <a:rPr lang="en-US" err="1">
                <a:latin typeface="Calibri" panose="020F0502020204030204" pitchFamily="34" charset="0"/>
                <a:cs typeface="Calibri" panose="020F0502020204030204" pitchFamily="34" charset="0"/>
              </a:rPr>
              <a:t>mattis</a:t>
            </a:r>
            <a:r>
              <a:rPr lang="en-US">
                <a:latin typeface="Calibri" panose="020F0502020204030204" pitchFamily="34" charset="0"/>
                <a:cs typeface="Calibri" panose="020F0502020204030204" pitchFamily="34" charset="0"/>
              </a:rPr>
              <a:t> </a:t>
            </a:r>
            <a:r>
              <a:rPr lang="en-US" err="1">
                <a:latin typeface="Calibri" panose="020F0502020204030204" pitchFamily="34" charset="0"/>
                <a:cs typeface="Calibri" panose="020F0502020204030204" pitchFamily="34" charset="0"/>
              </a:rPr>
              <a:t>quis</a:t>
            </a:r>
            <a:r>
              <a:rPr lang="en-US">
                <a:latin typeface="Calibri" panose="020F0502020204030204" pitchFamily="34" charset="0"/>
                <a:cs typeface="Calibri" panose="020F0502020204030204" pitchFamily="34" charset="0"/>
              </a:rPr>
              <a:t> </a:t>
            </a:r>
            <a:r>
              <a:rPr lang="en-US" err="1">
                <a:latin typeface="Calibri" panose="020F0502020204030204" pitchFamily="34" charset="0"/>
                <a:cs typeface="Calibri" panose="020F0502020204030204" pitchFamily="34" charset="0"/>
              </a:rPr>
              <a:t>dapibus</a:t>
            </a:r>
            <a:r>
              <a:rPr lang="en-US">
                <a:latin typeface="Calibri" panose="020F0502020204030204" pitchFamily="34" charset="0"/>
                <a:cs typeface="Calibri" panose="020F0502020204030204" pitchFamily="34" charset="0"/>
              </a:rPr>
              <a:t> vitae, </a:t>
            </a:r>
            <a:r>
              <a:rPr lang="en-US" err="1">
                <a:latin typeface="Calibri" panose="020F0502020204030204" pitchFamily="34" charset="0"/>
                <a:cs typeface="Calibri" panose="020F0502020204030204" pitchFamily="34" charset="0"/>
              </a:rPr>
              <a:t>euismod</a:t>
            </a:r>
            <a:r>
              <a:rPr lang="en-US">
                <a:latin typeface="Calibri" panose="020F0502020204030204" pitchFamily="34" charset="0"/>
                <a:cs typeface="Calibri" panose="020F0502020204030204" pitchFamily="34" charset="0"/>
              </a:rPr>
              <a:t> non </a:t>
            </a:r>
            <a:r>
              <a:rPr lang="en-US" err="1">
                <a:latin typeface="Calibri" panose="020F0502020204030204" pitchFamily="34" charset="0"/>
                <a:cs typeface="Calibri" panose="020F0502020204030204" pitchFamily="34" charset="0"/>
              </a:rPr>
              <a:t>purus</a:t>
            </a:r>
            <a:r>
              <a:rPr lang="en-US">
                <a:latin typeface="Calibri" panose="020F0502020204030204" pitchFamily="34" charset="0"/>
                <a:cs typeface="Calibri" panose="020F0502020204030204" pitchFamily="34" charset="0"/>
              </a:rPr>
              <a:t>.</a:t>
            </a:r>
          </a:p>
        </p:txBody>
      </p:sp>
      <p:sp>
        <p:nvSpPr>
          <p:cNvPr id="58" name="Content Placeholder 6">
            <a:extLst>
              <a:ext uri="{FF2B5EF4-FFF2-40B4-BE49-F238E27FC236}">
                <a16:creationId xmlns:a16="http://schemas.microsoft.com/office/drawing/2014/main" id="{D5B25988-3102-AE44-8BAD-3C49DBD26940}"/>
              </a:ext>
            </a:extLst>
          </p:cNvPr>
          <p:cNvSpPr>
            <a:spLocks noGrp="1"/>
          </p:cNvSpPr>
          <p:nvPr>
            <p:ph sz="quarter" idx="15" hasCustomPrompt="1"/>
          </p:nvPr>
        </p:nvSpPr>
        <p:spPr>
          <a:xfrm>
            <a:off x="2093870" y="3085156"/>
            <a:ext cx="1510689" cy="271591"/>
          </a:xfrm>
          <a:prstGeom prst="rect">
            <a:avLst/>
          </a:prstGeom>
        </p:spPr>
        <p:txBody>
          <a:bodyPr/>
          <a:lstStyle>
            <a:lvl1pPr marL="0" marR="0" indent="0" algn="r" defTabSz="911034" rtl="0" eaLnBrk="1" fontAlgn="auto" latinLnBrk="0" hangingPunct="1">
              <a:lnSpc>
                <a:spcPct val="90000"/>
              </a:lnSpc>
              <a:spcBef>
                <a:spcPts val="996"/>
              </a:spcBef>
              <a:spcAft>
                <a:spcPts val="0"/>
              </a:spcAft>
              <a:buClrTx/>
              <a:buSzTx/>
              <a:buFont typeface="Arial" panose="020B0604020202020204" pitchFamily="34" charset="0"/>
              <a:buNone/>
              <a:tabLst/>
              <a:defRPr sz="1200" baseline="0"/>
            </a:lvl1pPr>
          </a:lstStyle>
          <a:p>
            <a:pPr marL="0" marR="0" lvl="0" indent="0" algn="l" defTabSz="911034" rtl="0" eaLnBrk="1" fontAlgn="auto" latinLnBrk="0" hangingPunct="1">
              <a:lnSpc>
                <a:spcPct val="90000"/>
              </a:lnSpc>
              <a:spcBef>
                <a:spcPts val="996"/>
              </a:spcBef>
              <a:spcAft>
                <a:spcPts val="0"/>
              </a:spcAft>
              <a:buClrTx/>
              <a:buSzTx/>
              <a:buFont typeface="Arial" panose="020B0604020202020204" pitchFamily="34" charset="0"/>
              <a:buNone/>
              <a:tabLst/>
              <a:defRPr/>
            </a:pPr>
            <a:r>
              <a:rPr lang="en-US" err="1">
                <a:solidFill>
                  <a:srgbClr val="B51E6A"/>
                </a:solidFill>
                <a:latin typeface="Calibri" panose="020F0502020204030204" pitchFamily="34" charset="0"/>
                <a:cs typeface="Calibri" panose="020F0502020204030204" pitchFamily="34" charset="0"/>
              </a:rPr>
              <a:t>Subitle</a:t>
            </a:r>
            <a:r>
              <a:rPr lang="en-US">
                <a:solidFill>
                  <a:srgbClr val="B51E6A"/>
                </a:solidFill>
                <a:latin typeface="Calibri" panose="020F0502020204030204" pitchFamily="34" charset="0"/>
                <a:cs typeface="Calibri" panose="020F0502020204030204" pitchFamily="34" charset="0"/>
              </a:rPr>
              <a:t> Example here</a:t>
            </a:r>
          </a:p>
        </p:txBody>
      </p:sp>
      <p:sp>
        <p:nvSpPr>
          <p:cNvPr id="59" name="Content Placeholder 6">
            <a:extLst>
              <a:ext uri="{FF2B5EF4-FFF2-40B4-BE49-F238E27FC236}">
                <a16:creationId xmlns:a16="http://schemas.microsoft.com/office/drawing/2014/main" id="{6B37464F-187F-164C-BF82-22FECB1057BB}"/>
              </a:ext>
            </a:extLst>
          </p:cNvPr>
          <p:cNvSpPr>
            <a:spLocks noGrp="1"/>
          </p:cNvSpPr>
          <p:nvPr>
            <p:ph sz="quarter" idx="16" hasCustomPrompt="1"/>
          </p:nvPr>
        </p:nvSpPr>
        <p:spPr>
          <a:xfrm>
            <a:off x="1185586" y="3425122"/>
            <a:ext cx="2418974" cy="654428"/>
          </a:xfrm>
          <a:prstGeom prst="rect">
            <a:avLst/>
          </a:prstGeom>
        </p:spPr>
        <p:txBody>
          <a:bodyPr/>
          <a:lstStyle>
            <a:lvl1pPr marL="0" marR="0" indent="0" algn="r" defTabSz="911034" rtl="0" eaLnBrk="1" fontAlgn="auto" latinLnBrk="0" hangingPunct="1">
              <a:lnSpc>
                <a:spcPct val="90000"/>
              </a:lnSpc>
              <a:spcBef>
                <a:spcPts val="996"/>
              </a:spcBef>
              <a:spcAft>
                <a:spcPts val="0"/>
              </a:spcAft>
              <a:buClrTx/>
              <a:buSzTx/>
              <a:buFont typeface="Arial" panose="020B0604020202020204" pitchFamily="34" charset="0"/>
              <a:buNone/>
              <a:tabLst/>
              <a:defRPr sz="1050" baseline="0">
                <a:solidFill>
                  <a:schemeClr val="bg1">
                    <a:lumMod val="50000"/>
                  </a:schemeClr>
                </a:solidFill>
              </a:defRPr>
            </a:lvl1pPr>
          </a:lstStyle>
          <a:p>
            <a:r>
              <a:rPr lang="en-US" err="1">
                <a:latin typeface="Calibri" panose="020F0502020204030204" pitchFamily="34" charset="0"/>
                <a:cs typeface="Calibri" panose="020F0502020204030204" pitchFamily="34" charset="0"/>
              </a:rPr>
              <a:t>Fusce</a:t>
            </a:r>
            <a:r>
              <a:rPr lang="en-US">
                <a:latin typeface="Calibri" panose="020F0502020204030204" pitchFamily="34" charset="0"/>
                <a:cs typeface="Calibri" panose="020F0502020204030204" pitchFamily="34" charset="0"/>
              </a:rPr>
              <a:t> </a:t>
            </a:r>
            <a:r>
              <a:rPr lang="en-US" err="1">
                <a:latin typeface="Calibri" panose="020F0502020204030204" pitchFamily="34" charset="0"/>
                <a:cs typeface="Calibri" panose="020F0502020204030204" pitchFamily="34" charset="0"/>
              </a:rPr>
              <a:t>diam</a:t>
            </a:r>
            <a:r>
              <a:rPr lang="en-US">
                <a:latin typeface="Calibri" panose="020F0502020204030204" pitchFamily="34" charset="0"/>
                <a:cs typeface="Calibri" panose="020F0502020204030204" pitchFamily="34" charset="0"/>
              </a:rPr>
              <a:t> </a:t>
            </a:r>
            <a:r>
              <a:rPr lang="en-US" err="1">
                <a:latin typeface="Calibri" panose="020F0502020204030204" pitchFamily="34" charset="0"/>
                <a:cs typeface="Calibri" panose="020F0502020204030204" pitchFamily="34" charset="0"/>
              </a:rPr>
              <a:t>tortor</a:t>
            </a:r>
            <a:r>
              <a:rPr lang="en-US">
                <a:latin typeface="Calibri" panose="020F0502020204030204" pitchFamily="34" charset="0"/>
                <a:cs typeface="Calibri" panose="020F0502020204030204" pitchFamily="34" charset="0"/>
              </a:rPr>
              <a:t>, </a:t>
            </a:r>
            <a:r>
              <a:rPr lang="en-US" err="1">
                <a:latin typeface="Calibri" panose="020F0502020204030204" pitchFamily="34" charset="0"/>
                <a:cs typeface="Calibri" panose="020F0502020204030204" pitchFamily="34" charset="0"/>
              </a:rPr>
              <a:t>mattis</a:t>
            </a:r>
            <a:r>
              <a:rPr lang="en-US">
                <a:latin typeface="Calibri" panose="020F0502020204030204" pitchFamily="34" charset="0"/>
                <a:cs typeface="Calibri" panose="020F0502020204030204" pitchFamily="34" charset="0"/>
              </a:rPr>
              <a:t> </a:t>
            </a:r>
            <a:r>
              <a:rPr lang="en-US" err="1">
                <a:latin typeface="Calibri" panose="020F0502020204030204" pitchFamily="34" charset="0"/>
                <a:cs typeface="Calibri" panose="020F0502020204030204" pitchFamily="34" charset="0"/>
              </a:rPr>
              <a:t>quis</a:t>
            </a:r>
            <a:r>
              <a:rPr lang="en-US">
                <a:latin typeface="Calibri" panose="020F0502020204030204" pitchFamily="34" charset="0"/>
                <a:cs typeface="Calibri" panose="020F0502020204030204" pitchFamily="34" charset="0"/>
              </a:rPr>
              <a:t> </a:t>
            </a:r>
            <a:r>
              <a:rPr lang="en-US" err="1">
                <a:latin typeface="Calibri" panose="020F0502020204030204" pitchFamily="34" charset="0"/>
                <a:cs typeface="Calibri" panose="020F0502020204030204" pitchFamily="34" charset="0"/>
              </a:rPr>
              <a:t>dapibus</a:t>
            </a:r>
            <a:r>
              <a:rPr lang="en-US">
                <a:latin typeface="Calibri" panose="020F0502020204030204" pitchFamily="34" charset="0"/>
                <a:cs typeface="Calibri" panose="020F0502020204030204" pitchFamily="34" charset="0"/>
              </a:rPr>
              <a:t> vitae, </a:t>
            </a:r>
            <a:r>
              <a:rPr lang="en-US" err="1">
                <a:latin typeface="Calibri" panose="020F0502020204030204" pitchFamily="34" charset="0"/>
                <a:cs typeface="Calibri" panose="020F0502020204030204" pitchFamily="34" charset="0"/>
              </a:rPr>
              <a:t>euismod</a:t>
            </a:r>
            <a:r>
              <a:rPr lang="en-US">
                <a:latin typeface="Calibri" panose="020F0502020204030204" pitchFamily="34" charset="0"/>
                <a:cs typeface="Calibri" panose="020F0502020204030204" pitchFamily="34" charset="0"/>
              </a:rPr>
              <a:t> non </a:t>
            </a:r>
            <a:r>
              <a:rPr lang="en-US" err="1">
                <a:latin typeface="Calibri" panose="020F0502020204030204" pitchFamily="34" charset="0"/>
                <a:cs typeface="Calibri" panose="020F0502020204030204" pitchFamily="34" charset="0"/>
              </a:rPr>
              <a:t>purus</a:t>
            </a:r>
            <a:r>
              <a:rPr lang="en-US">
                <a:latin typeface="Calibri" panose="020F0502020204030204" pitchFamily="34" charset="0"/>
                <a:cs typeface="Calibri" panose="020F0502020204030204" pitchFamily="34" charset="0"/>
              </a:rPr>
              <a:t>.</a:t>
            </a:r>
          </a:p>
        </p:txBody>
      </p:sp>
      <p:sp>
        <p:nvSpPr>
          <p:cNvPr id="60" name="Content Placeholder 6">
            <a:extLst>
              <a:ext uri="{FF2B5EF4-FFF2-40B4-BE49-F238E27FC236}">
                <a16:creationId xmlns:a16="http://schemas.microsoft.com/office/drawing/2014/main" id="{7547D0E0-D5B7-CF49-A03E-B50806D011A0}"/>
              </a:ext>
            </a:extLst>
          </p:cNvPr>
          <p:cNvSpPr>
            <a:spLocks noGrp="1"/>
          </p:cNvSpPr>
          <p:nvPr>
            <p:ph sz="quarter" idx="17" hasCustomPrompt="1"/>
          </p:nvPr>
        </p:nvSpPr>
        <p:spPr>
          <a:xfrm>
            <a:off x="2093870" y="4398141"/>
            <a:ext cx="1510689" cy="271591"/>
          </a:xfrm>
          <a:prstGeom prst="rect">
            <a:avLst/>
          </a:prstGeom>
        </p:spPr>
        <p:txBody>
          <a:bodyPr/>
          <a:lstStyle>
            <a:lvl1pPr marL="0" marR="0" indent="0" algn="r" defTabSz="911034" rtl="0" eaLnBrk="1" fontAlgn="auto" latinLnBrk="0" hangingPunct="1">
              <a:lnSpc>
                <a:spcPct val="90000"/>
              </a:lnSpc>
              <a:spcBef>
                <a:spcPts val="996"/>
              </a:spcBef>
              <a:spcAft>
                <a:spcPts val="0"/>
              </a:spcAft>
              <a:buClrTx/>
              <a:buSzTx/>
              <a:buFont typeface="Arial" panose="020B0604020202020204" pitchFamily="34" charset="0"/>
              <a:buNone/>
              <a:tabLst/>
              <a:defRPr sz="1200" baseline="0"/>
            </a:lvl1pPr>
          </a:lstStyle>
          <a:p>
            <a:pPr marL="0" marR="0" lvl="0" indent="0" algn="l" defTabSz="911034" rtl="0" eaLnBrk="1" fontAlgn="auto" latinLnBrk="0" hangingPunct="1">
              <a:lnSpc>
                <a:spcPct val="90000"/>
              </a:lnSpc>
              <a:spcBef>
                <a:spcPts val="996"/>
              </a:spcBef>
              <a:spcAft>
                <a:spcPts val="0"/>
              </a:spcAft>
              <a:buClrTx/>
              <a:buSzTx/>
              <a:buFont typeface="Arial" panose="020B0604020202020204" pitchFamily="34" charset="0"/>
              <a:buNone/>
              <a:tabLst/>
              <a:defRPr/>
            </a:pPr>
            <a:r>
              <a:rPr lang="en-US" err="1">
                <a:solidFill>
                  <a:srgbClr val="B51E6A"/>
                </a:solidFill>
                <a:latin typeface="Calibri" panose="020F0502020204030204" pitchFamily="34" charset="0"/>
                <a:cs typeface="Calibri" panose="020F0502020204030204" pitchFamily="34" charset="0"/>
              </a:rPr>
              <a:t>Subitle</a:t>
            </a:r>
            <a:r>
              <a:rPr lang="en-US">
                <a:solidFill>
                  <a:srgbClr val="B51E6A"/>
                </a:solidFill>
                <a:latin typeface="Calibri" panose="020F0502020204030204" pitchFamily="34" charset="0"/>
                <a:cs typeface="Calibri" panose="020F0502020204030204" pitchFamily="34" charset="0"/>
              </a:rPr>
              <a:t> Example here</a:t>
            </a:r>
          </a:p>
        </p:txBody>
      </p:sp>
      <p:sp>
        <p:nvSpPr>
          <p:cNvPr id="61" name="Content Placeholder 6">
            <a:extLst>
              <a:ext uri="{FF2B5EF4-FFF2-40B4-BE49-F238E27FC236}">
                <a16:creationId xmlns:a16="http://schemas.microsoft.com/office/drawing/2014/main" id="{04757B18-0748-3745-8D38-B789D7047B96}"/>
              </a:ext>
            </a:extLst>
          </p:cNvPr>
          <p:cNvSpPr>
            <a:spLocks noGrp="1"/>
          </p:cNvSpPr>
          <p:nvPr>
            <p:ph sz="quarter" idx="18" hasCustomPrompt="1"/>
          </p:nvPr>
        </p:nvSpPr>
        <p:spPr>
          <a:xfrm>
            <a:off x="1185586" y="4738108"/>
            <a:ext cx="2418974" cy="654428"/>
          </a:xfrm>
          <a:prstGeom prst="rect">
            <a:avLst/>
          </a:prstGeom>
        </p:spPr>
        <p:txBody>
          <a:bodyPr/>
          <a:lstStyle>
            <a:lvl1pPr marL="0" marR="0" indent="0" algn="r" defTabSz="911034" rtl="0" eaLnBrk="1" fontAlgn="auto" latinLnBrk="0" hangingPunct="1">
              <a:lnSpc>
                <a:spcPct val="90000"/>
              </a:lnSpc>
              <a:spcBef>
                <a:spcPts val="996"/>
              </a:spcBef>
              <a:spcAft>
                <a:spcPts val="0"/>
              </a:spcAft>
              <a:buClrTx/>
              <a:buSzTx/>
              <a:buFont typeface="Arial" panose="020B0604020202020204" pitchFamily="34" charset="0"/>
              <a:buNone/>
              <a:tabLst/>
              <a:defRPr sz="1050" baseline="0">
                <a:solidFill>
                  <a:schemeClr val="bg1">
                    <a:lumMod val="50000"/>
                  </a:schemeClr>
                </a:solidFill>
              </a:defRPr>
            </a:lvl1pPr>
          </a:lstStyle>
          <a:p>
            <a:r>
              <a:rPr lang="en-US" err="1">
                <a:latin typeface="Calibri" panose="020F0502020204030204" pitchFamily="34" charset="0"/>
                <a:cs typeface="Calibri" panose="020F0502020204030204" pitchFamily="34" charset="0"/>
              </a:rPr>
              <a:t>Fusce</a:t>
            </a:r>
            <a:r>
              <a:rPr lang="en-US">
                <a:latin typeface="Calibri" panose="020F0502020204030204" pitchFamily="34" charset="0"/>
                <a:cs typeface="Calibri" panose="020F0502020204030204" pitchFamily="34" charset="0"/>
              </a:rPr>
              <a:t> </a:t>
            </a:r>
            <a:r>
              <a:rPr lang="en-US" err="1">
                <a:latin typeface="Calibri" panose="020F0502020204030204" pitchFamily="34" charset="0"/>
                <a:cs typeface="Calibri" panose="020F0502020204030204" pitchFamily="34" charset="0"/>
              </a:rPr>
              <a:t>diam</a:t>
            </a:r>
            <a:r>
              <a:rPr lang="en-US">
                <a:latin typeface="Calibri" panose="020F0502020204030204" pitchFamily="34" charset="0"/>
                <a:cs typeface="Calibri" panose="020F0502020204030204" pitchFamily="34" charset="0"/>
              </a:rPr>
              <a:t> </a:t>
            </a:r>
            <a:r>
              <a:rPr lang="en-US" err="1">
                <a:latin typeface="Calibri" panose="020F0502020204030204" pitchFamily="34" charset="0"/>
                <a:cs typeface="Calibri" panose="020F0502020204030204" pitchFamily="34" charset="0"/>
              </a:rPr>
              <a:t>tortor</a:t>
            </a:r>
            <a:r>
              <a:rPr lang="en-US">
                <a:latin typeface="Calibri" panose="020F0502020204030204" pitchFamily="34" charset="0"/>
                <a:cs typeface="Calibri" panose="020F0502020204030204" pitchFamily="34" charset="0"/>
              </a:rPr>
              <a:t>, </a:t>
            </a:r>
            <a:r>
              <a:rPr lang="en-US" err="1">
                <a:latin typeface="Calibri" panose="020F0502020204030204" pitchFamily="34" charset="0"/>
                <a:cs typeface="Calibri" panose="020F0502020204030204" pitchFamily="34" charset="0"/>
              </a:rPr>
              <a:t>mattis</a:t>
            </a:r>
            <a:r>
              <a:rPr lang="en-US">
                <a:latin typeface="Calibri" panose="020F0502020204030204" pitchFamily="34" charset="0"/>
                <a:cs typeface="Calibri" panose="020F0502020204030204" pitchFamily="34" charset="0"/>
              </a:rPr>
              <a:t> </a:t>
            </a:r>
            <a:r>
              <a:rPr lang="en-US" err="1">
                <a:latin typeface="Calibri" panose="020F0502020204030204" pitchFamily="34" charset="0"/>
                <a:cs typeface="Calibri" panose="020F0502020204030204" pitchFamily="34" charset="0"/>
              </a:rPr>
              <a:t>quis</a:t>
            </a:r>
            <a:r>
              <a:rPr lang="en-US">
                <a:latin typeface="Calibri" panose="020F0502020204030204" pitchFamily="34" charset="0"/>
                <a:cs typeface="Calibri" panose="020F0502020204030204" pitchFamily="34" charset="0"/>
              </a:rPr>
              <a:t> </a:t>
            </a:r>
            <a:r>
              <a:rPr lang="en-US" err="1">
                <a:latin typeface="Calibri" panose="020F0502020204030204" pitchFamily="34" charset="0"/>
                <a:cs typeface="Calibri" panose="020F0502020204030204" pitchFamily="34" charset="0"/>
              </a:rPr>
              <a:t>dapibus</a:t>
            </a:r>
            <a:r>
              <a:rPr lang="en-US">
                <a:latin typeface="Calibri" panose="020F0502020204030204" pitchFamily="34" charset="0"/>
                <a:cs typeface="Calibri" panose="020F0502020204030204" pitchFamily="34" charset="0"/>
              </a:rPr>
              <a:t> vitae, </a:t>
            </a:r>
            <a:r>
              <a:rPr lang="en-US" err="1">
                <a:latin typeface="Calibri" panose="020F0502020204030204" pitchFamily="34" charset="0"/>
                <a:cs typeface="Calibri" panose="020F0502020204030204" pitchFamily="34" charset="0"/>
              </a:rPr>
              <a:t>euismod</a:t>
            </a:r>
            <a:r>
              <a:rPr lang="en-US">
                <a:latin typeface="Calibri" panose="020F0502020204030204" pitchFamily="34" charset="0"/>
                <a:cs typeface="Calibri" panose="020F0502020204030204" pitchFamily="34" charset="0"/>
              </a:rPr>
              <a:t> non </a:t>
            </a:r>
            <a:r>
              <a:rPr lang="en-US" err="1">
                <a:latin typeface="Calibri" panose="020F0502020204030204" pitchFamily="34" charset="0"/>
                <a:cs typeface="Calibri" panose="020F0502020204030204" pitchFamily="34" charset="0"/>
              </a:rPr>
              <a:t>purus</a:t>
            </a:r>
            <a:r>
              <a:rPr lang="en-US">
                <a:latin typeface="Calibri" panose="020F0502020204030204" pitchFamily="34" charset="0"/>
                <a:cs typeface="Calibri" panose="020F0502020204030204" pitchFamily="34" charset="0"/>
              </a:rPr>
              <a:t>.</a:t>
            </a:r>
          </a:p>
        </p:txBody>
      </p:sp>
      <p:sp>
        <p:nvSpPr>
          <p:cNvPr id="62" name="Content Placeholder 6">
            <a:extLst>
              <a:ext uri="{FF2B5EF4-FFF2-40B4-BE49-F238E27FC236}">
                <a16:creationId xmlns:a16="http://schemas.microsoft.com/office/drawing/2014/main" id="{7FD6E3C8-9E36-6144-95FB-B5A38F319577}"/>
              </a:ext>
            </a:extLst>
          </p:cNvPr>
          <p:cNvSpPr>
            <a:spLocks noGrp="1"/>
          </p:cNvSpPr>
          <p:nvPr>
            <p:ph sz="quarter" idx="19" hasCustomPrompt="1"/>
          </p:nvPr>
        </p:nvSpPr>
        <p:spPr>
          <a:xfrm>
            <a:off x="5522870" y="4398141"/>
            <a:ext cx="1510689" cy="271591"/>
          </a:xfrm>
          <a:prstGeom prst="rect">
            <a:avLst/>
          </a:prstGeom>
        </p:spPr>
        <p:txBody>
          <a:bodyPr/>
          <a:lstStyle>
            <a:lvl1pPr marL="0" marR="0" indent="0" algn="l" defTabSz="911034" rtl="0" eaLnBrk="1" fontAlgn="auto" latinLnBrk="0" hangingPunct="1">
              <a:lnSpc>
                <a:spcPct val="90000"/>
              </a:lnSpc>
              <a:spcBef>
                <a:spcPts val="996"/>
              </a:spcBef>
              <a:spcAft>
                <a:spcPts val="0"/>
              </a:spcAft>
              <a:buClrTx/>
              <a:buSzTx/>
              <a:buFont typeface="Arial" panose="020B0604020202020204" pitchFamily="34" charset="0"/>
              <a:buNone/>
              <a:tabLst/>
              <a:defRPr sz="1200" baseline="0"/>
            </a:lvl1pPr>
          </a:lstStyle>
          <a:p>
            <a:pPr marL="0" marR="0" lvl="0" indent="0" algn="l" defTabSz="911034" rtl="0" eaLnBrk="1" fontAlgn="auto" latinLnBrk="0" hangingPunct="1">
              <a:lnSpc>
                <a:spcPct val="90000"/>
              </a:lnSpc>
              <a:spcBef>
                <a:spcPts val="996"/>
              </a:spcBef>
              <a:spcAft>
                <a:spcPts val="0"/>
              </a:spcAft>
              <a:buClrTx/>
              <a:buSzTx/>
              <a:buFont typeface="Arial" panose="020B0604020202020204" pitchFamily="34" charset="0"/>
              <a:buNone/>
              <a:tabLst/>
              <a:defRPr/>
            </a:pPr>
            <a:r>
              <a:rPr lang="en-US" err="1">
                <a:solidFill>
                  <a:srgbClr val="B51E6A"/>
                </a:solidFill>
                <a:latin typeface="Calibri" panose="020F0502020204030204" pitchFamily="34" charset="0"/>
                <a:cs typeface="Calibri" panose="020F0502020204030204" pitchFamily="34" charset="0"/>
              </a:rPr>
              <a:t>Subitle</a:t>
            </a:r>
            <a:r>
              <a:rPr lang="en-US">
                <a:solidFill>
                  <a:srgbClr val="B51E6A"/>
                </a:solidFill>
                <a:latin typeface="Calibri" panose="020F0502020204030204" pitchFamily="34" charset="0"/>
                <a:cs typeface="Calibri" panose="020F0502020204030204" pitchFamily="34" charset="0"/>
              </a:rPr>
              <a:t> Example here</a:t>
            </a:r>
          </a:p>
        </p:txBody>
      </p:sp>
      <p:sp>
        <p:nvSpPr>
          <p:cNvPr id="63" name="Content Placeholder 6">
            <a:extLst>
              <a:ext uri="{FF2B5EF4-FFF2-40B4-BE49-F238E27FC236}">
                <a16:creationId xmlns:a16="http://schemas.microsoft.com/office/drawing/2014/main" id="{03B7F016-337E-6048-882F-5B0BA8C6DADA}"/>
              </a:ext>
            </a:extLst>
          </p:cNvPr>
          <p:cNvSpPr>
            <a:spLocks noGrp="1"/>
          </p:cNvSpPr>
          <p:nvPr>
            <p:ph sz="quarter" idx="20" hasCustomPrompt="1"/>
          </p:nvPr>
        </p:nvSpPr>
        <p:spPr>
          <a:xfrm>
            <a:off x="5522869" y="4738108"/>
            <a:ext cx="2418974" cy="654428"/>
          </a:xfrm>
          <a:prstGeom prst="rect">
            <a:avLst/>
          </a:prstGeom>
        </p:spPr>
        <p:txBody>
          <a:bodyPr/>
          <a:lstStyle>
            <a:lvl1pPr marL="0" marR="0" indent="0" algn="l" defTabSz="911034" rtl="0" eaLnBrk="1" fontAlgn="auto" latinLnBrk="0" hangingPunct="1">
              <a:lnSpc>
                <a:spcPct val="90000"/>
              </a:lnSpc>
              <a:spcBef>
                <a:spcPts val="996"/>
              </a:spcBef>
              <a:spcAft>
                <a:spcPts val="0"/>
              </a:spcAft>
              <a:buClrTx/>
              <a:buSzTx/>
              <a:buFont typeface="Arial" panose="020B0604020202020204" pitchFamily="34" charset="0"/>
              <a:buNone/>
              <a:tabLst/>
              <a:defRPr sz="1050" baseline="0">
                <a:solidFill>
                  <a:schemeClr val="bg1">
                    <a:lumMod val="50000"/>
                  </a:schemeClr>
                </a:solidFill>
              </a:defRPr>
            </a:lvl1pPr>
          </a:lstStyle>
          <a:p>
            <a:r>
              <a:rPr lang="en-US" err="1">
                <a:latin typeface="Calibri" panose="020F0502020204030204" pitchFamily="34" charset="0"/>
                <a:cs typeface="Calibri" panose="020F0502020204030204" pitchFamily="34" charset="0"/>
              </a:rPr>
              <a:t>Fusce</a:t>
            </a:r>
            <a:r>
              <a:rPr lang="en-US">
                <a:latin typeface="Calibri" panose="020F0502020204030204" pitchFamily="34" charset="0"/>
                <a:cs typeface="Calibri" panose="020F0502020204030204" pitchFamily="34" charset="0"/>
              </a:rPr>
              <a:t> </a:t>
            </a:r>
            <a:r>
              <a:rPr lang="en-US" err="1">
                <a:latin typeface="Calibri" panose="020F0502020204030204" pitchFamily="34" charset="0"/>
                <a:cs typeface="Calibri" panose="020F0502020204030204" pitchFamily="34" charset="0"/>
              </a:rPr>
              <a:t>diam</a:t>
            </a:r>
            <a:r>
              <a:rPr lang="en-US">
                <a:latin typeface="Calibri" panose="020F0502020204030204" pitchFamily="34" charset="0"/>
                <a:cs typeface="Calibri" panose="020F0502020204030204" pitchFamily="34" charset="0"/>
              </a:rPr>
              <a:t> </a:t>
            </a:r>
            <a:r>
              <a:rPr lang="en-US" err="1">
                <a:latin typeface="Calibri" panose="020F0502020204030204" pitchFamily="34" charset="0"/>
                <a:cs typeface="Calibri" panose="020F0502020204030204" pitchFamily="34" charset="0"/>
              </a:rPr>
              <a:t>tortor</a:t>
            </a:r>
            <a:r>
              <a:rPr lang="en-US">
                <a:latin typeface="Calibri" panose="020F0502020204030204" pitchFamily="34" charset="0"/>
                <a:cs typeface="Calibri" panose="020F0502020204030204" pitchFamily="34" charset="0"/>
              </a:rPr>
              <a:t>, </a:t>
            </a:r>
            <a:r>
              <a:rPr lang="en-US" err="1">
                <a:latin typeface="Calibri" panose="020F0502020204030204" pitchFamily="34" charset="0"/>
                <a:cs typeface="Calibri" panose="020F0502020204030204" pitchFamily="34" charset="0"/>
              </a:rPr>
              <a:t>mattis</a:t>
            </a:r>
            <a:r>
              <a:rPr lang="en-US">
                <a:latin typeface="Calibri" panose="020F0502020204030204" pitchFamily="34" charset="0"/>
                <a:cs typeface="Calibri" panose="020F0502020204030204" pitchFamily="34" charset="0"/>
              </a:rPr>
              <a:t> </a:t>
            </a:r>
            <a:r>
              <a:rPr lang="en-US" err="1">
                <a:latin typeface="Calibri" panose="020F0502020204030204" pitchFamily="34" charset="0"/>
                <a:cs typeface="Calibri" panose="020F0502020204030204" pitchFamily="34" charset="0"/>
              </a:rPr>
              <a:t>quis</a:t>
            </a:r>
            <a:r>
              <a:rPr lang="en-US">
                <a:latin typeface="Calibri" panose="020F0502020204030204" pitchFamily="34" charset="0"/>
                <a:cs typeface="Calibri" panose="020F0502020204030204" pitchFamily="34" charset="0"/>
              </a:rPr>
              <a:t> </a:t>
            </a:r>
            <a:r>
              <a:rPr lang="en-US" err="1">
                <a:latin typeface="Calibri" panose="020F0502020204030204" pitchFamily="34" charset="0"/>
                <a:cs typeface="Calibri" panose="020F0502020204030204" pitchFamily="34" charset="0"/>
              </a:rPr>
              <a:t>dapibus</a:t>
            </a:r>
            <a:r>
              <a:rPr lang="en-US">
                <a:latin typeface="Calibri" panose="020F0502020204030204" pitchFamily="34" charset="0"/>
                <a:cs typeface="Calibri" panose="020F0502020204030204" pitchFamily="34" charset="0"/>
              </a:rPr>
              <a:t> vitae, </a:t>
            </a:r>
            <a:r>
              <a:rPr lang="en-US" err="1">
                <a:latin typeface="Calibri" panose="020F0502020204030204" pitchFamily="34" charset="0"/>
                <a:cs typeface="Calibri" panose="020F0502020204030204" pitchFamily="34" charset="0"/>
              </a:rPr>
              <a:t>euismod</a:t>
            </a:r>
            <a:r>
              <a:rPr lang="en-US">
                <a:latin typeface="Calibri" panose="020F0502020204030204" pitchFamily="34" charset="0"/>
                <a:cs typeface="Calibri" panose="020F0502020204030204" pitchFamily="34" charset="0"/>
              </a:rPr>
              <a:t> non </a:t>
            </a:r>
            <a:r>
              <a:rPr lang="en-US" err="1">
                <a:latin typeface="Calibri" panose="020F0502020204030204" pitchFamily="34" charset="0"/>
                <a:cs typeface="Calibri" panose="020F0502020204030204" pitchFamily="34" charset="0"/>
              </a:rPr>
              <a:t>purus</a:t>
            </a:r>
            <a:r>
              <a:rPr lang="en-US">
                <a:latin typeface="Calibri" panose="020F0502020204030204" pitchFamily="34" charset="0"/>
                <a:cs typeface="Calibri" panose="020F0502020204030204" pitchFamily="34" charset="0"/>
              </a:rPr>
              <a:t>.</a:t>
            </a:r>
          </a:p>
        </p:txBody>
      </p:sp>
      <p:sp>
        <p:nvSpPr>
          <p:cNvPr id="65" name="Content Placeholder 6">
            <a:extLst>
              <a:ext uri="{FF2B5EF4-FFF2-40B4-BE49-F238E27FC236}">
                <a16:creationId xmlns:a16="http://schemas.microsoft.com/office/drawing/2014/main" id="{6D3957CF-BC4F-E84E-ABBC-D41F287106AD}"/>
              </a:ext>
            </a:extLst>
          </p:cNvPr>
          <p:cNvSpPr>
            <a:spLocks noGrp="1"/>
          </p:cNvSpPr>
          <p:nvPr>
            <p:ph sz="quarter" idx="21" hasCustomPrompt="1"/>
          </p:nvPr>
        </p:nvSpPr>
        <p:spPr>
          <a:xfrm>
            <a:off x="5522870" y="3096880"/>
            <a:ext cx="1510689" cy="271591"/>
          </a:xfrm>
          <a:prstGeom prst="rect">
            <a:avLst/>
          </a:prstGeom>
        </p:spPr>
        <p:txBody>
          <a:bodyPr/>
          <a:lstStyle>
            <a:lvl1pPr marL="0" marR="0" indent="0" algn="l" defTabSz="911034" rtl="0" eaLnBrk="1" fontAlgn="auto" latinLnBrk="0" hangingPunct="1">
              <a:lnSpc>
                <a:spcPct val="90000"/>
              </a:lnSpc>
              <a:spcBef>
                <a:spcPts val="996"/>
              </a:spcBef>
              <a:spcAft>
                <a:spcPts val="0"/>
              </a:spcAft>
              <a:buClrTx/>
              <a:buSzTx/>
              <a:buFont typeface="Arial" panose="020B0604020202020204" pitchFamily="34" charset="0"/>
              <a:buNone/>
              <a:tabLst/>
              <a:defRPr sz="1200" baseline="0"/>
            </a:lvl1pPr>
          </a:lstStyle>
          <a:p>
            <a:pPr marL="0" marR="0" lvl="0" indent="0" algn="l" defTabSz="911034" rtl="0" eaLnBrk="1" fontAlgn="auto" latinLnBrk="0" hangingPunct="1">
              <a:lnSpc>
                <a:spcPct val="90000"/>
              </a:lnSpc>
              <a:spcBef>
                <a:spcPts val="996"/>
              </a:spcBef>
              <a:spcAft>
                <a:spcPts val="0"/>
              </a:spcAft>
              <a:buClrTx/>
              <a:buSzTx/>
              <a:buFont typeface="Arial" panose="020B0604020202020204" pitchFamily="34" charset="0"/>
              <a:buNone/>
              <a:tabLst/>
              <a:defRPr/>
            </a:pPr>
            <a:r>
              <a:rPr lang="en-US" err="1">
                <a:solidFill>
                  <a:srgbClr val="B51E6A"/>
                </a:solidFill>
                <a:latin typeface="Calibri" panose="020F0502020204030204" pitchFamily="34" charset="0"/>
                <a:cs typeface="Calibri" panose="020F0502020204030204" pitchFamily="34" charset="0"/>
              </a:rPr>
              <a:t>Subitle</a:t>
            </a:r>
            <a:r>
              <a:rPr lang="en-US">
                <a:solidFill>
                  <a:srgbClr val="B51E6A"/>
                </a:solidFill>
                <a:latin typeface="Calibri" panose="020F0502020204030204" pitchFamily="34" charset="0"/>
                <a:cs typeface="Calibri" panose="020F0502020204030204" pitchFamily="34" charset="0"/>
              </a:rPr>
              <a:t> Example here</a:t>
            </a:r>
          </a:p>
        </p:txBody>
      </p:sp>
      <p:sp>
        <p:nvSpPr>
          <p:cNvPr id="66" name="Content Placeholder 6">
            <a:extLst>
              <a:ext uri="{FF2B5EF4-FFF2-40B4-BE49-F238E27FC236}">
                <a16:creationId xmlns:a16="http://schemas.microsoft.com/office/drawing/2014/main" id="{5F6705C2-2D1E-C347-A1D4-4D8B8EE9A58E}"/>
              </a:ext>
            </a:extLst>
          </p:cNvPr>
          <p:cNvSpPr>
            <a:spLocks noGrp="1"/>
          </p:cNvSpPr>
          <p:nvPr>
            <p:ph sz="quarter" idx="22" hasCustomPrompt="1"/>
          </p:nvPr>
        </p:nvSpPr>
        <p:spPr>
          <a:xfrm>
            <a:off x="5522869" y="3436847"/>
            <a:ext cx="2418974" cy="654428"/>
          </a:xfrm>
          <a:prstGeom prst="rect">
            <a:avLst/>
          </a:prstGeom>
        </p:spPr>
        <p:txBody>
          <a:bodyPr/>
          <a:lstStyle>
            <a:lvl1pPr marL="0" marR="0" indent="0" algn="l" defTabSz="911034" rtl="0" eaLnBrk="1" fontAlgn="auto" latinLnBrk="0" hangingPunct="1">
              <a:lnSpc>
                <a:spcPct val="90000"/>
              </a:lnSpc>
              <a:spcBef>
                <a:spcPts val="996"/>
              </a:spcBef>
              <a:spcAft>
                <a:spcPts val="0"/>
              </a:spcAft>
              <a:buClrTx/>
              <a:buSzTx/>
              <a:buFont typeface="Arial" panose="020B0604020202020204" pitchFamily="34" charset="0"/>
              <a:buNone/>
              <a:tabLst/>
              <a:defRPr sz="1050" baseline="0">
                <a:solidFill>
                  <a:schemeClr val="bg1">
                    <a:lumMod val="50000"/>
                  </a:schemeClr>
                </a:solidFill>
              </a:defRPr>
            </a:lvl1pPr>
          </a:lstStyle>
          <a:p>
            <a:r>
              <a:rPr lang="en-US" err="1">
                <a:latin typeface="Calibri" panose="020F0502020204030204" pitchFamily="34" charset="0"/>
                <a:cs typeface="Calibri" panose="020F0502020204030204" pitchFamily="34" charset="0"/>
              </a:rPr>
              <a:t>Fusce</a:t>
            </a:r>
            <a:r>
              <a:rPr lang="en-US">
                <a:latin typeface="Calibri" panose="020F0502020204030204" pitchFamily="34" charset="0"/>
                <a:cs typeface="Calibri" panose="020F0502020204030204" pitchFamily="34" charset="0"/>
              </a:rPr>
              <a:t> </a:t>
            </a:r>
            <a:r>
              <a:rPr lang="en-US" err="1">
                <a:latin typeface="Calibri" panose="020F0502020204030204" pitchFamily="34" charset="0"/>
                <a:cs typeface="Calibri" panose="020F0502020204030204" pitchFamily="34" charset="0"/>
              </a:rPr>
              <a:t>diam</a:t>
            </a:r>
            <a:r>
              <a:rPr lang="en-US">
                <a:latin typeface="Calibri" panose="020F0502020204030204" pitchFamily="34" charset="0"/>
                <a:cs typeface="Calibri" panose="020F0502020204030204" pitchFamily="34" charset="0"/>
              </a:rPr>
              <a:t> </a:t>
            </a:r>
            <a:r>
              <a:rPr lang="en-US" err="1">
                <a:latin typeface="Calibri" panose="020F0502020204030204" pitchFamily="34" charset="0"/>
                <a:cs typeface="Calibri" panose="020F0502020204030204" pitchFamily="34" charset="0"/>
              </a:rPr>
              <a:t>tortor</a:t>
            </a:r>
            <a:r>
              <a:rPr lang="en-US">
                <a:latin typeface="Calibri" panose="020F0502020204030204" pitchFamily="34" charset="0"/>
                <a:cs typeface="Calibri" panose="020F0502020204030204" pitchFamily="34" charset="0"/>
              </a:rPr>
              <a:t>, </a:t>
            </a:r>
            <a:r>
              <a:rPr lang="en-US" err="1">
                <a:latin typeface="Calibri" panose="020F0502020204030204" pitchFamily="34" charset="0"/>
                <a:cs typeface="Calibri" panose="020F0502020204030204" pitchFamily="34" charset="0"/>
              </a:rPr>
              <a:t>mattis</a:t>
            </a:r>
            <a:r>
              <a:rPr lang="en-US">
                <a:latin typeface="Calibri" panose="020F0502020204030204" pitchFamily="34" charset="0"/>
                <a:cs typeface="Calibri" panose="020F0502020204030204" pitchFamily="34" charset="0"/>
              </a:rPr>
              <a:t> </a:t>
            </a:r>
            <a:r>
              <a:rPr lang="en-US" err="1">
                <a:latin typeface="Calibri" panose="020F0502020204030204" pitchFamily="34" charset="0"/>
                <a:cs typeface="Calibri" panose="020F0502020204030204" pitchFamily="34" charset="0"/>
              </a:rPr>
              <a:t>quis</a:t>
            </a:r>
            <a:r>
              <a:rPr lang="en-US">
                <a:latin typeface="Calibri" panose="020F0502020204030204" pitchFamily="34" charset="0"/>
                <a:cs typeface="Calibri" panose="020F0502020204030204" pitchFamily="34" charset="0"/>
              </a:rPr>
              <a:t> </a:t>
            </a:r>
            <a:r>
              <a:rPr lang="en-US" err="1">
                <a:latin typeface="Calibri" panose="020F0502020204030204" pitchFamily="34" charset="0"/>
                <a:cs typeface="Calibri" panose="020F0502020204030204" pitchFamily="34" charset="0"/>
              </a:rPr>
              <a:t>dapibus</a:t>
            </a:r>
            <a:r>
              <a:rPr lang="en-US">
                <a:latin typeface="Calibri" panose="020F0502020204030204" pitchFamily="34" charset="0"/>
                <a:cs typeface="Calibri" panose="020F0502020204030204" pitchFamily="34" charset="0"/>
              </a:rPr>
              <a:t> vitae, </a:t>
            </a:r>
            <a:r>
              <a:rPr lang="en-US" err="1">
                <a:latin typeface="Calibri" panose="020F0502020204030204" pitchFamily="34" charset="0"/>
                <a:cs typeface="Calibri" panose="020F0502020204030204" pitchFamily="34" charset="0"/>
              </a:rPr>
              <a:t>euismod</a:t>
            </a:r>
            <a:r>
              <a:rPr lang="en-US">
                <a:latin typeface="Calibri" panose="020F0502020204030204" pitchFamily="34" charset="0"/>
                <a:cs typeface="Calibri" panose="020F0502020204030204" pitchFamily="34" charset="0"/>
              </a:rPr>
              <a:t> non </a:t>
            </a:r>
            <a:r>
              <a:rPr lang="en-US" err="1">
                <a:latin typeface="Calibri" panose="020F0502020204030204" pitchFamily="34" charset="0"/>
                <a:cs typeface="Calibri" panose="020F0502020204030204" pitchFamily="34" charset="0"/>
              </a:rPr>
              <a:t>purus</a:t>
            </a:r>
            <a:r>
              <a:rPr lang="en-US">
                <a:latin typeface="Calibri" panose="020F0502020204030204" pitchFamily="34" charset="0"/>
                <a:cs typeface="Calibri" panose="020F0502020204030204" pitchFamily="34" charset="0"/>
              </a:rPr>
              <a:t>.</a:t>
            </a:r>
          </a:p>
        </p:txBody>
      </p:sp>
      <p:sp>
        <p:nvSpPr>
          <p:cNvPr id="67" name="Content Placeholder 6">
            <a:extLst>
              <a:ext uri="{FF2B5EF4-FFF2-40B4-BE49-F238E27FC236}">
                <a16:creationId xmlns:a16="http://schemas.microsoft.com/office/drawing/2014/main" id="{9B54AE79-BC06-DA48-8B6B-62A5A8A50083}"/>
              </a:ext>
            </a:extLst>
          </p:cNvPr>
          <p:cNvSpPr>
            <a:spLocks noGrp="1"/>
          </p:cNvSpPr>
          <p:nvPr>
            <p:ph sz="quarter" idx="23" hasCustomPrompt="1"/>
          </p:nvPr>
        </p:nvSpPr>
        <p:spPr>
          <a:xfrm>
            <a:off x="5522870" y="1783896"/>
            <a:ext cx="1510689" cy="271591"/>
          </a:xfrm>
          <a:prstGeom prst="rect">
            <a:avLst/>
          </a:prstGeom>
        </p:spPr>
        <p:txBody>
          <a:bodyPr/>
          <a:lstStyle>
            <a:lvl1pPr marL="0" marR="0" indent="0" algn="l" defTabSz="911034" rtl="0" eaLnBrk="1" fontAlgn="auto" latinLnBrk="0" hangingPunct="1">
              <a:lnSpc>
                <a:spcPct val="90000"/>
              </a:lnSpc>
              <a:spcBef>
                <a:spcPts val="996"/>
              </a:spcBef>
              <a:spcAft>
                <a:spcPts val="0"/>
              </a:spcAft>
              <a:buClrTx/>
              <a:buSzTx/>
              <a:buFont typeface="Arial" panose="020B0604020202020204" pitchFamily="34" charset="0"/>
              <a:buNone/>
              <a:tabLst/>
              <a:defRPr sz="1200" baseline="0"/>
            </a:lvl1pPr>
          </a:lstStyle>
          <a:p>
            <a:pPr marL="0" marR="0" lvl="0" indent="0" algn="l" defTabSz="911034" rtl="0" eaLnBrk="1" fontAlgn="auto" latinLnBrk="0" hangingPunct="1">
              <a:lnSpc>
                <a:spcPct val="90000"/>
              </a:lnSpc>
              <a:spcBef>
                <a:spcPts val="996"/>
              </a:spcBef>
              <a:spcAft>
                <a:spcPts val="0"/>
              </a:spcAft>
              <a:buClrTx/>
              <a:buSzTx/>
              <a:buFont typeface="Arial" panose="020B0604020202020204" pitchFamily="34" charset="0"/>
              <a:buNone/>
              <a:tabLst/>
              <a:defRPr/>
            </a:pPr>
            <a:r>
              <a:rPr lang="en-US" err="1">
                <a:solidFill>
                  <a:srgbClr val="B51E6A"/>
                </a:solidFill>
                <a:latin typeface="Calibri" panose="020F0502020204030204" pitchFamily="34" charset="0"/>
                <a:cs typeface="Calibri" panose="020F0502020204030204" pitchFamily="34" charset="0"/>
              </a:rPr>
              <a:t>Subitle</a:t>
            </a:r>
            <a:r>
              <a:rPr lang="en-US">
                <a:solidFill>
                  <a:srgbClr val="B51E6A"/>
                </a:solidFill>
                <a:latin typeface="Calibri" panose="020F0502020204030204" pitchFamily="34" charset="0"/>
                <a:cs typeface="Calibri" panose="020F0502020204030204" pitchFamily="34" charset="0"/>
              </a:rPr>
              <a:t> Example here</a:t>
            </a:r>
          </a:p>
        </p:txBody>
      </p:sp>
      <p:sp>
        <p:nvSpPr>
          <p:cNvPr id="68" name="Content Placeholder 6">
            <a:extLst>
              <a:ext uri="{FF2B5EF4-FFF2-40B4-BE49-F238E27FC236}">
                <a16:creationId xmlns:a16="http://schemas.microsoft.com/office/drawing/2014/main" id="{BDE2D835-B1A2-464D-99E0-00387EE394C4}"/>
              </a:ext>
            </a:extLst>
          </p:cNvPr>
          <p:cNvSpPr>
            <a:spLocks noGrp="1"/>
          </p:cNvSpPr>
          <p:nvPr>
            <p:ph sz="quarter" idx="24" hasCustomPrompt="1"/>
          </p:nvPr>
        </p:nvSpPr>
        <p:spPr>
          <a:xfrm>
            <a:off x="5522869" y="2123863"/>
            <a:ext cx="2418974" cy="654428"/>
          </a:xfrm>
          <a:prstGeom prst="rect">
            <a:avLst/>
          </a:prstGeom>
        </p:spPr>
        <p:txBody>
          <a:bodyPr/>
          <a:lstStyle>
            <a:lvl1pPr marL="0" marR="0" indent="0" algn="l" defTabSz="911034" rtl="0" eaLnBrk="1" fontAlgn="auto" latinLnBrk="0" hangingPunct="1">
              <a:lnSpc>
                <a:spcPct val="90000"/>
              </a:lnSpc>
              <a:spcBef>
                <a:spcPts val="996"/>
              </a:spcBef>
              <a:spcAft>
                <a:spcPts val="0"/>
              </a:spcAft>
              <a:buClrTx/>
              <a:buSzTx/>
              <a:buFont typeface="Arial" panose="020B0604020202020204" pitchFamily="34" charset="0"/>
              <a:buNone/>
              <a:tabLst/>
              <a:defRPr sz="1050" baseline="0">
                <a:solidFill>
                  <a:schemeClr val="bg1">
                    <a:lumMod val="50000"/>
                  </a:schemeClr>
                </a:solidFill>
              </a:defRPr>
            </a:lvl1pPr>
          </a:lstStyle>
          <a:p>
            <a:r>
              <a:rPr lang="en-US" err="1">
                <a:latin typeface="Calibri" panose="020F0502020204030204" pitchFamily="34" charset="0"/>
                <a:cs typeface="Calibri" panose="020F0502020204030204" pitchFamily="34" charset="0"/>
              </a:rPr>
              <a:t>Fusce</a:t>
            </a:r>
            <a:r>
              <a:rPr lang="en-US">
                <a:latin typeface="Calibri" panose="020F0502020204030204" pitchFamily="34" charset="0"/>
                <a:cs typeface="Calibri" panose="020F0502020204030204" pitchFamily="34" charset="0"/>
              </a:rPr>
              <a:t> </a:t>
            </a:r>
            <a:r>
              <a:rPr lang="en-US" err="1">
                <a:latin typeface="Calibri" panose="020F0502020204030204" pitchFamily="34" charset="0"/>
                <a:cs typeface="Calibri" panose="020F0502020204030204" pitchFamily="34" charset="0"/>
              </a:rPr>
              <a:t>diam</a:t>
            </a:r>
            <a:r>
              <a:rPr lang="en-US">
                <a:latin typeface="Calibri" panose="020F0502020204030204" pitchFamily="34" charset="0"/>
                <a:cs typeface="Calibri" panose="020F0502020204030204" pitchFamily="34" charset="0"/>
              </a:rPr>
              <a:t> </a:t>
            </a:r>
            <a:r>
              <a:rPr lang="en-US" err="1">
                <a:latin typeface="Calibri" panose="020F0502020204030204" pitchFamily="34" charset="0"/>
                <a:cs typeface="Calibri" panose="020F0502020204030204" pitchFamily="34" charset="0"/>
              </a:rPr>
              <a:t>tortor</a:t>
            </a:r>
            <a:r>
              <a:rPr lang="en-US">
                <a:latin typeface="Calibri" panose="020F0502020204030204" pitchFamily="34" charset="0"/>
                <a:cs typeface="Calibri" panose="020F0502020204030204" pitchFamily="34" charset="0"/>
              </a:rPr>
              <a:t>, </a:t>
            </a:r>
            <a:r>
              <a:rPr lang="en-US" err="1">
                <a:latin typeface="Calibri" panose="020F0502020204030204" pitchFamily="34" charset="0"/>
                <a:cs typeface="Calibri" panose="020F0502020204030204" pitchFamily="34" charset="0"/>
              </a:rPr>
              <a:t>mattis</a:t>
            </a:r>
            <a:r>
              <a:rPr lang="en-US">
                <a:latin typeface="Calibri" panose="020F0502020204030204" pitchFamily="34" charset="0"/>
                <a:cs typeface="Calibri" panose="020F0502020204030204" pitchFamily="34" charset="0"/>
              </a:rPr>
              <a:t> </a:t>
            </a:r>
            <a:r>
              <a:rPr lang="en-US" err="1">
                <a:latin typeface="Calibri" panose="020F0502020204030204" pitchFamily="34" charset="0"/>
                <a:cs typeface="Calibri" panose="020F0502020204030204" pitchFamily="34" charset="0"/>
              </a:rPr>
              <a:t>quis</a:t>
            </a:r>
            <a:r>
              <a:rPr lang="en-US">
                <a:latin typeface="Calibri" panose="020F0502020204030204" pitchFamily="34" charset="0"/>
                <a:cs typeface="Calibri" panose="020F0502020204030204" pitchFamily="34" charset="0"/>
              </a:rPr>
              <a:t> </a:t>
            </a:r>
            <a:r>
              <a:rPr lang="en-US" err="1">
                <a:latin typeface="Calibri" panose="020F0502020204030204" pitchFamily="34" charset="0"/>
                <a:cs typeface="Calibri" panose="020F0502020204030204" pitchFamily="34" charset="0"/>
              </a:rPr>
              <a:t>dapibus</a:t>
            </a:r>
            <a:r>
              <a:rPr lang="en-US">
                <a:latin typeface="Calibri" panose="020F0502020204030204" pitchFamily="34" charset="0"/>
                <a:cs typeface="Calibri" panose="020F0502020204030204" pitchFamily="34" charset="0"/>
              </a:rPr>
              <a:t> vitae, </a:t>
            </a:r>
            <a:r>
              <a:rPr lang="en-US" err="1">
                <a:latin typeface="Calibri" panose="020F0502020204030204" pitchFamily="34" charset="0"/>
                <a:cs typeface="Calibri" panose="020F0502020204030204" pitchFamily="34" charset="0"/>
              </a:rPr>
              <a:t>euismod</a:t>
            </a:r>
            <a:r>
              <a:rPr lang="en-US">
                <a:latin typeface="Calibri" panose="020F0502020204030204" pitchFamily="34" charset="0"/>
                <a:cs typeface="Calibri" panose="020F0502020204030204" pitchFamily="34" charset="0"/>
              </a:rPr>
              <a:t> non </a:t>
            </a:r>
            <a:r>
              <a:rPr lang="en-US" err="1">
                <a:latin typeface="Calibri" panose="020F0502020204030204" pitchFamily="34" charset="0"/>
                <a:cs typeface="Calibri" panose="020F0502020204030204" pitchFamily="34" charset="0"/>
              </a:rPr>
              <a:t>purus</a:t>
            </a:r>
            <a:r>
              <a:rPr lang="en-US">
                <a:latin typeface="Calibri" panose="020F0502020204030204" pitchFamily="34" charset="0"/>
                <a:cs typeface="Calibri" panose="020F0502020204030204" pitchFamily="34" charset="0"/>
              </a:rPr>
              <a:t>.</a:t>
            </a:r>
          </a:p>
        </p:txBody>
      </p:sp>
      <p:sp>
        <p:nvSpPr>
          <p:cNvPr id="2" name="Date Placeholder 1">
            <a:extLst>
              <a:ext uri="{FF2B5EF4-FFF2-40B4-BE49-F238E27FC236}">
                <a16:creationId xmlns:a16="http://schemas.microsoft.com/office/drawing/2014/main" id="{B72F4D90-CC46-3449-B4BE-B5371DB0DF74}"/>
              </a:ext>
            </a:extLst>
          </p:cNvPr>
          <p:cNvSpPr>
            <a:spLocks noGrp="1"/>
          </p:cNvSpPr>
          <p:nvPr>
            <p:ph type="dt" sz="half" idx="25"/>
          </p:nvPr>
        </p:nvSpPr>
        <p:spPr/>
        <p:txBody>
          <a:bodyPr/>
          <a:lstStyle/>
          <a:p>
            <a:fld id="{D97C9332-06A4-8741-8892-83C10379AC79}" type="datetime1">
              <a:rPr lang="en-IN" smtClean="0"/>
              <a:t>13-04-2023</a:t>
            </a:fld>
            <a:r>
              <a:rPr lang="en-US"/>
              <a:t> </a:t>
            </a:r>
            <a:r>
              <a:rPr lang="en-US" altLang="en-US"/>
              <a:t>| </a:t>
            </a:r>
            <a:r>
              <a:rPr lang="en-IN" altLang="en-US"/>
              <a:t>© Mphasis 2018  Proprietary and confidential information</a:t>
            </a:r>
            <a:endParaRPr lang="en-US"/>
          </a:p>
        </p:txBody>
      </p:sp>
      <p:sp>
        <p:nvSpPr>
          <p:cNvPr id="5" name="Slide Number Placeholder 4">
            <a:extLst>
              <a:ext uri="{FF2B5EF4-FFF2-40B4-BE49-F238E27FC236}">
                <a16:creationId xmlns:a16="http://schemas.microsoft.com/office/drawing/2014/main" id="{45BB25E4-B25A-3D46-8D4B-DCE38BAC63DD}"/>
              </a:ext>
            </a:extLst>
          </p:cNvPr>
          <p:cNvSpPr>
            <a:spLocks noGrp="1"/>
          </p:cNvSpPr>
          <p:nvPr>
            <p:ph type="sldNum" sz="quarter" idx="26"/>
          </p:nvPr>
        </p:nvSpPr>
        <p:spPr/>
        <p:txBody>
          <a:bodyPr/>
          <a:lstStyle/>
          <a:p>
            <a:fld id="{1755F6D2-49A6-E64A-811B-3E9DE07970BF}" type="slidenum">
              <a:rPr lang="en-US" smtClean="0"/>
              <a:pPr/>
              <a:t>‹#›</a:t>
            </a:fld>
            <a:endParaRPr lang="en-US"/>
          </a:p>
        </p:txBody>
      </p:sp>
    </p:spTree>
    <p:extLst>
      <p:ext uri="{BB962C8B-B14F-4D97-AF65-F5344CB8AC3E}">
        <p14:creationId xmlns:p14="http://schemas.microsoft.com/office/powerpoint/2010/main" val="9980962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300"/>
                                  </p:stCondLst>
                                  <p:childTnLst>
                                    <p:set>
                                      <p:cBhvr>
                                        <p:cTn id="6" dur="1" fill="hold">
                                          <p:stCondLst>
                                            <p:cond delay="0"/>
                                          </p:stCondLst>
                                        </p:cTn>
                                        <p:tgtEl>
                                          <p:spTgt spid="37"/>
                                        </p:tgtEl>
                                        <p:attrNameLst>
                                          <p:attrName>style.visibility</p:attrName>
                                        </p:attrNameLst>
                                      </p:cBhvr>
                                      <p:to>
                                        <p:strVal val="visible"/>
                                      </p:to>
                                    </p:set>
                                    <p:anim calcmode="lin" valueType="num">
                                      <p:cBhvr>
                                        <p:cTn id="7" dur="400" fill="hold"/>
                                        <p:tgtEl>
                                          <p:spTgt spid="37"/>
                                        </p:tgtEl>
                                        <p:attrNameLst>
                                          <p:attrName>ppt_w</p:attrName>
                                        </p:attrNameLst>
                                      </p:cBhvr>
                                      <p:tavLst>
                                        <p:tav tm="0">
                                          <p:val>
                                            <p:fltVal val="0"/>
                                          </p:val>
                                        </p:tav>
                                        <p:tav tm="100000">
                                          <p:val>
                                            <p:strVal val="#ppt_w"/>
                                          </p:val>
                                        </p:tav>
                                      </p:tavLst>
                                    </p:anim>
                                    <p:anim calcmode="lin" valueType="num">
                                      <p:cBhvr>
                                        <p:cTn id="8" dur="400" fill="hold"/>
                                        <p:tgtEl>
                                          <p:spTgt spid="37"/>
                                        </p:tgtEl>
                                        <p:attrNameLst>
                                          <p:attrName>ppt_h</p:attrName>
                                        </p:attrNameLst>
                                      </p:cBhvr>
                                      <p:tavLst>
                                        <p:tav tm="0">
                                          <p:val>
                                            <p:fltVal val="0"/>
                                          </p:val>
                                        </p:tav>
                                        <p:tav tm="100000">
                                          <p:val>
                                            <p:strVal val="#ppt_h"/>
                                          </p:val>
                                        </p:tav>
                                      </p:tavLst>
                                    </p:anim>
                                    <p:animEffect transition="in" filter="fade">
                                      <p:cBhvr>
                                        <p:cTn id="9" dur="400"/>
                                        <p:tgtEl>
                                          <p:spTgt spid="37"/>
                                        </p:tgtEl>
                                      </p:cBhvr>
                                    </p:animEffect>
                                  </p:childTnLst>
                                </p:cTn>
                              </p:par>
                              <p:par>
                                <p:cTn id="10" presetID="53" presetClass="entr" presetSubtype="16" fill="hold" grpId="0" nodeType="withEffect">
                                  <p:stCondLst>
                                    <p:cond delay="300"/>
                                  </p:stCondLst>
                                  <p:childTnLst>
                                    <p:set>
                                      <p:cBhvr>
                                        <p:cTn id="11" dur="1" fill="hold">
                                          <p:stCondLst>
                                            <p:cond delay="0"/>
                                          </p:stCondLst>
                                        </p:cTn>
                                        <p:tgtEl>
                                          <p:spTgt spid="42"/>
                                        </p:tgtEl>
                                        <p:attrNameLst>
                                          <p:attrName>style.visibility</p:attrName>
                                        </p:attrNameLst>
                                      </p:cBhvr>
                                      <p:to>
                                        <p:strVal val="visible"/>
                                      </p:to>
                                    </p:set>
                                    <p:anim calcmode="lin" valueType="num">
                                      <p:cBhvr>
                                        <p:cTn id="12" dur="400" fill="hold"/>
                                        <p:tgtEl>
                                          <p:spTgt spid="42"/>
                                        </p:tgtEl>
                                        <p:attrNameLst>
                                          <p:attrName>ppt_w</p:attrName>
                                        </p:attrNameLst>
                                      </p:cBhvr>
                                      <p:tavLst>
                                        <p:tav tm="0">
                                          <p:val>
                                            <p:fltVal val="0"/>
                                          </p:val>
                                        </p:tav>
                                        <p:tav tm="100000">
                                          <p:val>
                                            <p:strVal val="#ppt_w"/>
                                          </p:val>
                                        </p:tav>
                                      </p:tavLst>
                                    </p:anim>
                                    <p:anim calcmode="lin" valueType="num">
                                      <p:cBhvr>
                                        <p:cTn id="13" dur="400" fill="hold"/>
                                        <p:tgtEl>
                                          <p:spTgt spid="42"/>
                                        </p:tgtEl>
                                        <p:attrNameLst>
                                          <p:attrName>ppt_h</p:attrName>
                                        </p:attrNameLst>
                                      </p:cBhvr>
                                      <p:tavLst>
                                        <p:tav tm="0">
                                          <p:val>
                                            <p:fltVal val="0"/>
                                          </p:val>
                                        </p:tav>
                                        <p:tav tm="100000">
                                          <p:val>
                                            <p:strVal val="#ppt_h"/>
                                          </p:val>
                                        </p:tav>
                                      </p:tavLst>
                                    </p:anim>
                                    <p:animEffect transition="in" filter="fade">
                                      <p:cBhvr>
                                        <p:cTn id="14" dur="400"/>
                                        <p:tgtEl>
                                          <p:spTgt spid="42"/>
                                        </p:tgtEl>
                                      </p:cBhvr>
                                    </p:animEffect>
                                  </p:childTnLst>
                                </p:cTn>
                              </p:par>
                              <p:par>
                                <p:cTn id="15" presetID="53" presetClass="entr" presetSubtype="16" fill="hold" grpId="0" nodeType="withEffect">
                                  <p:stCondLst>
                                    <p:cond delay="300"/>
                                  </p:stCondLst>
                                  <p:childTnLst>
                                    <p:set>
                                      <p:cBhvr>
                                        <p:cTn id="16" dur="1" fill="hold">
                                          <p:stCondLst>
                                            <p:cond delay="0"/>
                                          </p:stCondLst>
                                        </p:cTn>
                                        <p:tgtEl>
                                          <p:spTgt spid="43"/>
                                        </p:tgtEl>
                                        <p:attrNameLst>
                                          <p:attrName>style.visibility</p:attrName>
                                        </p:attrNameLst>
                                      </p:cBhvr>
                                      <p:to>
                                        <p:strVal val="visible"/>
                                      </p:to>
                                    </p:set>
                                    <p:anim calcmode="lin" valueType="num">
                                      <p:cBhvr>
                                        <p:cTn id="17" dur="400" fill="hold"/>
                                        <p:tgtEl>
                                          <p:spTgt spid="43"/>
                                        </p:tgtEl>
                                        <p:attrNameLst>
                                          <p:attrName>ppt_w</p:attrName>
                                        </p:attrNameLst>
                                      </p:cBhvr>
                                      <p:tavLst>
                                        <p:tav tm="0">
                                          <p:val>
                                            <p:fltVal val="0"/>
                                          </p:val>
                                        </p:tav>
                                        <p:tav tm="100000">
                                          <p:val>
                                            <p:strVal val="#ppt_w"/>
                                          </p:val>
                                        </p:tav>
                                      </p:tavLst>
                                    </p:anim>
                                    <p:anim calcmode="lin" valueType="num">
                                      <p:cBhvr>
                                        <p:cTn id="18" dur="400" fill="hold"/>
                                        <p:tgtEl>
                                          <p:spTgt spid="43"/>
                                        </p:tgtEl>
                                        <p:attrNameLst>
                                          <p:attrName>ppt_h</p:attrName>
                                        </p:attrNameLst>
                                      </p:cBhvr>
                                      <p:tavLst>
                                        <p:tav tm="0">
                                          <p:val>
                                            <p:fltVal val="0"/>
                                          </p:val>
                                        </p:tav>
                                        <p:tav tm="100000">
                                          <p:val>
                                            <p:strVal val="#ppt_h"/>
                                          </p:val>
                                        </p:tav>
                                      </p:tavLst>
                                    </p:anim>
                                    <p:animEffect transition="in" filter="fade">
                                      <p:cBhvr>
                                        <p:cTn id="19" dur="400"/>
                                        <p:tgtEl>
                                          <p:spTgt spid="43"/>
                                        </p:tgtEl>
                                      </p:cBhvr>
                                    </p:animEffect>
                                  </p:childTnLst>
                                </p:cTn>
                              </p:par>
                              <p:par>
                                <p:cTn id="20" presetID="53" presetClass="entr" presetSubtype="16" fill="hold" grpId="0" nodeType="withEffect">
                                  <p:stCondLst>
                                    <p:cond delay="500"/>
                                  </p:stCondLst>
                                  <p:childTnLst>
                                    <p:set>
                                      <p:cBhvr>
                                        <p:cTn id="21" dur="1" fill="hold">
                                          <p:stCondLst>
                                            <p:cond delay="0"/>
                                          </p:stCondLst>
                                        </p:cTn>
                                        <p:tgtEl>
                                          <p:spTgt spid="50"/>
                                        </p:tgtEl>
                                        <p:attrNameLst>
                                          <p:attrName>style.visibility</p:attrName>
                                        </p:attrNameLst>
                                      </p:cBhvr>
                                      <p:to>
                                        <p:strVal val="visible"/>
                                      </p:to>
                                    </p:set>
                                    <p:anim calcmode="lin" valueType="num">
                                      <p:cBhvr>
                                        <p:cTn id="22" dur="900" fill="hold"/>
                                        <p:tgtEl>
                                          <p:spTgt spid="50"/>
                                        </p:tgtEl>
                                        <p:attrNameLst>
                                          <p:attrName>ppt_w</p:attrName>
                                        </p:attrNameLst>
                                      </p:cBhvr>
                                      <p:tavLst>
                                        <p:tav tm="0">
                                          <p:val>
                                            <p:fltVal val="0"/>
                                          </p:val>
                                        </p:tav>
                                        <p:tav tm="100000">
                                          <p:val>
                                            <p:strVal val="#ppt_w"/>
                                          </p:val>
                                        </p:tav>
                                      </p:tavLst>
                                    </p:anim>
                                    <p:anim calcmode="lin" valueType="num">
                                      <p:cBhvr>
                                        <p:cTn id="23" dur="900" fill="hold"/>
                                        <p:tgtEl>
                                          <p:spTgt spid="50"/>
                                        </p:tgtEl>
                                        <p:attrNameLst>
                                          <p:attrName>ppt_h</p:attrName>
                                        </p:attrNameLst>
                                      </p:cBhvr>
                                      <p:tavLst>
                                        <p:tav tm="0">
                                          <p:val>
                                            <p:fltVal val="0"/>
                                          </p:val>
                                        </p:tav>
                                        <p:tav tm="100000">
                                          <p:val>
                                            <p:strVal val="#ppt_h"/>
                                          </p:val>
                                        </p:tav>
                                      </p:tavLst>
                                    </p:anim>
                                    <p:animEffect transition="in" filter="fade">
                                      <p:cBhvr>
                                        <p:cTn id="24" dur="900"/>
                                        <p:tgtEl>
                                          <p:spTgt spid="50"/>
                                        </p:tgtEl>
                                      </p:cBhvr>
                                    </p:animEffect>
                                  </p:childTnLst>
                                </p:cTn>
                              </p:par>
                              <p:par>
                                <p:cTn id="25" presetID="53" presetClass="entr" presetSubtype="16" fill="hold" grpId="0" nodeType="withEffect">
                                  <p:stCondLst>
                                    <p:cond delay="500"/>
                                  </p:stCondLst>
                                  <p:childTnLst>
                                    <p:set>
                                      <p:cBhvr>
                                        <p:cTn id="26" dur="1" fill="hold">
                                          <p:stCondLst>
                                            <p:cond delay="0"/>
                                          </p:stCondLst>
                                        </p:cTn>
                                        <p:tgtEl>
                                          <p:spTgt spid="52"/>
                                        </p:tgtEl>
                                        <p:attrNameLst>
                                          <p:attrName>style.visibility</p:attrName>
                                        </p:attrNameLst>
                                      </p:cBhvr>
                                      <p:to>
                                        <p:strVal val="visible"/>
                                      </p:to>
                                    </p:set>
                                    <p:anim calcmode="lin" valueType="num">
                                      <p:cBhvr>
                                        <p:cTn id="27" dur="900" fill="hold"/>
                                        <p:tgtEl>
                                          <p:spTgt spid="52"/>
                                        </p:tgtEl>
                                        <p:attrNameLst>
                                          <p:attrName>ppt_w</p:attrName>
                                        </p:attrNameLst>
                                      </p:cBhvr>
                                      <p:tavLst>
                                        <p:tav tm="0">
                                          <p:val>
                                            <p:fltVal val="0"/>
                                          </p:val>
                                        </p:tav>
                                        <p:tav tm="100000">
                                          <p:val>
                                            <p:strVal val="#ppt_w"/>
                                          </p:val>
                                        </p:tav>
                                      </p:tavLst>
                                    </p:anim>
                                    <p:anim calcmode="lin" valueType="num">
                                      <p:cBhvr>
                                        <p:cTn id="28" dur="900" fill="hold"/>
                                        <p:tgtEl>
                                          <p:spTgt spid="52"/>
                                        </p:tgtEl>
                                        <p:attrNameLst>
                                          <p:attrName>ppt_h</p:attrName>
                                        </p:attrNameLst>
                                      </p:cBhvr>
                                      <p:tavLst>
                                        <p:tav tm="0">
                                          <p:val>
                                            <p:fltVal val="0"/>
                                          </p:val>
                                        </p:tav>
                                        <p:tav tm="100000">
                                          <p:val>
                                            <p:strVal val="#ppt_h"/>
                                          </p:val>
                                        </p:tav>
                                      </p:tavLst>
                                    </p:anim>
                                    <p:animEffect transition="in" filter="fade">
                                      <p:cBhvr>
                                        <p:cTn id="29" dur="900"/>
                                        <p:tgtEl>
                                          <p:spTgt spid="52"/>
                                        </p:tgtEl>
                                      </p:cBhvr>
                                    </p:animEffect>
                                  </p:childTnLst>
                                </p:cTn>
                              </p:par>
                              <p:par>
                                <p:cTn id="30" presetID="53" presetClass="entr" presetSubtype="16" fill="hold" grpId="0" nodeType="withEffect">
                                  <p:stCondLst>
                                    <p:cond delay="500"/>
                                  </p:stCondLst>
                                  <p:childTnLst>
                                    <p:set>
                                      <p:cBhvr>
                                        <p:cTn id="31" dur="1" fill="hold">
                                          <p:stCondLst>
                                            <p:cond delay="0"/>
                                          </p:stCondLst>
                                        </p:cTn>
                                        <p:tgtEl>
                                          <p:spTgt spid="54"/>
                                        </p:tgtEl>
                                        <p:attrNameLst>
                                          <p:attrName>style.visibility</p:attrName>
                                        </p:attrNameLst>
                                      </p:cBhvr>
                                      <p:to>
                                        <p:strVal val="visible"/>
                                      </p:to>
                                    </p:set>
                                    <p:anim calcmode="lin" valueType="num">
                                      <p:cBhvr>
                                        <p:cTn id="32" dur="900" fill="hold"/>
                                        <p:tgtEl>
                                          <p:spTgt spid="54"/>
                                        </p:tgtEl>
                                        <p:attrNameLst>
                                          <p:attrName>ppt_w</p:attrName>
                                        </p:attrNameLst>
                                      </p:cBhvr>
                                      <p:tavLst>
                                        <p:tav tm="0">
                                          <p:val>
                                            <p:fltVal val="0"/>
                                          </p:val>
                                        </p:tav>
                                        <p:tav tm="100000">
                                          <p:val>
                                            <p:strVal val="#ppt_w"/>
                                          </p:val>
                                        </p:tav>
                                      </p:tavLst>
                                    </p:anim>
                                    <p:anim calcmode="lin" valueType="num">
                                      <p:cBhvr>
                                        <p:cTn id="33" dur="900" fill="hold"/>
                                        <p:tgtEl>
                                          <p:spTgt spid="54"/>
                                        </p:tgtEl>
                                        <p:attrNameLst>
                                          <p:attrName>ppt_h</p:attrName>
                                        </p:attrNameLst>
                                      </p:cBhvr>
                                      <p:tavLst>
                                        <p:tav tm="0">
                                          <p:val>
                                            <p:fltVal val="0"/>
                                          </p:val>
                                        </p:tav>
                                        <p:tav tm="100000">
                                          <p:val>
                                            <p:strVal val="#ppt_h"/>
                                          </p:val>
                                        </p:tav>
                                      </p:tavLst>
                                    </p:anim>
                                    <p:animEffect transition="in" filter="fade">
                                      <p:cBhvr>
                                        <p:cTn id="34" dur="900"/>
                                        <p:tgtEl>
                                          <p:spTgt spid="54"/>
                                        </p:tgtEl>
                                      </p:cBhvr>
                                    </p:animEffect>
                                  </p:childTnLst>
                                </p:cTn>
                              </p:par>
                              <p:par>
                                <p:cTn id="35" presetID="53" presetClass="entr" presetSubtype="16" fill="hold" grpId="0" nodeType="withEffect">
                                  <p:stCondLst>
                                    <p:cond delay="500"/>
                                  </p:stCondLst>
                                  <p:childTnLst>
                                    <p:set>
                                      <p:cBhvr>
                                        <p:cTn id="36" dur="1" fill="hold">
                                          <p:stCondLst>
                                            <p:cond delay="0"/>
                                          </p:stCondLst>
                                        </p:cTn>
                                        <p:tgtEl>
                                          <p:spTgt spid="51"/>
                                        </p:tgtEl>
                                        <p:attrNameLst>
                                          <p:attrName>style.visibility</p:attrName>
                                        </p:attrNameLst>
                                      </p:cBhvr>
                                      <p:to>
                                        <p:strVal val="visible"/>
                                      </p:to>
                                    </p:set>
                                    <p:anim calcmode="lin" valueType="num">
                                      <p:cBhvr>
                                        <p:cTn id="37" dur="900" fill="hold"/>
                                        <p:tgtEl>
                                          <p:spTgt spid="51"/>
                                        </p:tgtEl>
                                        <p:attrNameLst>
                                          <p:attrName>ppt_w</p:attrName>
                                        </p:attrNameLst>
                                      </p:cBhvr>
                                      <p:tavLst>
                                        <p:tav tm="0">
                                          <p:val>
                                            <p:fltVal val="0"/>
                                          </p:val>
                                        </p:tav>
                                        <p:tav tm="100000">
                                          <p:val>
                                            <p:strVal val="#ppt_w"/>
                                          </p:val>
                                        </p:tav>
                                      </p:tavLst>
                                    </p:anim>
                                    <p:anim calcmode="lin" valueType="num">
                                      <p:cBhvr>
                                        <p:cTn id="38" dur="900" fill="hold"/>
                                        <p:tgtEl>
                                          <p:spTgt spid="51"/>
                                        </p:tgtEl>
                                        <p:attrNameLst>
                                          <p:attrName>ppt_h</p:attrName>
                                        </p:attrNameLst>
                                      </p:cBhvr>
                                      <p:tavLst>
                                        <p:tav tm="0">
                                          <p:val>
                                            <p:fltVal val="0"/>
                                          </p:val>
                                        </p:tav>
                                        <p:tav tm="100000">
                                          <p:val>
                                            <p:strVal val="#ppt_h"/>
                                          </p:val>
                                        </p:tav>
                                      </p:tavLst>
                                    </p:anim>
                                    <p:animEffect transition="in" filter="fade">
                                      <p:cBhvr>
                                        <p:cTn id="39" dur="900"/>
                                        <p:tgtEl>
                                          <p:spTgt spid="51"/>
                                        </p:tgtEl>
                                      </p:cBhvr>
                                    </p:animEffect>
                                  </p:childTnLst>
                                </p:cTn>
                              </p:par>
                              <p:par>
                                <p:cTn id="40" presetID="53" presetClass="entr" presetSubtype="16" fill="hold" grpId="0" nodeType="withEffect">
                                  <p:stCondLst>
                                    <p:cond delay="500"/>
                                  </p:stCondLst>
                                  <p:childTnLst>
                                    <p:set>
                                      <p:cBhvr>
                                        <p:cTn id="41" dur="1" fill="hold">
                                          <p:stCondLst>
                                            <p:cond delay="0"/>
                                          </p:stCondLst>
                                        </p:cTn>
                                        <p:tgtEl>
                                          <p:spTgt spid="53"/>
                                        </p:tgtEl>
                                        <p:attrNameLst>
                                          <p:attrName>style.visibility</p:attrName>
                                        </p:attrNameLst>
                                      </p:cBhvr>
                                      <p:to>
                                        <p:strVal val="visible"/>
                                      </p:to>
                                    </p:set>
                                    <p:anim calcmode="lin" valueType="num">
                                      <p:cBhvr>
                                        <p:cTn id="42" dur="900" fill="hold"/>
                                        <p:tgtEl>
                                          <p:spTgt spid="53"/>
                                        </p:tgtEl>
                                        <p:attrNameLst>
                                          <p:attrName>ppt_w</p:attrName>
                                        </p:attrNameLst>
                                      </p:cBhvr>
                                      <p:tavLst>
                                        <p:tav tm="0">
                                          <p:val>
                                            <p:fltVal val="0"/>
                                          </p:val>
                                        </p:tav>
                                        <p:tav tm="100000">
                                          <p:val>
                                            <p:strVal val="#ppt_w"/>
                                          </p:val>
                                        </p:tav>
                                      </p:tavLst>
                                    </p:anim>
                                    <p:anim calcmode="lin" valueType="num">
                                      <p:cBhvr>
                                        <p:cTn id="43" dur="900" fill="hold"/>
                                        <p:tgtEl>
                                          <p:spTgt spid="53"/>
                                        </p:tgtEl>
                                        <p:attrNameLst>
                                          <p:attrName>ppt_h</p:attrName>
                                        </p:attrNameLst>
                                      </p:cBhvr>
                                      <p:tavLst>
                                        <p:tav tm="0">
                                          <p:val>
                                            <p:fltVal val="0"/>
                                          </p:val>
                                        </p:tav>
                                        <p:tav tm="100000">
                                          <p:val>
                                            <p:strVal val="#ppt_h"/>
                                          </p:val>
                                        </p:tav>
                                      </p:tavLst>
                                    </p:anim>
                                    <p:animEffect transition="in" filter="fade">
                                      <p:cBhvr>
                                        <p:cTn id="44" dur="900"/>
                                        <p:tgtEl>
                                          <p:spTgt spid="53"/>
                                        </p:tgtEl>
                                      </p:cBhvr>
                                    </p:animEffect>
                                  </p:childTnLst>
                                </p:cTn>
                              </p:par>
                              <p:par>
                                <p:cTn id="45" presetID="53" presetClass="entr" presetSubtype="16" fill="hold" grpId="0" nodeType="withEffect">
                                  <p:stCondLst>
                                    <p:cond delay="500"/>
                                  </p:stCondLst>
                                  <p:childTnLst>
                                    <p:set>
                                      <p:cBhvr>
                                        <p:cTn id="46" dur="1" fill="hold">
                                          <p:stCondLst>
                                            <p:cond delay="0"/>
                                          </p:stCondLst>
                                        </p:cTn>
                                        <p:tgtEl>
                                          <p:spTgt spid="55"/>
                                        </p:tgtEl>
                                        <p:attrNameLst>
                                          <p:attrName>style.visibility</p:attrName>
                                        </p:attrNameLst>
                                      </p:cBhvr>
                                      <p:to>
                                        <p:strVal val="visible"/>
                                      </p:to>
                                    </p:set>
                                    <p:anim calcmode="lin" valueType="num">
                                      <p:cBhvr>
                                        <p:cTn id="47" dur="900" fill="hold"/>
                                        <p:tgtEl>
                                          <p:spTgt spid="55"/>
                                        </p:tgtEl>
                                        <p:attrNameLst>
                                          <p:attrName>ppt_w</p:attrName>
                                        </p:attrNameLst>
                                      </p:cBhvr>
                                      <p:tavLst>
                                        <p:tav tm="0">
                                          <p:val>
                                            <p:fltVal val="0"/>
                                          </p:val>
                                        </p:tav>
                                        <p:tav tm="100000">
                                          <p:val>
                                            <p:strVal val="#ppt_w"/>
                                          </p:val>
                                        </p:tav>
                                      </p:tavLst>
                                    </p:anim>
                                    <p:anim calcmode="lin" valueType="num">
                                      <p:cBhvr>
                                        <p:cTn id="48" dur="900" fill="hold"/>
                                        <p:tgtEl>
                                          <p:spTgt spid="55"/>
                                        </p:tgtEl>
                                        <p:attrNameLst>
                                          <p:attrName>ppt_h</p:attrName>
                                        </p:attrNameLst>
                                      </p:cBhvr>
                                      <p:tavLst>
                                        <p:tav tm="0">
                                          <p:val>
                                            <p:fltVal val="0"/>
                                          </p:val>
                                        </p:tav>
                                        <p:tav tm="100000">
                                          <p:val>
                                            <p:strVal val="#ppt_h"/>
                                          </p:val>
                                        </p:tav>
                                      </p:tavLst>
                                    </p:anim>
                                    <p:animEffect transition="in" filter="fade">
                                      <p:cBhvr>
                                        <p:cTn id="49" dur="900"/>
                                        <p:tgtEl>
                                          <p:spTgt spid="55"/>
                                        </p:tgtEl>
                                      </p:cBhvr>
                                    </p:animEffect>
                                  </p:childTnLst>
                                </p:cTn>
                              </p:par>
                              <p:par>
                                <p:cTn id="50" presetID="53" presetClass="entr" presetSubtype="16" fill="hold" grpId="0" nodeType="withEffect">
                                  <p:stCondLst>
                                    <p:cond delay="500"/>
                                  </p:stCondLst>
                                  <p:childTnLst>
                                    <p:set>
                                      <p:cBhvr>
                                        <p:cTn id="51" dur="1" fill="hold">
                                          <p:stCondLst>
                                            <p:cond delay="0"/>
                                          </p:stCondLst>
                                        </p:cTn>
                                        <p:tgtEl>
                                          <p:spTgt spid="32"/>
                                        </p:tgtEl>
                                        <p:attrNameLst>
                                          <p:attrName>style.visibility</p:attrName>
                                        </p:attrNameLst>
                                      </p:cBhvr>
                                      <p:to>
                                        <p:strVal val="visible"/>
                                      </p:to>
                                    </p:set>
                                    <p:anim calcmode="lin" valueType="num">
                                      <p:cBhvr>
                                        <p:cTn id="52" dur="900" fill="hold"/>
                                        <p:tgtEl>
                                          <p:spTgt spid="32"/>
                                        </p:tgtEl>
                                        <p:attrNameLst>
                                          <p:attrName>ppt_w</p:attrName>
                                        </p:attrNameLst>
                                      </p:cBhvr>
                                      <p:tavLst>
                                        <p:tav tm="0">
                                          <p:val>
                                            <p:fltVal val="0"/>
                                          </p:val>
                                        </p:tav>
                                        <p:tav tm="100000">
                                          <p:val>
                                            <p:strVal val="#ppt_w"/>
                                          </p:val>
                                        </p:tav>
                                      </p:tavLst>
                                    </p:anim>
                                    <p:anim calcmode="lin" valueType="num">
                                      <p:cBhvr>
                                        <p:cTn id="53" dur="900" fill="hold"/>
                                        <p:tgtEl>
                                          <p:spTgt spid="32"/>
                                        </p:tgtEl>
                                        <p:attrNameLst>
                                          <p:attrName>ppt_h</p:attrName>
                                        </p:attrNameLst>
                                      </p:cBhvr>
                                      <p:tavLst>
                                        <p:tav tm="0">
                                          <p:val>
                                            <p:fltVal val="0"/>
                                          </p:val>
                                        </p:tav>
                                        <p:tav tm="100000">
                                          <p:val>
                                            <p:strVal val="#ppt_h"/>
                                          </p:val>
                                        </p:tav>
                                      </p:tavLst>
                                    </p:anim>
                                    <p:animEffect transition="in" filter="fade">
                                      <p:cBhvr>
                                        <p:cTn id="54" dur="900"/>
                                        <p:tgtEl>
                                          <p:spTgt spid="32"/>
                                        </p:tgtEl>
                                      </p:cBhvr>
                                    </p:animEffect>
                                  </p:childTnLst>
                                </p:cTn>
                              </p:par>
                              <p:par>
                                <p:cTn id="55" presetID="53" presetClass="entr" presetSubtype="16" fill="hold" grpId="0" nodeType="withEffect">
                                  <p:stCondLst>
                                    <p:cond delay="500"/>
                                  </p:stCondLst>
                                  <p:childTnLst>
                                    <p:set>
                                      <p:cBhvr>
                                        <p:cTn id="56" dur="1" fill="hold">
                                          <p:stCondLst>
                                            <p:cond delay="0"/>
                                          </p:stCondLst>
                                        </p:cTn>
                                        <p:tgtEl>
                                          <p:spTgt spid="31"/>
                                        </p:tgtEl>
                                        <p:attrNameLst>
                                          <p:attrName>style.visibility</p:attrName>
                                        </p:attrNameLst>
                                      </p:cBhvr>
                                      <p:to>
                                        <p:strVal val="visible"/>
                                      </p:to>
                                    </p:set>
                                    <p:anim calcmode="lin" valueType="num">
                                      <p:cBhvr>
                                        <p:cTn id="57" dur="900" fill="hold"/>
                                        <p:tgtEl>
                                          <p:spTgt spid="31"/>
                                        </p:tgtEl>
                                        <p:attrNameLst>
                                          <p:attrName>ppt_w</p:attrName>
                                        </p:attrNameLst>
                                      </p:cBhvr>
                                      <p:tavLst>
                                        <p:tav tm="0">
                                          <p:val>
                                            <p:fltVal val="0"/>
                                          </p:val>
                                        </p:tav>
                                        <p:tav tm="100000">
                                          <p:val>
                                            <p:strVal val="#ppt_w"/>
                                          </p:val>
                                        </p:tav>
                                      </p:tavLst>
                                    </p:anim>
                                    <p:anim calcmode="lin" valueType="num">
                                      <p:cBhvr>
                                        <p:cTn id="58" dur="900" fill="hold"/>
                                        <p:tgtEl>
                                          <p:spTgt spid="31"/>
                                        </p:tgtEl>
                                        <p:attrNameLst>
                                          <p:attrName>ppt_h</p:attrName>
                                        </p:attrNameLst>
                                      </p:cBhvr>
                                      <p:tavLst>
                                        <p:tav tm="0">
                                          <p:val>
                                            <p:fltVal val="0"/>
                                          </p:val>
                                        </p:tav>
                                        <p:tav tm="100000">
                                          <p:val>
                                            <p:strVal val="#ppt_h"/>
                                          </p:val>
                                        </p:tav>
                                      </p:tavLst>
                                    </p:anim>
                                    <p:animEffect transition="in" filter="fade">
                                      <p:cBhvr>
                                        <p:cTn id="59" dur="900"/>
                                        <p:tgtEl>
                                          <p:spTgt spid="31"/>
                                        </p:tgtEl>
                                      </p:cBhvr>
                                    </p:animEffect>
                                  </p:childTnLst>
                                </p:cTn>
                              </p:par>
                              <p:par>
                                <p:cTn id="60" presetID="53" presetClass="entr" presetSubtype="16" fill="hold" grpId="0" nodeType="withEffect">
                                  <p:stCondLst>
                                    <p:cond delay="500"/>
                                  </p:stCondLst>
                                  <p:childTnLst>
                                    <p:set>
                                      <p:cBhvr>
                                        <p:cTn id="61" dur="1" fill="hold">
                                          <p:stCondLst>
                                            <p:cond delay="0"/>
                                          </p:stCondLst>
                                        </p:cTn>
                                        <p:tgtEl>
                                          <p:spTgt spid="30"/>
                                        </p:tgtEl>
                                        <p:attrNameLst>
                                          <p:attrName>style.visibility</p:attrName>
                                        </p:attrNameLst>
                                      </p:cBhvr>
                                      <p:to>
                                        <p:strVal val="visible"/>
                                      </p:to>
                                    </p:set>
                                    <p:anim calcmode="lin" valueType="num">
                                      <p:cBhvr>
                                        <p:cTn id="62" dur="900" fill="hold"/>
                                        <p:tgtEl>
                                          <p:spTgt spid="30"/>
                                        </p:tgtEl>
                                        <p:attrNameLst>
                                          <p:attrName>ppt_w</p:attrName>
                                        </p:attrNameLst>
                                      </p:cBhvr>
                                      <p:tavLst>
                                        <p:tav tm="0">
                                          <p:val>
                                            <p:fltVal val="0"/>
                                          </p:val>
                                        </p:tav>
                                        <p:tav tm="100000">
                                          <p:val>
                                            <p:strVal val="#ppt_w"/>
                                          </p:val>
                                        </p:tav>
                                      </p:tavLst>
                                    </p:anim>
                                    <p:anim calcmode="lin" valueType="num">
                                      <p:cBhvr>
                                        <p:cTn id="63" dur="900" fill="hold"/>
                                        <p:tgtEl>
                                          <p:spTgt spid="30"/>
                                        </p:tgtEl>
                                        <p:attrNameLst>
                                          <p:attrName>ppt_h</p:attrName>
                                        </p:attrNameLst>
                                      </p:cBhvr>
                                      <p:tavLst>
                                        <p:tav tm="0">
                                          <p:val>
                                            <p:fltVal val="0"/>
                                          </p:val>
                                        </p:tav>
                                        <p:tav tm="100000">
                                          <p:val>
                                            <p:strVal val="#ppt_h"/>
                                          </p:val>
                                        </p:tav>
                                      </p:tavLst>
                                    </p:anim>
                                    <p:animEffect transition="in" filter="fade">
                                      <p:cBhvr>
                                        <p:cTn id="64" dur="9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1" grpId="0" animBg="1"/>
      <p:bldP spid="32" grpId="0" animBg="1"/>
      <p:bldP spid="37" grpId="0"/>
      <p:bldP spid="42" grpId="0"/>
      <p:bldP spid="43" grpId="0"/>
      <p:bldP spid="50" grpId="0" animBg="1"/>
      <p:bldP spid="51" grpId="0" animBg="1"/>
      <p:bldP spid="52" grpId="0" animBg="1"/>
      <p:bldP spid="53" grpId="0" animBg="1"/>
      <p:bldP spid="54" grpId="0" animBg="1"/>
      <p:bldP spid="55" grpId="0" animBg="1"/>
    </p:bld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138CC11D-94B8-184B-A08B-3BC686314408}"/>
              </a:ext>
            </a:extLst>
          </p:cNvPr>
          <p:cNvCxnSpPr>
            <a:cxnSpLocks/>
          </p:cNvCxnSpPr>
          <p:nvPr userDrawn="1">
            <p:custDataLst>
              <p:tags r:id="rId1"/>
            </p:custDataLst>
          </p:nvPr>
        </p:nvCxnSpPr>
        <p:spPr bwMode="auto">
          <a:xfrm>
            <a:off x="3240740" y="1251132"/>
            <a:ext cx="0" cy="4955704"/>
          </a:xfrm>
          <a:prstGeom prst="line">
            <a:avLst/>
          </a:prstGeom>
          <a:solidFill>
            <a:schemeClr val="accent1"/>
          </a:solidFill>
          <a:ln w="9525" cap="flat" cmpd="sng" algn="ctr">
            <a:solidFill>
              <a:srgbClr val="A6A6A6"/>
            </a:solidFill>
            <a:prstDash val="sysDash"/>
            <a:round/>
            <a:headEnd type="none" w="lg" len="lg"/>
            <a:tailEnd type="none" w="lg" len="lg"/>
          </a:ln>
          <a:effectLst/>
        </p:spPr>
      </p:cxnSp>
      <p:cxnSp>
        <p:nvCxnSpPr>
          <p:cNvPr id="12" name="Straight Connector 11">
            <a:extLst>
              <a:ext uri="{FF2B5EF4-FFF2-40B4-BE49-F238E27FC236}">
                <a16:creationId xmlns:a16="http://schemas.microsoft.com/office/drawing/2014/main" id="{4F42F15C-7EF4-DF43-B83C-7A4865DC088E}"/>
              </a:ext>
            </a:extLst>
          </p:cNvPr>
          <p:cNvCxnSpPr>
            <a:cxnSpLocks/>
          </p:cNvCxnSpPr>
          <p:nvPr userDrawn="1">
            <p:custDataLst>
              <p:tags r:id="rId2"/>
            </p:custDataLst>
          </p:nvPr>
        </p:nvCxnSpPr>
        <p:spPr bwMode="auto">
          <a:xfrm>
            <a:off x="34666" y="3677180"/>
            <a:ext cx="8800991" cy="0"/>
          </a:xfrm>
          <a:prstGeom prst="line">
            <a:avLst/>
          </a:prstGeom>
          <a:solidFill>
            <a:schemeClr val="accent1"/>
          </a:solidFill>
          <a:ln w="9525" cap="flat" cmpd="sng" algn="ctr">
            <a:solidFill>
              <a:srgbClr val="A6A6A6"/>
            </a:solidFill>
            <a:prstDash val="sysDash"/>
            <a:round/>
            <a:headEnd type="none" w="lg" len="lg"/>
            <a:tailEnd type="none" w="lg" len="lg"/>
          </a:ln>
          <a:effectLst/>
        </p:spPr>
      </p:cxnSp>
      <p:sp>
        <p:nvSpPr>
          <p:cNvPr id="39" name="Text Placeholder 3">
            <a:extLst>
              <a:ext uri="{FF2B5EF4-FFF2-40B4-BE49-F238E27FC236}">
                <a16:creationId xmlns:a16="http://schemas.microsoft.com/office/drawing/2014/main" id="{2E10E23C-CC78-C345-9736-7CE9A2C03B55}"/>
              </a:ext>
            </a:extLst>
          </p:cNvPr>
          <p:cNvSpPr>
            <a:spLocks noGrp="1"/>
          </p:cNvSpPr>
          <p:nvPr>
            <p:ph type="body" sz="quarter" idx="13" hasCustomPrompt="1"/>
          </p:nvPr>
        </p:nvSpPr>
        <p:spPr>
          <a:xfrm>
            <a:off x="458392" y="204950"/>
            <a:ext cx="8319972" cy="297139"/>
          </a:xfrm>
          <a:prstGeom prst="rect">
            <a:avLst/>
          </a:prstGeom>
        </p:spPr>
        <p:txBody>
          <a:bodyPr/>
          <a:lstStyle>
            <a:lvl1pPr marL="0" indent="0" algn="ctr">
              <a:buNone/>
              <a:defRPr sz="1800">
                <a:solidFill>
                  <a:srgbClr val="B51E6A"/>
                </a:solidFill>
                <a:latin typeface="Calibri" panose="020F0502020204030204" pitchFamily="34" charset="0"/>
                <a:cs typeface="Calibri" panose="020F0502020204030204" pitchFamily="34" charset="0"/>
              </a:defRPr>
            </a:lvl1pPr>
          </a:lstStyle>
          <a:p>
            <a:r>
              <a:rPr lang="en-US"/>
              <a:t>TITLE</a:t>
            </a:r>
          </a:p>
        </p:txBody>
      </p:sp>
      <p:cxnSp>
        <p:nvCxnSpPr>
          <p:cNvPr id="40" name="Straight Connector 39">
            <a:extLst>
              <a:ext uri="{FF2B5EF4-FFF2-40B4-BE49-F238E27FC236}">
                <a16:creationId xmlns:a16="http://schemas.microsoft.com/office/drawing/2014/main" id="{B405EAF9-7BD9-2349-A06B-DD1269D16B4E}"/>
              </a:ext>
            </a:extLst>
          </p:cNvPr>
          <p:cNvCxnSpPr>
            <a:cxnSpLocks/>
          </p:cNvCxnSpPr>
          <p:nvPr userDrawn="1"/>
        </p:nvCxnSpPr>
        <p:spPr>
          <a:xfrm>
            <a:off x="3465871" y="629379"/>
            <a:ext cx="2212259" cy="0"/>
          </a:xfrm>
          <a:prstGeom prst="line">
            <a:avLst/>
          </a:prstGeom>
          <a:ln>
            <a:solidFill>
              <a:srgbClr val="C8262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5D63DBD2-152C-0E4F-86CC-A3C0B2EC34D1}"/>
              </a:ext>
            </a:extLst>
          </p:cNvPr>
          <p:cNvCxnSpPr>
            <a:cxnSpLocks/>
          </p:cNvCxnSpPr>
          <p:nvPr userDrawn="1">
            <p:custDataLst>
              <p:tags r:id="rId3"/>
            </p:custDataLst>
          </p:nvPr>
        </p:nvCxnSpPr>
        <p:spPr bwMode="auto">
          <a:xfrm>
            <a:off x="6419876" y="1251132"/>
            <a:ext cx="0" cy="4955704"/>
          </a:xfrm>
          <a:prstGeom prst="line">
            <a:avLst/>
          </a:prstGeom>
          <a:solidFill>
            <a:schemeClr val="accent1"/>
          </a:solidFill>
          <a:ln w="9525" cap="flat" cmpd="sng" algn="ctr">
            <a:solidFill>
              <a:srgbClr val="A6A6A6"/>
            </a:solidFill>
            <a:prstDash val="sysDash"/>
            <a:round/>
            <a:headEnd type="none" w="lg" len="lg"/>
            <a:tailEnd type="none" w="lg" len="lg"/>
          </a:ln>
          <a:effectLst/>
        </p:spPr>
      </p:cxnSp>
      <p:cxnSp>
        <p:nvCxnSpPr>
          <p:cNvPr id="46" name="Straight Connector 45">
            <a:extLst>
              <a:ext uri="{FF2B5EF4-FFF2-40B4-BE49-F238E27FC236}">
                <a16:creationId xmlns:a16="http://schemas.microsoft.com/office/drawing/2014/main" id="{2911918D-4102-8346-94C1-F81B96DA1F39}"/>
              </a:ext>
            </a:extLst>
          </p:cNvPr>
          <p:cNvCxnSpPr/>
          <p:nvPr userDrawn="1"/>
        </p:nvCxnSpPr>
        <p:spPr>
          <a:xfrm>
            <a:off x="458389" y="1619754"/>
            <a:ext cx="1568717"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FE342B45-8496-3143-AA7A-598D3D52955D}"/>
              </a:ext>
            </a:extLst>
          </p:cNvPr>
          <p:cNvCxnSpPr/>
          <p:nvPr userDrawn="1"/>
        </p:nvCxnSpPr>
        <p:spPr>
          <a:xfrm>
            <a:off x="458389" y="4210555"/>
            <a:ext cx="1568717"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63015F51-600E-9343-97AC-5B6480B923AC}"/>
              </a:ext>
            </a:extLst>
          </p:cNvPr>
          <p:cNvCxnSpPr/>
          <p:nvPr userDrawn="1"/>
        </p:nvCxnSpPr>
        <p:spPr>
          <a:xfrm>
            <a:off x="3808258" y="1619754"/>
            <a:ext cx="1568717"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91A990A-CA75-F141-B6A0-A181556B25FD}"/>
              </a:ext>
            </a:extLst>
          </p:cNvPr>
          <p:cNvCxnSpPr/>
          <p:nvPr userDrawn="1"/>
        </p:nvCxnSpPr>
        <p:spPr>
          <a:xfrm>
            <a:off x="3808258" y="4210555"/>
            <a:ext cx="1568717"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65A01A9F-F566-A44C-9D98-C900068CA2C1}"/>
              </a:ext>
            </a:extLst>
          </p:cNvPr>
          <p:cNvCxnSpPr/>
          <p:nvPr userDrawn="1"/>
        </p:nvCxnSpPr>
        <p:spPr>
          <a:xfrm>
            <a:off x="6630590" y="1619754"/>
            <a:ext cx="1568717"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70A820CC-464E-BA40-AD4D-99AC7ECFC644}"/>
              </a:ext>
            </a:extLst>
          </p:cNvPr>
          <p:cNvCxnSpPr/>
          <p:nvPr userDrawn="1"/>
        </p:nvCxnSpPr>
        <p:spPr>
          <a:xfrm>
            <a:off x="6630590" y="4210555"/>
            <a:ext cx="1568717"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sp>
        <p:nvSpPr>
          <p:cNvPr id="2" name="Date Placeholder 1">
            <a:extLst>
              <a:ext uri="{FF2B5EF4-FFF2-40B4-BE49-F238E27FC236}">
                <a16:creationId xmlns:a16="http://schemas.microsoft.com/office/drawing/2014/main" id="{2272D8D6-3FE5-F549-A23E-A36AE6C522F4}"/>
              </a:ext>
            </a:extLst>
          </p:cNvPr>
          <p:cNvSpPr>
            <a:spLocks noGrp="1"/>
          </p:cNvSpPr>
          <p:nvPr>
            <p:ph type="dt" sz="half" idx="26"/>
          </p:nvPr>
        </p:nvSpPr>
        <p:spPr/>
        <p:txBody>
          <a:bodyPr/>
          <a:lstStyle/>
          <a:p>
            <a:fld id="{D97C9332-06A4-8741-8892-83C10379AC79}" type="datetime1">
              <a:rPr lang="en-IN" smtClean="0"/>
              <a:t>13-04-2023</a:t>
            </a:fld>
            <a:r>
              <a:rPr lang="en-US"/>
              <a:t> </a:t>
            </a:r>
            <a:r>
              <a:rPr lang="en-US" altLang="en-US"/>
              <a:t>| </a:t>
            </a:r>
            <a:r>
              <a:rPr lang="en-IN" altLang="en-US"/>
              <a:t>© Mphasis 2018  Proprietary and confidential information</a:t>
            </a:r>
            <a:endParaRPr lang="en-US"/>
          </a:p>
        </p:txBody>
      </p:sp>
      <p:sp>
        <p:nvSpPr>
          <p:cNvPr id="6" name="Slide Number Placeholder 5">
            <a:extLst>
              <a:ext uri="{FF2B5EF4-FFF2-40B4-BE49-F238E27FC236}">
                <a16:creationId xmlns:a16="http://schemas.microsoft.com/office/drawing/2014/main" id="{55232D1C-1DFC-4243-9AED-A42DCDB9F13A}"/>
              </a:ext>
            </a:extLst>
          </p:cNvPr>
          <p:cNvSpPr>
            <a:spLocks noGrp="1"/>
          </p:cNvSpPr>
          <p:nvPr>
            <p:ph type="sldNum" sz="quarter" idx="27"/>
          </p:nvPr>
        </p:nvSpPr>
        <p:spPr/>
        <p:txBody>
          <a:bodyPr/>
          <a:lstStyle/>
          <a:p>
            <a:fld id="{1755F6D2-49A6-E64A-811B-3E9DE07970BF}" type="slidenum">
              <a:rPr lang="en-US" smtClean="0"/>
              <a:pPr/>
              <a:t>‹#›</a:t>
            </a:fld>
            <a:endParaRPr lang="en-US"/>
          </a:p>
        </p:txBody>
      </p:sp>
      <p:sp>
        <p:nvSpPr>
          <p:cNvPr id="3" name="TextBox 2">
            <a:extLst>
              <a:ext uri="{FF2B5EF4-FFF2-40B4-BE49-F238E27FC236}">
                <a16:creationId xmlns:a16="http://schemas.microsoft.com/office/drawing/2014/main" id="{F6EA2A5F-EE47-0F4B-8C9D-BE7297389568}"/>
              </a:ext>
            </a:extLst>
          </p:cNvPr>
          <p:cNvSpPr txBox="1"/>
          <p:nvPr userDrawn="1"/>
        </p:nvSpPr>
        <p:spPr>
          <a:xfrm>
            <a:off x="458390" y="1261883"/>
            <a:ext cx="1630180" cy="276999"/>
          </a:xfrm>
          <a:prstGeom prst="rect">
            <a:avLst/>
          </a:prstGeom>
          <a:solidFill>
            <a:schemeClr val="bg1">
              <a:lumMod val="95000"/>
            </a:schemeClr>
          </a:solidFill>
        </p:spPr>
        <p:txBody>
          <a:bodyPr wrap="square" rtlCol="0">
            <a:spAutoFit/>
          </a:bodyPr>
          <a:lstStyle/>
          <a:p>
            <a:pPr marL="0" marR="0" lvl="0" indent="0" algn="l" defTabSz="911034" rtl="0" eaLnBrk="1" fontAlgn="base" latinLnBrk="0" hangingPunct="1">
              <a:lnSpc>
                <a:spcPct val="100000"/>
              </a:lnSpc>
              <a:spcBef>
                <a:spcPct val="0"/>
              </a:spcBef>
              <a:spcAft>
                <a:spcPct val="0"/>
              </a:spcAft>
              <a:buClrTx/>
              <a:buSzTx/>
              <a:buFontTx/>
              <a:buNone/>
              <a:tabLst/>
              <a:defRPr/>
            </a:pPr>
            <a:r>
              <a:rPr kumimoji="0" lang="en-US" sz="1200" b="1" i="0" u="none" strike="noStrike" kern="1200" cap="none" spc="0" normalizeH="0" baseline="0">
                <a:ln>
                  <a:noFill/>
                </a:ln>
                <a:solidFill>
                  <a:schemeClr val="tx1">
                    <a:lumMod val="50000"/>
                    <a:lumOff val="50000"/>
                  </a:schemeClr>
                </a:solidFill>
                <a:effectLst/>
                <a:uLnTx/>
                <a:uFillTx/>
                <a:latin typeface="Calibri" panose="020F0502020204030204" pitchFamily="34" charset="0"/>
                <a:ea typeface="+mn-ea"/>
                <a:cs typeface="Calibri" panose="020F0502020204030204" pitchFamily="34" charset="0"/>
              </a:rPr>
              <a:t>Dummy copy</a:t>
            </a:r>
          </a:p>
        </p:txBody>
      </p:sp>
      <p:sp>
        <p:nvSpPr>
          <p:cNvPr id="29" name="TextBox 28">
            <a:extLst>
              <a:ext uri="{FF2B5EF4-FFF2-40B4-BE49-F238E27FC236}">
                <a16:creationId xmlns:a16="http://schemas.microsoft.com/office/drawing/2014/main" id="{9A3D1390-8FF5-BE4C-A82B-02BD21E92A4D}"/>
              </a:ext>
            </a:extLst>
          </p:cNvPr>
          <p:cNvSpPr txBox="1"/>
          <p:nvPr userDrawn="1"/>
        </p:nvSpPr>
        <p:spPr>
          <a:xfrm>
            <a:off x="3774964" y="1261883"/>
            <a:ext cx="1630180" cy="276999"/>
          </a:xfrm>
          <a:prstGeom prst="rect">
            <a:avLst/>
          </a:prstGeom>
          <a:solidFill>
            <a:schemeClr val="bg1">
              <a:lumMod val="95000"/>
            </a:schemeClr>
          </a:solidFill>
        </p:spPr>
        <p:txBody>
          <a:bodyPr wrap="square" rtlCol="0">
            <a:spAutoFit/>
          </a:bodyPr>
          <a:lstStyle/>
          <a:p>
            <a:pPr marL="0" marR="0" lvl="0" indent="0" algn="l" defTabSz="911034" rtl="0" eaLnBrk="1" fontAlgn="base" latinLnBrk="0" hangingPunct="1">
              <a:lnSpc>
                <a:spcPct val="100000"/>
              </a:lnSpc>
              <a:spcBef>
                <a:spcPct val="0"/>
              </a:spcBef>
              <a:spcAft>
                <a:spcPct val="0"/>
              </a:spcAft>
              <a:buClrTx/>
              <a:buSzTx/>
              <a:buFontTx/>
              <a:buNone/>
              <a:tabLst/>
              <a:defRPr/>
            </a:pPr>
            <a:r>
              <a:rPr kumimoji="0" lang="en-US" sz="1200" b="1" i="0" u="none" strike="noStrike" kern="1200" cap="none" spc="0" normalizeH="0" baseline="0">
                <a:ln>
                  <a:noFill/>
                </a:ln>
                <a:solidFill>
                  <a:schemeClr val="tx1">
                    <a:lumMod val="50000"/>
                    <a:lumOff val="50000"/>
                  </a:schemeClr>
                </a:solidFill>
                <a:effectLst/>
                <a:uLnTx/>
                <a:uFillTx/>
                <a:latin typeface="Calibri" panose="020F0502020204030204" pitchFamily="34" charset="0"/>
                <a:ea typeface="+mn-ea"/>
                <a:cs typeface="Calibri" panose="020F0502020204030204" pitchFamily="34" charset="0"/>
              </a:rPr>
              <a:t>Dummy copy</a:t>
            </a:r>
          </a:p>
        </p:txBody>
      </p:sp>
      <p:sp>
        <p:nvSpPr>
          <p:cNvPr id="30" name="TextBox 29">
            <a:extLst>
              <a:ext uri="{FF2B5EF4-FFF2-40B4-BE49-F238E27FC236}">
                <a16:creationId xmlns:a16="http://schemas.microsoft.com/office/drawing/2014/main" id="{09B3C086-EE58-C645-85B9-2FDB1A8B21C1}"/>
              </a:ext>
            </a:extLst>
          </p:cNvPr>
          <p:cNvSpPr txBox="1"/>
          <p:nvPr userDrawn="1"/>
        </p:nvSpPr>
        <p:spPr>
          <a:xfrm>
            <a:off x="6630591" y="1261883"/>
            <a:ext cx="1630180" cy="276999"/>
          </a:xfrm>
          <a:prstGeom prst="rect">
            <a:avLst/>
          </a:prstGeom>
          <a:solidFill>
            <a:schemeClr val="bg1">
              <a:lumMod val="95000"/>
            </a:schemeClr>
          </a:solidFill>
        </p:spPr>
        <p:txBody>
          <a:bodyPr wrap="square" rtlCol="0">
            <a:spAutoFit/>
          </a:bodyPr>
          <a:lstStyle/>
          <a:p>
            <a:pPr marL="0" marR="0" lvl="0" indent="0" algn="l" defTabSz="911034" rtl="0" eaLnBrk="1" fontAlgn="base" latinLnBrk="0" hangingPunct="1">
              <a:lnSpc>
                <a:spcPct val="100000"/>
              </a:lnSpc>
              <a:spcBef>
                <a:spcPct val="0"/>
              </a:spcBef>
              <a:spcAft>
                <a:spcPct val="0"/>
              </a:spcAft>
              <a:buClrTx/>
              <a:buSzTx/>
              <a:buFontTx/>
              <a:buNone/>
              <a:tabLst/>
              <a:defRPr/>
            </a:pPr>
            <a:r>
              <a:rPr kumimoji="0" lang="en-US" sz="1200" b="1" i="0" u="none" strike="noStrike" kern="1200" cap="none" spc="0" normalizeH="0" baseline="0">
                <a:ln>
                  <a:noFill/>
                </a:ln>
                <a:solidFill>
                  <a:schemeClr val="tx1">
                    <a:lumMod val="50000"/>
                    <a:lumOff val="50000"/>
                  </a:schemeClr>
                </a:solidFill>
                <a:effectLst/>
                <a:uLnTx/>
                <a:uFillTx/>
                <a:latin typeface="Calibri" panose="020F0502020204030204" pitchFamily="34" charset="0"/>
                <a:ea typeface="+mn-ea"/>
                <a:cs typeface="Calibri" panose="020F0502020204030204" pitchFamily="34" charset="0"/>
              </a:rPr>
              <a:t>Dummy copy</a:t>
            </a:r>
          </a:p>
        </p:txBody>
      </p:sp>
      <p:sp>
        <p:nvSpPr>
          <p:cNvPr id="31" name="TextBox 30">
            <a:extLst>
              <a:ext uri="{FF2B5EF4-FFF2-40B4-BE49-F238E27FC236}">
                <a16:creationId xmlns:a16="http://schemas.microsoft.com/office/drawing/2014/main" id="{82330C83-3C88-AA41-98FE-21C25A480CA7}"/>
              </a:ext>
            </a:extLst>
          </p:cNvPr>
          <p:cNvSpPr txBox="1"/>
          <p:nvPr userDrawn="1"/>
        </p:nvSpPr>
        <p:spPr>
          <a:xfrm>
            <a:off x="458390" y="3840191"/>
            <a:ext cx="1630180" cy="276999"/>
          </a:xfrm>
          <a:prstGeom prst="rect">
            <a:avLst/>
          </a:prstGeom>
          <a:solidFill>
            <a:schemeClr val="bg1">
              <a:lumMod val="95000"/>
            </a:schemeClr>
          </a:solidFill>
        </p:spPr>
        <p:txBody>
          <a:bodyPr wrap="square" rtlCol="0">
            <a:spAutoFit/>
          </a:bodyPr>
          <a:lstStyle/>
          <a:p>
            <a:pPr marL="0" marR="0" lvl="0" indent="0" algn="l" defTabSz="911034" rtl="0" eaLnBrk="1" fontAlgn="base" latinLnBrk="0" hangingPunct="1">
              <a:lnSpc>
                <a:spcPct val="100000"/>
              </a:lnSpc>
              <a:spcBef>
                <a:spcPct val="0"/>
              </a:spcBef>
              <a:spcAft>
                <a:spcPct val="0"/>
              </a:spcAft>
              <a:buClrTx/>
              <a:buSzTx/>
              <a:buFontTx/>
              <a:buNone/>
              <a:tabLst/>
              <a:defRPr/>
            </a:pPr>
            <a:r>
              <a:rPr kumimoji="0" lang="en-US" sz="1200" b="1" i="0" u="none" strike="noStrike" kern="1200" cap="none" spc="0" normalizeH="0" baseline="0">
                <a:ln>
                  <a:noFill/>
                </a:ln>
                <a:solidFill>
                  <a:schemeClr val="tx1">
                    <a:lumMod val="50000"/>
                    <a:lumOff val="50000"/>
                  </a:schemeClr>
                </a:solidFill>
                <a:effectLst/>
                <a:uLnTx/>
                <a:uFillTx/>
                <a:latin typeface="Calibri" panose="020F0502020204030204" pitchFamily="34" charset="0"/>
                <a:ea typeface="+mn-ea"/>
                <a:cs typeface="Calibri" panose="020F0502020204030204" pitchFamily="34" charset="0"/>
              </a:rPr>
              <a:t>Dummy copy</a:t>
            </a:r>
          </a:p>
        </p:txBody>
      </p:sp>
      <p:sp>
        <p:nvSpPr>
          <p:cNvPr id="32" name="TextBox 31">
            <a:extLst>
              <a:ext uri="{FF2B5EF4-FFF2-40B4-BE49-F238E27FC236}">
                <a16:creationId xmlns:a16="http://schemas.microsoft.com/office/drawing/2014/main" id="{A86875B3-03E4-9C49-BB67-41DBC102B9EA}"/>
              </a:ext>
            </a:extLst>
          </p:cNvPr>
          <p:cNvSpPr txBox="1"/>
          <p:nvPr userDrawn="1"/>
        </p:nvSpPr>
        <p:spPr>
          <a:xfrm>
            <a:off x="3797449" y="3840191"/>
            <a:ext cx="1630180" cy="276999"/>
          </a:xfrm>
          <a:prstGeom prst="rect">
            <a:avLst/>
          </a:prstGeom>
          <a:solidFill>
            <a:schemeClr val="bg1">
              <a:lumMod val="95000"/>
            </a:schemeClr>
          </a:solidFill>
        </p:spPr>
        <p:txBody>
          <a:bodyPr wrap="square" rtlCol="0">
            <a:spAutoFit/>
          </a:bodyPr>
          <a:lstStyle/>
          <a:p>
            <a:pPr marL="0" marR="0" lvl="0" indent="0" algn="l" defTabSz="911034" rtl="0" eaLnBrk="1" fontAlgn="base" latinLnBrk="0" hangingPunct="1">
              <a:lnSpc>
                <a:spcPct val="100000"/>
              </a:lnSpc>
              <a:spcBef>
                <a:spcPct val="0"/>
              </a:spcBef>
              <a:spcAft>
                <a:spcPct val="0"/>
              </a:spcAft>
              <a:buClrTx/>
              <a:buSzTx/>
              <a:buFontTx/>
              <a:buNone/>
              <a:tabLst/>
              <a:defRPr/>
            </a:pPr>
            <a:r>
              <a:rPr kumimoji="0" lang="en-US" sz="1200" b="1" i="0" u="none" strike="noStrike" kern="1200" cap="none" spc="0" normalizeH="0" baseline="0">
                <a:ln>
                  <a:noFill/>
                </a:ln>
                <a:solidFill>
                  <a:schemeClr val="tx1">
                    <a:lumMod val="50000"/>
                    <a:lumOff val="50000"/>
                  </a:schemeClr>
                </a:solidFill>
                <a:effectLst/>
                <a:uLnTx/>
                <a:uFillTx/>
                <a:latin typeface="Calibri" panose="020F0502020204030204" pitchFamily="34" charset="0"/>
                <a:ea typeface="+mn-ea"/>
                <a:cs typeface="Calibri" panose="020F0502020204030204" pitchFamily="34" charset="0"/>
              </a:rPr>
              <a:t>Dummy copy</a:t>
            </a:r>
          </a:p>
        </p:txBody>
      </p:sp>
      <p:sp>
        <p:nvSpPr>
          <p:cNvPr id="33" name="TextBox 32">
            <a:extLst>
              <a:ext uri="{FF2B5EF4-FFF2-40B4-BE49-F238E27FC236}">
                <a16:creationId xmlns:a16="http://schemas.microsoft.com/office/drawing/2014/main" id="{D33C4047-84C8-EE41-8E3D-E0FF7734A605}"/>
              </a:ext>
            </a:extLst>
          </p:cNvPr>
          <p:cNvSpPr txBox="1"/>
          <p:nvPr userDrawn="1"/>
        </p:nvSpPr>
        <p:spPr>
          <a:xfrm>
            <a:off x="6630591" y="3840191"/>
            <a:ext cx="1630180" cy="276999"/>
          </a:xfrm>
          <a:prstGeom prst="rect">
            <a:avLst/>
          </a:prstGeom>
          <a:solidFill>
            <a:schemeClr val="bg1">
              <a:lumMod val="95000"/>
            </a:schemeClr>
          </a:solidFill>
        </p:spPr>
        <p:txBody>
          <a:bodyPr wrap="square" rtlCol="0">
            <a:spAutoFit/>
          </a:bodyPr>
          <a:lstStyle/>
          <a:p>
            <a:pPr marL="0" marR="0" lvl="0" indent="0" algn="l" defTabSz="911034" rtl="0" eaLnBrk="1" fontAlgn="base" latinLnBrk="0" hangingPunct="1">
              <a:lnSpc>
                <a:spcPct val="100000"/>
              </a:lnSpc>
              <a:spcBef>
                <a:spcPct val="0"/>
              </a:spcBef>
              <a:spcAft>
                <a:spcPct val="0"/>
              </a:spcAft>
              <a:buClrTx/>
              <a:buSzTx/>
              <a:buFontTx/>
              <a:buNone/>
              <a:tabLst/>
              <a:defRPr/>
            </a:pPr>
            <a:r>
              <a:rPr kumimoji="0" lang="en-US" sz="1200" b="1" i="0" u="none" strike="noStrike" kern="1200" cap="none" spc="0" normalizeH="0" baseline="0">
                <a:ln>
                  <a:noFill/>
                </a:ln>
                <a:solidFill>
                  <a:schemeClr val="tx1">
                    <a:lumMod val="50000"/>
                    <a:lumOff val="50000"/>
                  </a:schemeClr>
                </a:solidFill>
                <a:effectLst/>
                <a:uLnTx/>
                <a:uFillTx/>
                <a:latin typeface="Calibri" panose="020F0502020204030204" pitchFamily="34" charset="0"/>
                <a:ea typeface="+mn-ea"/>
                <a:cs typeface="Calibri" panose="020F0502020204030204" pitchFamily="34" charset="0"/>
              </a:rPr>
              <a:t>Dummy copy</a:t>
            </a:r>
          </a:p>
        </p:txBody>
      </p:sp>
      <p:sp>
        <p:nvSpPr>
          <p:cNvPr id="47" name="Content Placeholder 8">
            <a:extLst>
              <a:ext uri="{FF2B5EF4-FFF2-40B4-BE49-F238E27FC236}">
                <a16:creationId xmlns:a16="http://schemas.microsoft.com/office/drawing/2014/main" id="{E3DBB0F0-8B81-344F-BD63-9BF7A94E2A00}"/>
              </a:ext>
            </a:extLst>
          </p:cNvPr>
          <p:cNvSpPr>
            <a:spLocks noGrp="1"/>
          </p:cNvSpPr>
          <p:nvPr>
            <p:ph sz="quarter" idx="29" hasCustomPrompt="1"/>
          </p:nvPr>
        </p:nvSpPr>
        <p:spPr>
          <a:xfrm>
            <a:off x="477854" y="1769171"/>
            <a:ext cx="2139553" cy="1731962"/>
          </a:xfrm>
          <a:prstGeom prst="rect">
            <a:avLst/>
          </a:prstGeom>
        </p:spPr>
        <p:txBody>
          <a:bodyPr/>
          <a:lstStyle>
            <a:lvl1pPr>
              <a:defRPr sz="1050"/>
            </a:lvl1pPr>
            <a:lvl2pPr marL="275998" marR="0" indent="-214313" algn="l" defTabSz="911034" rtl="0" eaLnBrk="1" fontAlgn="base" latinLnBrk="0" hangingPunct="1">
              <a:lnSpc>
                <a:spcPct val="100000"/>
              </a:lnSpc>
              <a:spcBef>
                <a:spcPts val="0"/>
              </a:spcBef>
              <a:spcAft>
                <a:spcPts val="0"/>
              </a:spcAft>
              <a:buClrTx/>
              <a:buSzTx/>
              <a:buFont typeface="Arial" panose="020B0604020202020204" pitchFamily="34" charset="0"/>
              <a:buChar char="•"/>
              <a:tabLst/>
              <a:defRPr/>
            </a:lvl2pPr>
          </a:lstStyle>
          <a:p>
            <a:pPr lvl="0"/>
            <a:r>
              <a:rPr lang="en-US"/>
              <a:t>Dummy copy</a:t>
            </a:r>
          </a:p>
        </p:txBody>
      </p:sp>
      <p:sp>
        <p:nvSpPr>
          <p:cNvPr id="52" name="Content Placeholder 8">
            <a:extLst>
              <a:ext uri="{FF2B5EF4-FFF2-40B4-BE49-F238E27FC236}">
                <a16:creationId xmlns:a16="http://schemas.microsoft.com/office/drawing/2014/main" id="{1391AA59-15A4-B443-A153-3A47A0C9AC85}"/>
              </a:ext>
            </a:extLst>
          </p:cNvPr>
          <p:cNvSpPr>
            <a:spLocks noGrp="1"/>
          </p:cNvSpPr>
          <p:nvPr>
            <p:ph sz="quarter" idx="30" hasCustomPrompt="1"/>
          </p:nvPr>
        </p:nvSpPr>
        <p:spPr>
          <a:xfrm>
            <a:off x="3794428" y="1769171"/>
            <a:ext cx="2139553" cy="1731962"/>
          </a:xfrm>
          <a:prstGeom prst="rect">
            <a:avLst/>
          </a:prstGeom>
        </p:spPr>
        <p:txBody>
          <a:bodyPr/>
          <a:lstStyle>
            <a:lvl1pPr>
              <a:defRPr sz="1050"/>
            </a:lvl1pPr>
            <a:lvl2pPr marL="275998" marR="0" indent="-214313" algn="l" defTabSz="911034" rtl="0" eaLnBrk="1" fontAlgn="base" latinLnBrk="0" hangingPunct="1">
              <a:lnSpc>
                <a:spcPct val="100000"/>
              </a:lnSpc>
              <a:spcBef>
                <a:spcPts val="0"/>
              </a:spcBef>
              <a:spcAft>
                <a:spcPts val="0"/>
              </a:spcAft>
              <a:buClrTx/>
              <a:buSzTx/>
              <a:buFont typeface="Arial" panose="020B0604020202020204" pitchFamily="34" charset="0"/>
              <a:buChar char="•"/>
              <a:tabLst/>
              <a:defRPr/>
            </a:lvl2pPr>
          </a:lstStyle>
          <a:p>
            <a:pPr lvl="0"/>
            <a:r>
              <a:rPr lang="en-US"/>
              <a:t>Dummy copy</a:t>
            </a:r>
          </a:p>
        </p:txBody>
      </p:sp>
      <p:sp>
        <p:nvSpPr>
          <p:cNvPr id="53" name="Content Placeholder 8">
            <a:extLst>
              <a:ext uri="{FF2B5EF4-FFF2-40B4-BE49-F238E27FC236}">
                <a16:creationId xmlns:a16="http://schemas.microsoft.com/office/drawing/2014/main" id="{5CEC4C9B-A723-AF41-A539-B3F6A3D78963}"/>
              </a:ext>
            </a:extLst>
          </p:cNvPr>
          <p:cNvSpPr>
            <a:spLocks noGrp="1"/>
          </p:cNvSpPr>
          <p:nvPr>
            <p:ph sz="quarter" idx="31" hasCustomPrompt="1"/>
          </p:nvPr>
        </p:nvSpPr>
        <p:spPr>
          <a:xfrm>
            <a:off x="6661297" y="1769171"/>
            <a:ext cx="2139553" cy="1731962"/>
          </a:xfrm>
          <a:prstGeom prst="rect">
            <a:avLst/>
          </a:prstGeom>
        </p:spPr>
        <p:txBody>
          <a:bodyPr/>
          <a:lstStyle>
            <a:lvl1pPr>
              <a:defRPr sz="1050"/>
            </a:lvl1pPr>
            <a:lvl2pPr marL="275998" marR="0" indent="-214313" algn="l" defTabSz="911034" rtl="0" eaLnBrk="1" fontAlgn="base" latinLnBrk="0" hangingPunct="1">
              <a:lnSpc>
                <a:spcPct val="100000"/>
              </a:lnSpc>
              <a:spcBef>
                <a:spcPts val="0"/>
              </a:spcBef>
              <a:spcAft>
                <a:spcPts val="0"/>
              </a:spcAft>
              <a:buClrTx/>
              <a:buSzTx/>
              <a:buFont typeface="Arial" panose="020B0604020202020204" pitchFamily="34" charset="0"/>
              <a:buChar char="•"/>
              <a:tabLst/>
              <a:defRPr/>
            </a:lvl2pPr>
          </a:lstStyle>
          <a:p>
            <a:pPr lvl="0"/>
            <a:r>
              <a:rPr lang="en-US"/>
              <a:t>Dummy copy</a:t>
            </a:r>
          </a:p>
        </p:txBody>
      </p:sp>
      <p:sp>
        <p:nvSpPr>
          <p:cNvPr id="54" name="Content Placeholder 8">
            <a:extLst>
              <a:ext uri="{FF2B5EF4-FFF2-40B4-BE49-F238E27FC236}">
                <a16:creationId xmlns:a16="http://schemas.microsoft.com/office/drawing/2014/main" id="{E9D77E7A-79DC-7E4C-8956-C32BD8B4F1E3}"/>
              </a:ext>
            </a:extLst>
          </p:cNvPr>
          <p:cNvSpPr>
            <a:spLocks noGrp="1"/>
          </p:cNvSpPr>
          <p:nvPr>
            <p:ph sz="quarter" idx="32" hasCustomPrompt="1"/>
          </p:nvPr>
        </p:nvSpPr>
        <p:spPr>
          <a:xfrm>
            <a:off x="477854" y="4347480"/>
            <a:ext cx="2139553" cy="1731962"/>
          </a:xfrm>
          <a:prstGeom prst="rect">
            <a:avLst/>
          </a:prstGeom>
        </p:spPr>
        <p:txBody>
          <a:bodyPr/>
          <a:lstStyle>
            <a:lvl1pPr>
              <a:defRPr sz="1050"/>
            </a:lvl1pPr>
            <a:lvl2pPr marL="275998" marR="0" indent="-214313" algn="l" defTabSz="911034" rtl="0" eaLnBrk="1" fontAlgn="base" latinLnBrk="0" hangingPunct="1">
              <a:lnSpc>
                <a:spcPct val="100000"/>
              </a:lnSpc>
              <a:spcBef>
                <a:spcPts val="0"/>
              </a:spcBef>
              <a:spcAft>
                <a:spcPts val="0"/>
              </a:spcAft>
              <a:buClrTx/>
              <a:buSzTx/>
              <a:buFont typeface="Arial" panose="020B0604020202020204" pitchFamily="34" charset="0"/>
              <a:buChar char="•"/>
              <a:tabLst/>
              <a:defRPr/>
            </a:lvl2pPr>
          </a:lstStyle>
          <a:p>
            <a:pPr lvl="0"/>
            <a:r>
              <a:rPr lang="en-US"/>
              <a:t>Dummy copy</a:t>
            </a:r>
          </a:p>
        </p:txBody>
      </p:sp>
      <p:sp>
        <p:nvSpPr>
          <p:cNvPr id="55" name="Content Placeholder 8">
            <a:extLst>
              <a:ext uri="{FF2B5EF4-FFF2-40B4-BE49-F238E27FC236}">
                <a16:creationId xmlns:a16="http://schemas.microsoft.com/office/drawing/2014/main" id="{57AFDABB-7755-9F4B-A3A7-9ABC370FE2A8}"/>
              </a:ext>
            </a:extLst>
          </p:cNvPr>
          <p:cNvSpPr>
            <a:spLocks noGrp="1"/>
          </p:cNvSpPr>
          <p:nvPr>
            <p:ph sz="quarter" idx="33" hasCustomPrompt="1"/>
          </p:nvPr>
        </p:nvSpPr>
        <p:spPr>
          <a:xfrm>
            <a:off x="3794428" y="4347480"/>
            <a:ext cx="2139553" cy="1731962"/>
          </a:xfrm>
          <a:prstGeom prst="rect">
            <a:avLst/>
          </a:prstGeom>
        </p:spPr>
        <p:txBody>
          <a:bodyPr/>
          <a:lstStyle>
            <a:lvl1pPr>
              <a:defRPr sz="1050"/>
            </a:lvl1pPr>
            <a:lvl2pPr marL="275998" marR="0" indent="-214313" algn="l" defTabSz="911034" rtl="0" eaLnBrk="1" fontAlgn="base" latinLnBrk="0" hangingPunct="1">
              <a:lnSpc>
                <a:spcPct val="100000"/>
              </a:lnSpc>
              <a:spcBef>
                <a:spcPts val="0"/>
              </a:spcBef>
              <a:spcAft>
                <a:spcPts val="0"/>
              </a:spcAft>
              <a:buClrTx/>
              <a:buSzTx/>
              <a:buFont typeface="Arial" panose="020B0604020202020204" pitchFamily="34" charset="0"/>
              <a:buChar char="•"/>
              <a:tabLst/>
              <a:defRPr/>
            </a:lvl2pPr>
          </a:lstStyle>
          <a:p>
            <a:pPr lvl="0"/>
            <a:r>
              <a:rPr lang="en-US"/>
              <a:t>Dummy copy</a:t>
            </a:r>
          </a:p>
        </p:txBody>
      </p:sp>
      <p:sp>
        <p:nvSpPr>
          <p:cNvPr id="56" name="Content Placeholder 8">
            <a:extLst>
              <a:ext uri="{FF2B5EF4-FFF2-40B4-BE49-F238E27FC236}">
                <a16:creationId xmlns:a16="http://schemas.microsoft.com/office/drawing/2014/main" id="{E9910C9E-4171-7F48-A2EB-23066FCD67F5}"/>
              </a:ext>
            </a:extLst>
          </p:cNvPr>
          <p:cNvSpPr>
            <a:spLocks noGrp="1"/>
          </p:cNvSpPr>
          <p:nvPr>
            <p:ph sz="quarter" idx="34" hasCustomPrompt="1"/>
          </p:nvPr>
        </p:nvSpPr>
        <p:spPr>
          <a:xfrm>
            <a:off x="6661297" y="4347480"/>
            <a:ext cx="2139553" cy="1731962"/>
          </a:xfrm>
          <a:prstGeom prst="rect">
            <a:avLst/>
          </a:prstGeom>
        </p:spPr>
        <p:txBody>
          <a:bodyPr/>
          <a:lstStyle>
            <a:lvl1pPr>
              <a:defRPr sz="1050"/>
            </a:lvl1pPr>
            <a:lvl2pPr marL="275998" marR="0" indent="-214313" algn="l" defTabSz="911034" rtl="0" eaLnBrk="1" fontAlgn="base" latinLnBrk="0" hangingPunct="1">
              <a:lnSpc>
                <a:spcPct val="100000"/>
              </a:lnSpc>
              <a:spcBef>
                <a:spcPts val="0"/>
              </a:spcBef>
              <a:spcAft>
                <a:spcPts val="0"/>
              </a:spcAft>
              <a:buClrTx/>
              <a:buSzTx/>
              <a:buFont typeface="Arial" panose="020B0604020202020204" pitchFamily="34" charset="0"/>
              <a:buChar char="•"/>
              <a:tabLst/>
              <a:defRPr/>
            </a:lvl2pPr>
          </a:lstStyle>
          <a:p>
            <a:pPr lvl="0"/>
            <a:r>
              <a:rPr lang="en-US"/>
              <a:t>Dummy copy</a:t>
            </a:r>
          </a:p>
        </p:txBody>
      </p:sp>
    </p:spTree>
    <p:extLst>
      <p:ext uri="{BB962C8B-B14F-4D97-AF65-F5344CB8AC3E}">
        <p14:creationId xmlns:p14="http://schemas.microsoft.com/office/powerpoint/2010/main" val="38819150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3FA0B44-0365-2445-A321-4BFC220DAD6F}"/>
              </a:ext>
            </a:extLst>
          </p:cNvPr>
          <p:cNvSpPr>
            <a:spLocks noChangeArrowheads="1"/>
          </p:cNvSpPr>
          <p:nvPr userDrawn="1"/>
        </p:nvSpPr>
        <p:spPr bwMode="auto">
          <a:xfrm rot="2700000">
            <a:off x="3865316" y="1790903"/>
            <a:ext cx="931324" cy="702092"/>
          </a:xfrm>
          <a:prstGeom prst="rect">
            <a:avLst/>
          </a:prstGeom>
          <a:solidFill>
            <a:srgbClr val="B51E6A"/>
          </a:solidFill>
          <a:ln>
            <a:noFill/>
          </a:ln>
        </p:spPr>
        <p:txBody>
          <a:bodyPr vert="horz" wrap="square" lIns="91095" tIns="45548" rIns="91095" bIns="45548" numCol="1" anchor="t" anchorCtr="0" compatLnSpc="1">
            <a:prstTxWarp prst="textNoShape">
              <a:avLst/>
            </a:prstTxWarp>
          </a:bodyPr>
          <a:lstStyle/>
          <a:p>
            <a:endParaRPr lang="id-ID" sz="2390">
              <a:latin typeface="Calibri" panose="020F0502020204030204" pitchFamily="34" charset="0"/>
              <a:cs typeface="Calibri" panose="020F0502020204030204" pitchFamily="34" charset="0"/>
            </a:endParaRPr>
          </a:p>
        </p:txBody>
      </p:sp>
      <p:sp>
        <p:nvSpPr>
          <p:cNvPr id="11" name="Rectangle 5">
            <a:extLst>
              <a:ext uri="{FF2B5EF4-FFF2-40B4-BE49-F238E27FC236}">
                <a16:creationId xmlns:a16="http://schemas.microsoft.com/office/drawing/2014/main" id="{8F70224A-4AFC-7B4A-8196-9E107F1CB278}"/>
              </a:ext>
            </a:extLst>
          </p:cNvPr>
          <p:cNvSpPr>
            <a:spLocks noChangeArrowheads="1"/>
          </p:cNvSpPr>
          <p:nvPr userDrawn="1"/>
        </p:nvSpPr>
        <p:spPr bwMode="auto">
          <a:xfrm rot="2700000">
            <a:off x="4471443" y="2451145"/>
            <a:ext cx="931324" cy="702092"/>
          </a:xfrm>
          <a:prstGeom prst="rect">
            <a:avLst/>
          </a:prstGeom>
          <a:solidFill>
            <a:srgbClr val="814C8D"/>
          </a:solidFill>
          <a:ln>
            <a:noFill/>
          </a:ln>
        </p:spPr>
        <p:txBody>
          <a:bodyPr vert="horz" wrap="square" lIns="91095" tIns="45548" rIns="91095" bIns="45548" numCol="1" anchor="t" anchorCtr="0" compatLnSpc="1">
            <a:prstTxWarp prst="textNoShape">
              <a:avLst/>
            </a:prstTxWarp>
          </a:bodyPr>
          <a:lstStyle/>
          <a:p>
            <a:endParaRPr lang="id-ID" sz="2390">
              <a:latin typeface="Calibri" panose="020F0502020204030204" pitchFamily="34" charset="0"/>
              <a:cs typeface="Calibri" panose="020F0502020204030204" pitchFamily="34" charset="0"/>
            </a:endParaRPr>
          </a:p>
        </p:txBody>
      </p:sp>
      <p:sp>
        <p:nvSpPr>
          <p:cNvPr id="12" name="Rectangle 5">
            <a:extLst>
              <a:ext uri="{FF2B5EF4-FFF2-40B4-BE49-F238E27FC236}">
                <a16:creationId xmlns:a16="http://schemas.microsoft.com/office/drawing/2014/main" id="{092C341F-157A-B949-ACFD-BBC827BCDCA7}"/>
              </a:ext>
            </a:extLst>
          </p:cNvPr>
          <p:cNvSpPr>
            <a:spLocks noChangeArrowheads="1"/>
          </p:cNvSpPr>
          <p:nvPr userDrawn="1"/>
        </p:nvSpPr>
        <p:spPr bwMode="auto">
          <a:xfrm rot="2700000">
            <a:off x="3865317" y="4450346"/>
            <a:ext cx="931325" cy="702092"/>
          </a:xfrm>
          <a:prstGeom prst="rect">
            <a:avLst/>
          </a:prstGeom>
          <a:solidFill>
            <a:srgbClr val="C61E57"/>
          </a:solidFill>
          <a:ln>
            <a:noFill/>
          </a:ln>
        </p:spPr>
        <p:txBody>
          <a:bodyPr vert="horz" wrap="square" lIns="91095" tIns="45548" rIns="91095" bIns="45548" numCol="1" anchor="t" anchorCtr="0" compatLnSpc="1">
            <a:prstTxWarp prst="textNoShape">
              <a:avLst/>
            </a:prstTxWarp>
          </a:bodyPr>
          <a:lstStyle/>
          <a:p>
            <a:endParaRPr lang="id-ID" sz="2390">
              <a:latin typeface="Calibri" panose="020F0502020204030204" pitchFamily="34" charset="0"/>
              <a:cs typeface="Calibri" panose="020F0502020204030204" pitchFamily="34" charset="0"/>
            </a:endParaRPr>
          </a:p>
        </p:txBody>
      </p:sp>
      <p:sp>
        <p:nvSpPr>
          <p:cNvPr id="13" name="Rectangle 5">
            <a:extLst>
              <a:ext uri="{FF2B5EF4-FFF2-40B4-BE49-F238E27FC236}">
                <a16:creationId xmlns:a16="http://schemas.microsoft.com/office/drawing/2014/main" id="{182B9A8B-F632-244A-8C11-0F55E88485A8}"/>
              </a:ext>
            </a:extLst>
          </p:cNvPr>
          <p:cNvSpPr>
            <a:spLocks noChangeArrowheads="1"/>
          </p:cNvSpPr>
          <p:nvPr userDrawn="1"/>
        </p:nvSpPr>
        <p:spPr bwMode="auto">
          <a:xfrm rot="2700000">
            <a:off x="3865316" y="3116447"/>
            <a:ext cx="931324" cy="702092"/>
          </a:xfrm>
          <a:prstGeom prst="rect">
            <a:avLst/>
          </a:prstGeom>
          <a:solidFill>
            <a:srgbClr val="A7D9E2"/>
          </a:solidFill>
          <a:ln>
            <a:noFill/>
          </a:ln>
        </p:spPr>
        <p:txBody>
          <a:bodyPr vert="horz" wrap="square" lIns="91095" tIns="45548" rIns="91095" bIns="45548" numCol="1" anchor="t" anchorCtr="0" compatLnSpc="1">
            <a:prstTxWarp prst="textNoShape">
              <a:avLst/>
            </a:prstTxWarp>
          </a:bodyPr>
          <a:lstStyle/>
          <a:p>
            <a:endParaRPr lang="id-ID" sz="2390">
              <a:latin typeface="Calibri" panose="020F0502020204030204" pitchFamily="34" charset="0"/>
              <a:cs typeface="Calibri" panose="020F0502020204030204" pitchFamily="34" charset="0"/>
            </a:endParaRPr>
          </a:p>
        </p:txBody>
      </p:sp>
      <p:sp>
        <p:nvSpPr>
          <p:cNvPr id="14" name="Rectangle 5">
            <a:extLst>
              <a:ext uri="{FF2B5EF4-FFF2-40B4-BE49-F238E27FC236}">
                <a16:creationId xmlns:a16="http://schemas.microsoft.com/office/drawing/2014/main" id="{DDB73053-41DD-7446-8131-454FF848B829}"/>
              </a:ext>
            </a:extLst>
          </p:cNvPr>
          <p:cNvSpPr>
            <a:spLocks noChangeArrowheads="1"/>
          </p:cNvSpPr>
          <p:nvPr userDrawn="1"/>
        </p:nvSpPr>
        <p:spPr bwMode="auto">
          <a:xfrm rot="2700000">
            <a:off x="4471443" y="3781747"/>
            <a:ext cx="931324" cy="702092"/>
          </a:xfrm>
          <a:prstGeom prst="rect">
            <a:avLst/>
          </a:prstGeom>
          <a:solidFill>
            <a:srgbClr val="2492BE"/>
          </a:solidFill>
          <a:ln>
            <a:noFill/>
          </a:ln>
        </p:spPr>
        <p:txBody>
          <a:bodyPr vert="horz" wrap="square" lIns="91095" tIns="45548" rIns="91095" bIns="45548" numCol="1" anchor="t" anchorCtr="0" compatLnSpc="1">
            <a:prstTxWarp prst="textNoShape">
              <a:avLst/>
            </a:prstTxWarp>
          </a:bodyPr>
          <a:lstStyle/>
          <a:p>
            <a:endParaRPr lang="id-ID" sz="2390">
              <a:latin typeface="Calibri" panose="020F0502020204030204" pitchFamily="34" charset="0"/>
              <a:cs typeface="Calibri" panose="020F0502020204030204" pitchFamily="34" charset="0"/>
            </a:endParaRPr>
          </a:p>
        </p:txBody>
      </p:sp>
      <p:sp>
        <p:nvSpPr>
          <p:cNvPr id="15" name="TextBox 14">
            <a:extLst>
              <a:ext uri="{FF2B5EF4-FFF2-40B4-BE49-F238E27FC236}">
                <a16:creationId xmlns:a16="http://schemas.microsoft.com/office/drawing/2014/main" id="{849D3857-AA50-4146-BDD5-533A3761C94F}"/>
              </a:ext>
            </a:extLst>
          </p:cNvPr>
          <p:cNvSpPr txBox="1"/>
          <p:nvPr userDrawn="1"/>
        </p:nvSpPr>
        <p:spPr>
          <a:xfrm>
            <a:off x="4138353" y="1895786"/>
            <a:ext cx="394196" cy="399020"/>
          </a:xfrm>
          <a:prstGeom prst="rect">
            <a:avLst/>
          </a:prstGeom>
          <a:noFill/>
        </p:spPr>
        <p:txBody>
          <a:bodyPr wrap="square" rtlCol="0" anchor="ctr">
            <a:spAutoFit/>
          </a:bodyPr>
          <a:lstStyle/>
          <a:p>
            <a:pPr algn="ctr"/>
            <a:r>
              <a:rPr lang="en-US" sz="1993">
                <a:solidFill>
                  <a:schemeClr val="bg1"/>
                </a:solidFill>
                <a:latin typeface="Calibri" panose="020F0502020204030204" pitchFamily="34" charset="0"/>
                <a:ea typeface="FontAwesome"/>
                <a:cs typeface="Calibri" panose="020F0502020204030204" pitchFamily="34" charset="0"/>
                <a:sym typeface="FontAwesome"/>
              </a:rPr>
              <a:t></a:t>
            </a:r>
            <a:endParaRPr lang="en-US" sz="1993">
              <a:solidFill>
                <a:schemeClr val="bg1"/>
              </a:solidFill>
              <a:latin typeface="Calibri" panose="020F0502020204030204" pitchFamily="34" charset="0"/>
              <a:cs typeface="Calibri" panose="020F0502020204030204" pitchFamily="34" charset="0"/>
            </a:endParaRPr>
          </a:p>
        </p:txBody>
      </p:sp>
      <p:sp>
        <p:nvSpPr>
          <p:cNvPr id="24" name="TextBox 23">
            <a:extLst>
              <a:ext uri="{FF2B5EF4-FFF2-40B4-BE49-F238E27FC236}">
                <a16:creationId xmlns:a16="http://schemas.microsoft.com/office/drawing/2014/main" id="{7143200C-6EDF-264D-B802-FDC5BA3B7A4C}"/>
              </a:ext>
            </a:extLst>
          </p:cNvPr>
          <p:cNvSpPr txBox="1"/>
          <p:nvPr userDrawn="1"/>
        </p:nvSpPr>
        <p:spPr>
          <a:xfrm>
            <a:off x="4743137" y="2607740"/>
            <a:ext cx="394196" cy="399020"/>
          </a:xfrm>
          <a:prstGeom prst="rect">
            <a:avLst/>
          </a:prstGeom>
          <a:noFill/>
        </p:spPr>
        <p:txBody>
          <a:bodyPr wrap="square" rtlCol="0" anchor="ctr">
            <a:spAutoFit/>
          </a:bodyPr>
          <a:lstStyle/>
          <a:p>
            <a:pPr algn="ctr"/>
            <a:r>
              <a:rPr lang="en-US" sz="1993">
                <a:solidFill>
                  <a:schemeClr val="bg1"/>
                </a:solidFill>
                <a:latin typeface="Calibri" panose="020F0502020204030204" pitchFamily="34" charset="0"/>
                <a:ea typeface="FontAwesome"/>
                <a:cs typeface="Calibri" panose="020F0502020204030204" pitchFamily="34" charset="0"/>
                <a:sym typeface="FontAwesome"/>
              </a:rPr>
              <a:t></a:t>
            </a:r>
            <a:endParaRPr lang="en-US" sz="1993">
              <a:solidFill>
                <a:schemeClr val="bg1"/>
              </a:solidFill>
              <a:latin typeface="Calibri" panose="020F0502020204030204" pitchFamily="34" charset="0"/>
              <a:cs typeface="Calibri" panose="020F0502020204030204" pitchFamily="34" charset="0"/>
            </a:endParaRPr>
          </a:p>
        </p:txBody>
      </p:sp>
      <p:sp>
        <p:nvSpPr>
          <p:cNvPr id="25" name="TextBox 24">
            <a:extLst>
              <a:ext uri="{FF2B5EF4-FFF2-40B4-BE49-F238E27FC236}">
                <a16:creationId xmlns:a16="http://schemas.microsoft.com/office/drawing/2014/main" id="{DFFE58C1-35B7-2246-BD2D-2FD4ABE7CB7D}"/>
              </a:ext>
            </a:extLst>
          </p:cNvPr>
          <p:cNvSpPr txBox="1"/>
          <p:nvPr userDrawn="1"/>
        </p:nvSpPr>
        <p:spPr>
          <a:xfrm>
            <a:off x="4138353" y="3256904"/>
            <a:ext cx="394196" cy="399020"/>
          </a:xfrm>
          <a:prstGeom prst="rect">
            <a:avLst/>
          </a:prstGeom>
          <a:noFill/>
        </p:spPr>
        <p:txBody>
          <a:bodyPr wrap="square" rtlCol="0" anchor="ctr">
            <a:spAutoFit/>
          </a:bodyPr>
          <a:lstStyle/>
          <a:p>
            <a:pPr algn="ctr"/>
            <a:r>
              <a:rPr lang="en-US" sz="1993">
                <a:solidFill>
                  <a:schemeClr val="bg1"/>
                </a:solidFill>
                <a:latin typeface="Calibri" panose="020F0502020204030204" pitchFamily="34" charset="0"/>
                <a:ea typeface="FontAwesome"/>
                <a:cs typeface="Calibri" panose="020F0502020204030204" pitchFamily="34" charset="0"/>
                <a:sym typeface="FontAwesome"/>
              </a:rPr>
              <a:t></a:t>
            </a:r>
            <a:endParaRPr lang="en-US" sz="1993">
              <a:solidFill>
                <a:schemeClr val="bg1"/>
              </a:solidFill>
              <a:latin typeface="Calibri" panose="020F0502020204030204" pitchFamily="34" charset="0"/>
              <a:cs typeface="Calibri" panose="020F0502020204030204" pitchFamily="34" charset="0"/>
            </a:endParaRPr>
          </a:p>
        </p:txBody>
      </p:sp>
      <p:sp>
        <p:nvSpPr>
          <p:cNvPr id="26" name="TextBox 25">
            <a:extLst>
              <a:ext uri="{FF2B5EF4-FFF2-40B4-BE49-F238E27FC236}">
                <a16:creationId xmlns:a16="http://schemas.microsoft.com/office/drawing/2014/main" id="{F95C128D-4AE7-9E4C-BC47-18730957C058}"/>
              </a:ext>
            </a:extLst>
          </p:cNvPr>
          <p:cNvSpPr txBox="1"/>
          <p:nvPr userDrawn="1"/>
        </p:nvSpPr>
        <p:spPr>
          <a:xfrm>
            <a:off x="4743137" y="3968860"/>
            <a:ext cx="394196" cy="399020"/>
          </a:xfrm>
          <a:prstGeom prst="rect">
            <a:avLst/>
          </a:prstGeom>
          <a:noFill/>
        </p:spPr>
        <p:txBody>
          <a:bodyPr wrap="square" rtlCol="0" anchor="ctr">
            <a:spAutoFit/>
          </a:bodyPr>
          <a:lstStyle/>
          <a:p>
            <a:pPr algn="ctr"/>
            <a:r>
              <a:rPr lang="en-US" sz="1993">
                <a:solidFill>
                  <a:schemeClr val="bg1"/>
                </a:solidFill>
                <a:latin typeface="Calibri" panose="020F0502020204030204" pitchFamily="34" charset="0"/>
                <a:ea typeface="FontAwesome"/>
                <a:cs typeface="Calibri" panose="020F0502020204030204" pitchFamily="34" charset="0"/>
                <a:sym typeface="FontAwesome"/>
              </a:rPr>
              <a:t></a:t>
            </a:r>
            <a:endParaRPr lang="en-US" sz="1993">
              <a:solidFill>
                <a:schemeClr val="bg1"/>
              </a:solidFill>
              <a:latin typeface="Calibri" panose="020F0502020204030204" pitchFamily="34" charset="0"/>
              <a:cs typeface="Calibri" panose="020F0502020204030204" pitchFamily="34" charset="0"/>
            </a:endParaRPr>
          </a:p>
        </p:txBody>
      </p:sp>
      <p:sp>
        <p:nvSpPr>
          <p:cNvPr id="27" name="TextBox 26">
            <a:extLst>
              <a:ext uri="{FF2B5EF4-FFF2-40B4-BE49-F238E27FC236}">
                <a16:creationId xmlns:a16="http://schemas.microsoft.com/office/drawing/2014/main" id="{4380E485-E6D4-A249-A198-07BBC672369C}"/>
              </a:ext>
            </a:extLst>
          </p:cNvPr>
          <p:cNvSpPr txBox="1"/>
          <p:nvPr userDrawn="1"/>
        </p:nvSpPr>
        <p:spPr>
          <a:xfrm>
            <a:off x="4138353" y="4590825"/>
            <a:ext cx="394196" cy="399020"/>
          </a:xfrm>
          <a:prstGeom prst="rect">
            <a:avLst/>
          </a:prstGeom>
          <a:noFill/>
        </p:spPr>
        <p:txBody>
          <a:bodyPr wrap="square" rtlCol="0" anchor="ctr">
            <a:spAutoFit/>
          </a:bodyPr>
          <a:lstStyle/>
          <a:p>
            <a:pPr algn="ctr"/>
            <a:r>
              <a:rPr lang="en-US" sz="1993">
                <a:solidFill>
                  <a:schemeClr val="bg1"/>
                </a:solidFill>
                <a:latin typeface="Calibri" panose="020F0502020204030204" pitchFamily="34" charset="0"/>
                <a:ea typeface="FontAwesome"/>
                <a:cs typeface="Calibri" panose="020F0502020204030204" pitchFamily="34" charset="0"/>
                <a:sym typeface="FontAwesome"/>
              </a:rPr>
              <a:t></a:t>
            </a:r>
            <a:endParaRPr lang="en-US" sz="1993">
              <a:solidFill>
                <a:schemeClr val="bg1"/>
              </a:solidFill>
              <a:latin typeface="Calibri" panose="020F0502020204030204" pitchFamily="34" charset="0"/>
              <a:cs typeface="Calibri" panose="020F0502020204030204" pitchFamily="34" charset="0"/>
            </a:endParaRPr>
          </a:p>
        </p:txBody>
      </p:sp>
      <p:sp>
        <p:nvSpPr>
          <p:cNvPr id="29" name="Text Placeholder 3">
            <a:extLst>
              <a:ext uri="{FF2B5EF4-FFF2-40B4-BE49-F238E27FC236}">
                <a16:creationId xmlns:a16="http://schemas.microsoft.com/office/drawing/2014/main" id="{D345A7AF-B16F-C945-8CDC-148A483EDF63}"/>
              </a:ext>
            </a:extLst>
          </p:cNvPr>
          <p:cNvSpPr>
            <a:spLocks noGrp="1"/>
          </p:cNvSpPr>
          <p:nvPr>
            <p:ph type="body" sz="quarter" idx="13" hasCustomPrompt="1"/>
          </p:nvPr>
        </p:nvSpPr>
        <p:spPr>
          <a:xfrm>
            <a:off x="458392" y="204950"/>
            <a:ext cx="8219027" cy="353459"/>
          </a:xfrm>
          <a:prstGeom prst="rect">
            <a:avLst/>
          </a:prstGeom>
        </p:spPr>
        <p:txBody>
          <a:bodyPr/>
          <a:lstStyle>
            <a:lvl1pPr marL="0" indent="0" algn="ctr">
              <a:buNone/>
              <a:defRPr sz="1800" cap="all" baseline="0">
                <a:solidFill>
                  <a:srgbClr val="B51E6A"/>
                </a:solidFill>
                <a:latin typeface="Calibri" panose="020F0502020204030204" pitchFamily="34" charset="0"/>
                <a:cs typeface="Calibri" panose="020F0502020204030204" pitchFamily="34" charset="0"/>
              </a:defRPr>
            </a:lvl1pPr>
          </a:lstStyle>
          <a:p>
            <a:r>
              <a:rPr lang="en-US"/>
              <a:t>TITLE</a:t>
            </a:r>
          </a:p>
        </p:txBody>
      </p:sp>
      <p:cxnSp>
        <p:nvCxnSpPr>
          <p:cNvPr id="30" name="Straight Connector 29">
            <a:extLst>
              <a:ext uri="{FF2B5EF4-FFF2-40B4-BE49-F238E27FC236}">
                <a16:creationId xmlns:a16="http://schemas.microsoft.com/office/drawing/2014/main" id="{104CEB38-AA7D-4D47-862C-1F0A99179828}"/>
              </a:ext>
            </a:extLst>
          </p:cNvPr>
          <p:cNvCxnSpPr>
            <a:cxnSpLocks/>
          </p:cNvCxnSpPr>
          <p:nvPr userDrawn="1"/>
        </p:nvCxnSpPr>
        <p:spPr>
          <a:xfrm>
            <a:off x="3411793" y="629379"/>
            <a:ext cx="2212259" cy="0"/>
          </a:xfrm>
          <a:prstGeom prst="line">
            <a:avLst/>
          </a:prstGeom>
          <a:ln>
            <a:solidFill>
              <a:srgbClr val="C82621"/>
            </a:solidFill>
          </a:ln>
        </p:spPr>
        <p:style>
          <a:lnRef idx="1">
            <a:schemeClr val="accent1"/>
          </a:lnRef>
          <a:fillRef idx="0">
            <a:schemeClr val="accent1"/>
          </a:fillRef>
          <a:effectRef idx="0">
            <a:schemeClr val="accent1"/>
          </a:effectRef>
          <a:fontRef idx="minor">
            <a:schemeClr val="tx1"/>
          </a:fontRef>
        </p:style>
      </p:cxnSp>
      <p:sp>
        <p:nvSpPr>
          <p:cNvPr id="6" name="Content Placeholder 5">
            <a:extLst>
              <a:ext uri="{FF2B5EF4-FFF2-40B4-BE49-F238E27FC236}">
                <a16:creationId xmlns:a16="http://schemas.microsoft.com/office/drawing/2014/main" id="{D07B1E3E-037A-954A-8D9D-085D8B8F3643}"/>
              </a:ext>
            </a:extLst>
          </p:cNvPr>
          <p:cNvSpPr>
            <a:spLocks noGrp="1"/>
          </p:cNvSpPr>
          <p:nvPr>
            <p:ph sz="quarter" idx="14" hasCustomPrompt="1"/>
          </p:nvPr>
        </p:nvSpPr>
        <p:spPr>
          <a:xfrm>
            <a:off x="1740271" y="1907586"/>
            <a:ext cx="1784351" cy="347133"/>
          </a:xfrm>
          <a:prstGeom prst="rect">
            <a:avLst/>
          </a:prstGeom>
        </p:spPr>
        <p:txBody>
          <a:bodyPr/>
          <a:lstStyle>
            <a:lvl1pPr marL="0" indent="0" algn="r">
              <a:buNone/>
              <a:defRPr sz="1200" baseline="0">
                <a:solidFill>
                  <a:srgbClr val="C61E57"/>
                </a:solidFill>
              </a:defRPr>
            </a:lvl1pPr>
            <a:lvl2pPr>
              <a:defRPr sz="996"/>
            </a:lvl2pPr>
            <a:lvl3pPr>
              <a:defRPr sz="996"/>
            </a:lvl3pPr>
            <a:lvl4pPr>
              <a:defRPr sz="996"/>
            </a:lvl4pPr>
            <a:lvl5pPr>
              <a:defRPr sz="996"/>
            </a:lvl5pPr>
          </a:lstStyle>
          <a:p>
            <a:pPr lvl="0"/>
            <a:r>
              <a:rPr lang="en-US"/>
              <a:t>Sub title Example here</a:t>
            </a:r>
          </a:p>
        </p:txBody>
      </p:sp>
      <p:sp>
        <p:nvSpPr>
          <p:cNvPr id="32" name="Content Placeholder 5">
            <a:extLst>
              <a:ext uri="{FF2B5EF4-FFF2-40B4-BE49-F238E27FC236}">
                <a16:creationId xmlns:a16="http://schemas.microsoft.com/office/drawing/2014/main" id="{D17D6074-DFEF-554F-9C52-C5B76A4D55E4}"/>
              </a:ext>
            </a:extLst>
          </p:cNvPr>
          <p:cNvSpPr>
            <a:spLocks noGrp="1"/>
          </p:cNvSpPr>
          <p:nvPr>
            <p:ph sz="quarter" idx="16" hasCustomPrompt="1"/>
          </p:nvPr>
        </p:nvSpPr>
        <p:spPr>
          <a:xfrm>
            <a:off x="1740271" y="3197125"/>
            <a:ext cx="1784351" cy="347133"/>
          </a:xfrm>
          <a:prstGeom prst="rect">
            <a:avLst/>
          </a:prstGeom>
        </p:spPr>
        <p:txBody>
          <a:bodyPr/>
          <a:lstStyle>
            <a:lvl1pPr marL="0" indent="0" algn="r">
              <a:buNone/>
              <a:defRPr sz="1200" baseline="0">
                <a:solidFill>
                  <a:srgbClr val="C61E57"/>
                </a:solidFill>
              </a:defRPr>
            </a:lvl1pPr>
            <a:lvl2pPr>
              <a:defRPr sz="996"/>
            </a:lvl2pPr>
            <a:lvl3pPr>
              <a:defRPr sz="996"/>
            </a:lvl3pPr>
            <a:lvl4pPr>
              <a:defRPr sz="996"/>
            </a:lvl4pPr>
            <a:lvl5pPr>
              <a:defRPr sz="996"/>
            </a:lvl5pPr>
          </a:lstStyle>
          <a:p>
            <a:pPr lvl="0"/>
            <a:r>
              <a:rPr lang="en-US"/>
              <a:t>Sub title Example here</a:t>
            </a:r>
          </a:p>
        </p:txBody>
      </p:sp>
      <p:sp>
        <p:nvSpPr>
          <p:cNvPr id="33" name="Content Placeholder 5">
            <a:extLst>
              <a:ext uri="{FF2B5EF4-FFF2-40B4-BE49-F238E27FC236}">
                <a16:creationId xmlns:a16="http://schemas.microsoft.com/office/drawing/2014/main" id="{102D9749-C55C-6D41-8C75-16967D24A425}"/>
              </a:ext>
            </a:extLst>
          </p:cNvPr>
          <p:cNvSpPr>
            <a:spLocks noGrp="1"/>
          </p:cNvSpPr>
          <p:nvPr>
            <p:ph sz="quarter" idx="17" hasCustomPrompt="1"/>
          </p:nvPr>
        </p:nvSpPr>
        <p:spPr>
          <a:xfrm>
            <a:off x="1135506" y="3666047"/>
            <a:ext cx="2389116" cy="750702"/>
          </a:xfrm>
          <a:prstGeom prst="rect">
            <a:avLst/>
          </a:prstGeom>
        </p:spPr>
        <p:txBody>
          <a:bodyPr/>
          <a:lstStyle>
            <a:lvl1pPr marL="0" indent="0">
              <a:buNone/>
              <a:defRPr sz="1050" baseline="0">
                <a:solidFill>
                  <a:schemeClr val="bg1">
                    <a:lumMod val="50000"/>
                  </a:schemeClr>
                </a:solidFill>
              </a:defRPr>
            </a:lvl1pPr>
            <a:lvl2pPr>
              <a:defRPr sz="996"/>
            </a:lvl2pPr>
            <a:lvl3pPr>
              <a:defRPr sz="996"/>
            </a:lvl3pPr>
            <a:lvl4pPr>
              <a:defRPr sz="996"/>
            </a:lvl4pPr>
            <a:lvl5pPr>
              <a:defRPr sz="996"/>
            </a:lvl5pPr>
          </a:lstStyle>
          <a:p>
            <a:pPr algn="r"/>
            <a:r>
              <a:rPr lang="en-US" sz="996" err="1">
                <a:latin typeface="Calibri" panose="020F0502020204030204" pitchFamily="34" charset="0"/>
                <a:cs typeface="Calibri" panose="020F0502020204030204" pitchFamily="34" charset="0"/>
              </a:rPr>
              <a:t>Fusce</a:t>
            </a:r>
            <a:r>
              <a:rPr lang="en-US" sz="996">
                <a:latin typeface="Calibri" panose="020F0502020204030204" pitchFamily="34" charset="0"/>
                <a:cs typeface="Calibri" panose="020F0502020204030204" pitchFamily="34" charset="0"/>
              </a:rPr>
              <a:t> </a:t>
            </a:r>
            <a:r>
              <a:rPr lang="en-US" sz="996" err="1">
                <a:latin typeface="Calibri" panose="020F0502020204030204" pitchFamily="34" charset="0"/>
                <a:cs typeface="Calibri" panose="020F0502020204030204" pitchFamily="34" charset="0"/>
              </a:rPr>
              <a:t>diam</a:t>
            </a:r>
            <a:r>
              <a:rPr lang="en-US" sz="996">
                <a:latin typeface="Calibri" panose="020F0502020204030204" pitchFamily="34" charset="0"/>
                <a:cs typeface="Calibri" panose="020F0502020204030204" pitchFamily="34" charset="0"/>
              </a:rPr>
              <a:t> </a:t>
            </a:r>
            <a:r>
              <a:rPr lang="en-US" sz="996" err="1">
                <a:latin typeface="Calibri" panose="020F0502020204030204" pitchFamily="34" charset="0"/>
                <a:cs typeface="Calibri" panose="020F0502020204030204" pitchFamily="34" charset="0"/>
              </a:rPr>
              <a:t>tortor</a:t>
            </a:r>
            <a:r>
              <a:rPr lang="en-US" sz="996">
                <a:latin typeface="Calibri" panose="020F0502020204030204" pitchFamily="34" charset="0"/>
                <a:cs typeface="Calibri" panose="020F0502020204030204" pitchFamily="34" charset="0"/>
              </a:rPr>
              <a:t>, </a:t>
            </a:r>
            <a:r>
              <a:rPr lang="en-US" sz="996" err="1">
                <a:latin typeface="Calibri" panose="020F0502020204030204" pitchFamily="34" charset="0"/>
                <a:cs typeface="Calibri" panose="020F0502020204030204" pitchFamily="34" charset="0"/>
              </a:rPr>
              <a:t>mattis</a:t>
            </a:r>
            <a:r>
              <a:rPr lang="en-US" sz="996">
                <a:latin typeface="Calibri" panose="020F0502020204030204" pitchFamily="34" charset="0"/>
                <a:cs typeface="Calibri" panose="020F0502020204030204" pitchFamily="34" charset="0"/>
              </a:rPr>
              <a:t> </a:t>
            </a:r>
            <a:r>
              <a:rPr lang="en-US" sz="996" err="1">
                <a:latin typeface="Calibri" panose="020F0502020204030204" pitchFamily="34" charset="0"/>
                <a:cs typeface="Calibri" panose="020F0502020204030204" pitchFamily="34" charset="0"/>
              </a:rPr>
              <a:t>quis</a:t>
            </a:r>
            <a:r>
              <a:rPr lang="en-US" sz="996">
                <a:latin typeface="Calibri" panose="020F0502020204030204" pitchFamily="34" charset="0"/>
                <a:cs typeface="Calibri" panose="020F0502020204030204" pitchFamily="34" charset="0"/>
              </a:rPr>
              <a:t> </a:t>
            </a:r>
            <a:r>
              <a:rPr lang="en-US" sz="996" err="1">
                <a:latin typeface="Calibri" panose="020F0502020204030204" pitchFamily="34" charset="0"/>
                <a:cs typeface="Calibri" panose="020F0502020204030204" pitchFamily="34" charset="0"/>
              </a:rPr>
              <a:t>dapibus</a:t>
            </a:r>
            <a:r>
              <a:rPr lang="en-US" sz="996">
                <a:latin typeface="Calibri" panose="020F0502020204030204" pitchFamily="34" charset="0"/>
                <a:cs typeface="Calibri" panose="020F0502020204030204" pitchFamily="34" charset="0"/>
              </a:rPr>
              <a:t> vitae, </a:t>
            </a:r>
            <a:r>
              <a:rPr lang="en-US" sz="996" err="1">
                <a:latin typeface="Calibri" panose="020F0502020204030204" pitchFamily="34" charset="0"/>
                <a:cs typeface="Calibri" panose="020F0502020204030204" pitchFamily="34" charset="0"/>
              </a:rPr>
              <a:t>euismod</a:t>
            </a:r>
            <a:r>
              <a:rPr lang="en-US" sz="996">
                <a:latin typeface="Calibri" panose="020F0502020204030204" pitchFamily="34" charset="0"/>
                <a:cs typeface="Calibri" panose="020F0502020204030204" pitchFamily="34" charset="0"/>
              </a:rPr>
              <a:t> non </a:t>
            </a:r>
            <a:r>
              <a:rPr lang="en-US" sz="996" err="1">
                <a:latin typeface="Calibri" panose="020F0502020204030204" pitchFamily="34" charset="0"/>
                <a:cs typeface="Calibri" panose="020F0502020204030204" pitchFamily="34" charset="0"/>
              </a:rPr>
              <a:t>purus</a:t>
            </a:r>
            <a:r>
              <a:rPr lang="en-US" sz="996">
                <a:latin typeface="Calibri" panose="020F0502020204030204" pitchFamily="34" charset="0"/>
                <a:cs typeface="Calibri" panose="020F0502020204030204" pitchFamily="34" charset="0"/>
              </a:rPr>
              <a:t>.</a:t>
            </a:r>
          </a:p>
        </p:txBody>
      </p:sp>
      <p:sp>
        <p:nvSpPr>
          <p:cNvPr id="34" name="Content Placeholder 5">
            <a:extLst>
              <a:ext uri="{FF2B5EF4-FFF2-40B4-BE49-F238E27FC236}">
                <a16:creationId xmlns:a16="http://schemas.microsoft.com/office/drawing/2014/main" id="{7F45DB05-D787-EA40-B8A9-9D834D31DA1F}"/>
              </a:ext>
            </a:extLst>
          </p:cNvPr>
          <p:cNvSpPr>
            <a:spLocks noGrp="1"/>
          </p:cNvSpPr>
          <p:nvPr>
            <p:ph sz="quarter" idx="18" hasCustomPrompt="1"/>
          </p:nvPr>
        </p:nvSpPr>
        <p:spPr>
          <a:xfrm>
            <a:off x="1740271" y="4662509"/>
            <a:ext cx="1784351" cy="347133"/>
          </a:xfrm>
          <a:prstGeom prst="rect">
            <a:avLst/>
          </a:prstGeom>
        </p:spPr>
        <p:txBody>
          <a:bodyPr/>
          <a:lstStyle>
            <a:lvl1pPr marL="0" indent="0" algn="r">
              <a:buNone/>
              <a:defRPr sz="1200" baseline="0">
                <a:solidFill>
                  <a:srgbClr val="C61E57"/>
                </a:solidFill>
              </a:defRPr>
            </a:lvl1pPr>
            <a:lvl2pPr>
              <a:defRPr sz="996"/>
            </a:lvl2pPr>
            <a:lvl3pPr>
              <a:defRPr sz="996"/>
            </a:lvl3pPr>
            <a:lvl4pPr>
              <a:defRPr sz="996"/>
            </a:lvl4pPr>
            <a:lvl5pPr>
              <a:defRPr sz="996"/>
            </a:lvl5pPr>
          </a:lstStyle>
          <a:p>
            <a:pPr lvl="0"/>
            <a:r>
              <a:rPr lang="en-US"/>
              <a:t>Sub title Example here</a:t>
            </a:r>
          </a:p>
        </p:txBody>
      </p:sp>
      <p:sp>
        <p:nvSpPr>
          <p:cNvPr id="35" name="Content Placeholder 5">
            <a:extLst>
              <a:ext uri="{FF2B5EF4-FFF2-40B4-BE49-F238E27FC236}">
                <a16:creationId xmlns:a16="http://schemas.microsoft.com/office/drawing/2014/main" id="{2424F5F2-A1E4-D448-82DB-2A9A88F5A8CE}"/>
              </a:ext>
            </a:extLst>
          </p:cNvPr>
          <p:cNvSpPr>
            <a:spLocks noGrp="1"/>
          </p:cNvSpPr>
          <p:nvPr>
            <p:ph sz="quarter" idx="19" hasCustomPrompt="1"/>
          </p:nvPr>
        </p:nvSpPr>
        <p:spPr>
          <a:xfrm>
            <a:off x="1475893" y="5131432"/>
            <a:ext cx="2048729" cy="347133"/>
          </a:xfrm>
          <a:prstGeom prst="rect">
            <a:avLst/>
          </a:prstGeom>
        </p:spPr>
        <p:txBody>
          <a:bodyPr/>
          <a:lstStyle>
            <a:lvl1pPr marL="0" indent="0">
              <a:buNone/>
              <a:defRPr sz="900" baseline="0">
                <a:solidFill>
                  <a:schemeClr val="bg1">
                    <a:lumMod val="50000"/>
                  </a:schemeClr>
                </a:solidFill>
              </a:defRPr>
            </a:lvl1pPr>
            <a:lvl2pPr>
              <a:defRPr sz="996"/>
            </a:lvl2pPr>
            <a:lvl3pPr>
              <a:defRPr sz="996"/>
            </a:lvl3pPr>
            <a:lvl4pPr>
              <a:defRPr sz="996"/>
            </a:lvl4pPr>
            <a:lvl5pPr>
              <a:defRPr sz="996"/>
            </a:lvl5pPr>
          </a:lstStyle>
          <a:p>
            <a:pPr algn="r"/>
            <a:r>
              <a:rPr lang="en-US" sz="996" err="1">
                <a:latin typeface="Calibri" panose="020F0502020204030204" pitchFamily="34" charset="0"/>
                <a:cs typeface="Calibri" panose="020F0502020204030204" pitchFamily="34" charset="0"/>
              </a:rPr>
              <a:t>Fusce</a:t>
            </a:r>
            <a:r>
              <a:rPr lang="en-US" sz="996">
                <a:latin typeface="Calibri" panose="020F0502020204030204" pitchFamily="34" charset="0"/>
                <a:cs typeface="Calibri" panose="020F0502020204030204" pitchFamily="34" charset="0"/>
              </a:rPr>
              <a:t> </a:t>
            </a:r>
            <a:r>
              <a:rPr lang="en-US" sz="996" err="1">
                <a:latin typeface="Calibri" panose="020F0502020204030204" pitchFamily="34" charset="0"/>
                <a:cs typeface="Calibri" panose="020F0502020204030204" pitchFamily="34" charset="0"/>
              </a:rPr>
              <a:t>diam</a:t>
            </a:r>
            <a:r>
              <a:rPr lang="en-US" sz="996">
                <a:latin typeface="Calibri" panose="020F0502020204030204" pitchFamily="34" charset="0"/>
                <a:cs typeface="Calibri" panose="020F0502020204030204" pitchFamily="34" charset="0"/>
              </a:rPr>
              <a:t> </a:t>
            </a:r>
            <a:r>
              <a:rPr lang="en-US" sz="996" err="1">
                <a:latin typeface="Calibri" panose="020F0502020204030204" pitchFamily="34" charset="0"/>
                <a:cs typeface="Calibri" panose="020F0502020204030204" pitchFamily="34" charset="0"/>
              </a:rPr>
              <a:t>tortor</a:t>
            </a:r>
            <a:r>
              <a:rPr lang="en-US" sz="996">
                <a:latin typeface="Calibri" panose="020F0502020204030204" pitchFamily="34" charset="0"/>
                <a:cs typeface="Calibri" panose="020F0502020204030204" pitchFamily="34" charset="0"/>
              </a:rPr>
              <a:t>, </a:t>
            </a:r>
            <a:r>
              <a:rPr lang="en-US" sz="996" err="1">
                <a:latin typeface="Calibri" panose="020F0502020204030204" pitchFamily="34" charset="0"/>
                <a:cs typeface="Calibri" panose="020F0502020204030204" pitchFamily="34" charset="0"/>
              </a:rPr>
              <a:t>mattis</a:t>
            </a:r>
            <a:r>
              <a:rPr lang="en-US" sz="996">
                <a:latin typeface="Calibri" panose="020F0502020204030204" pitchFamily="34" charset="0"/>
                <a:cs typeface="Calibri" panose="020F0502020204030204" pitchFamily="34" charset="0"/>
              </a:rPr>
              <a:t> </a:t>
            </a:r>
            <a:r>
              <a:rPr lang="en-US" sz="996" err="1">
                <a:latin typeface="Calibri" panose="020F0502020204030204" pitchFamily="34" charset="0"/>
                <a:cs typeface="Calibri" panose="020F0502020204030204" pitchFamily="34" charset="0"/>
              </a:rPr>
              <a:t>quis</a:t>
            </a:r>
            <a:r>
              <a:rPr lang="en-US" sz="996">
                <a:latin typeface="Calibri" panose="020F0502020204030204" pitchFamily="34" charset="0"/>
                <a:cs typeface="Calibri" panose="020F0502020204030204" pitchFamily="34" charset="0"/>
              </a:rPr>
              <a:t> </a:t>
            </a:r>
            <a:r>
              <a:rPr lang="en-US" sz="996" err="1">
                <a:latin typeface="Calibri" panose="020F0502020204030204" pitchFamily="34" charset="0"/>
                <a:cs typeface="Calibri" panose="020F0502020204030204" pitchFamily="34" charset="0"/>
              </a:rPr>
              <a:t>dapibus</a:t>
            </a:r>
            <a:r>
              <a:rPr lang="en-US" sz="996">
                <a:latin typeface="Calibri" panose="020F0502020204030204" pitchFamily="34" charset="0"/>
                <a:cs typeface="Calibri" panose="020F0502020204030204" pitchFamily="34" charset="0"/>
              </a:rPr>
              <a:t> vitae, </a:t>
            </a:r>
            <a:r>
              <a:rPr lang="en-US" sz="996" err="1">
                <a:latin typeface="Calibri" panose="020F0502020204030204" pitchFamily="34" charset="0"/>
                <a:cs typeface="Calibri" panose="020F0502020204030204" pitchFamily="34" charset="0"/>
              </a:rPr>
              <a:t>euismod</a:t>
            </a:r>
            <a:r>
              <a:rPr lang="en-US" sz="996">
                <a:latin typeface="Calibri" panose="020F0502020204030204" pitchFamily="34" charset="0"/>
                <a:cs typeface="Calibri" panose="020F0502020204030204" pitchFamily="34" charset="0"/>
              </a:rPr>
              <a:t> non </a:t>
            </a:r>
            <a:r>
              <a:rPr lang="en-US" sz="996" err="1">
                <a:latin typeface="Calibri" panose="020F0502020204030204" pitchFamily="34" charset="0"/>
                <a:cs typeface="Calibri" panose="020F0502020204030204" pitchFamily="34" charset="0"/>
              </a:rPr>
              <a:t>purus</a:t>
            </a:r>
            <a:r>
              <a:rPr lang="en-US" sz="996">
                <a:latin typeface="Calibri" panose="020F0502020204030204" pitchFamily="34" charset="0"/>
                <a:cs typeface="Calibri" panose="020F0502020204030204" pitchFamily="34" charset="0"/>
              </a:rPr>
              <a:t>.</a:t>
            </a:r>
          </a:p>
        </p:txBody>
      </p:sp>
      <p:sp>
        <p:nvSpPr>
          <p:cNvPr id="44" name="Content Placeholder 43">
            <a:extLst>
              <a:ext uri="{FF2B5EF4-FFF2-40B4-BE49-F238E27FC236}">
                <a16:creationId xmlns:a16="http://schemas.microsoft.com/office/drawing/2014/main" id="{2D92B52D-60FD-C44C-A4AB-99149E97F034}"/>
              </a:ext>
            </a:extLst>
          </p:cNvPr>
          <p:cNvSpPr>
            <a:spLocks noGrp="1"/>
          </p:cNvSpPr>
          <p:nvPr>
            <p:ph sz="quarter" idx="20" hasCustomPrompt="1"/>
          </p:nvPr>
        </p:nvSpPr>
        <p:spPr>
          <a:xfrm>
            <a:off x="5538789" y="2540728"/>
            <a:ext cx="1846262" cy="533400"/>
          </a:xfrm>
          <a:prstGeom prst="rect">
            <a:avLst/>
          </a:prstGeom>
        </p:spPr>
        <p:txBody>
          <a:bodyPr/>
          <a:lstStyle>
            <a:lvl1pPr marL="0" indent="0" algn="l" defTabSz="911034" rtl="0" eaLnBrk="1" latinLnBrk="0" hangingPunct="1">
              <a:lnSpc>
                <a:spcPct val="90000"/>
              </a:lnSpc>
              <a:spcBef>
                <a:spcPts val="996"/>
              </a:spcBef>
              <a:buFont typeface="Arial" panose="020B0604020202020204" pitchFamily="34" charset="0"/>
              <a:buNone/>
              <a:defRPr lang="en-US" sz="1200" kern="1200" baseline="0" dirty="0">
                <a:solidFill>
                  <a:srgbClr val="B51E6A"/>
                </a:solidFill>
                <a:latin typeface="Calibri" panose="020F0502020204030204" pitchFamily="34" charset="0"/>
                <a:ea typeface="+mn-ea"/>
                <a:cs typeface="Calibri" panose="020F0502020204030204" pitchFamily="34" charset="0"/>
              </a:defRPr>
            </a:lvl1pPr>
            <a:lvl2pPr>
              <a:defRPr sz="996"/>
            </a:lvl2pPr>
            <a:lvl3pPr>
              <a:defRPr sz="996"/>
            </a:lvl3pPr>
            <a:lvl4pPr>
              <a:defRPr sz="996"/>
            </a:lvl4pPr>
            <a:lvl5pPr>
              <a:defRPr sz="996"/>
            </a:lvl5pPr>
          </a:lstStyle>
          <a:p>
            <a:pPr lvl="0"/>
            <a:r>
              <a:rPr lang="en-US"/>
              <a:t>Sub title Example here</a:t>
            </a:r>
          </a:p>
        </p:txBody>
      </p:sp>
      <p:sp>
        <p:nvSpPr>
          <p:cNvPr id="53" name="Content Placeholder 43">
            <a:extLst>
              <a:ext uri="{FF2B5EF4-FFF2-40B4-BE49-F238E27FC236}">
                <a16:creationId xmlns:a16="http://schemas.microsoft.com/office/drawing/2014/main" id="{B184FE40-BEBE-D144-AC3D-877B48DCE456}"/>
              </a:ext>
            </a:extLst>
          </p:cNvPr>
          <p:cNvSpPr>
            <a:spLocks noGrp="1"/>
          </p:cNvSpPr>
          <p:nvPr>
            <p:ph sz="quarter" idx="21" hasCustomPrompt="1"/>
          </p:nvPr>
        </p:nvSpPr>
        <p:spPr>
          <a:xfrm>
            <a:off x="5538789" y="2927589"/>
            <a:ext cx="1846262" cy="533400"/>
          </a:xfrm>
          <a:prstGeom prst="rect">
            <a:avLst/>
          </a:prstGeom>
        </p:spPr>
        <p:txBody>
          <a:bodyPr/>
          <a:lstStyle>
            <a:lvl1pPr marL="0" marR="0" indent="0" algn="l" defTabSz="911034" rtl="0" eaLnBrk="1" fontAlgn="auto" latinLnBrk="0" hangingPunct="1">
              <a:lnSpc>
                <a:spcPct val="100000"/>
              </a:lnSpc>
              <a:spcBef>
                <a:spcPts val="996"/>
              </a:spcBef>
              <a:spcAft>
                <a:spcPts val="0"/>
              </a:spcAft>
              <a:buClrTx/>
              <a:buSzTx/>
              <a:buFont typeface="Arial" panose="020B0604020202020204" pitchFamily="34" charset="0"/>
              <a:buNone/>
              <a:tabLst/>
              <a:defRPr lang="en-US" sz="900" kern="1200" baseline="0" dirty="0">
                <a:solidFill>
                  <a:schemeClr val="bg1">
                    <a:lumMod val="50000"/>
                  </a:schemeClr>
                </a:solidFill>
                <a:latin typeface="Calibri" panose="020F0502020204030204" pitchFamily="34" charset="0"/>
                <a:ea typeface="+mn-ea"/>
                <a:cs typeface="Calibri" panose="020F0502020204030204" pitchFamily="34" charset="0"/>
              </a:defRPr>
            </a:lvl1pPr>
            <a:lvl2pPr>
              <a:defRPr sz="996"/>
            </a:lvl2pPr>
            <a:lvl3pPr>
              <a:defRPr sz="996"/>
            </a:lvl3pPr>
            <a:lvl4pPr>
              <a:defRPr sz="996"/>
            </a:lvl4pPr>
            <a:lvl5pPr>
              <a:defRPr sz="996"/>
            </a:lvl5pPr>
          </a:lstStyle>
          <a:p>
            <a:pPr marL="0" marR="0" lvl="0" indent="0" algn="l" defTabSz="911034" rtl="0" eaLnBrk="1" fontAlgn="auto" latinLnBrk="0" hangingPunct="1">
              <a:lnSpc>
                <a:spcPct val="90000"/>
              </a:lnSpc>
              <a:spcBef>
                <a:spcPts val="996"/>
              </a:spcBef>
              <a:spcAft>
                <a:spcPts val="0"/>
              </a:spcAft>
              <a:buClrTx/>
              <a:buSzTx/>
              <a:buFont typeface="Arial" panose="020B0604020202020204" pitchFamily="34" charset="0"/>
              <a:buNone/>
              <a:tabLst/>
              <a:defRPr/>
            </a:pPr>
            <a:r>
              <a:rPr lang="en-US"/>
              <a:t>Dummy copy Dummy copy Dummy copy Dummy copy </a:t>
            </a:r>
          </a:p>
        </p:txBody>
      </p:sp>
      <p:sp>
        <p:nvSpPr>
          <p:cNvPr id="54" name="Content Placeholder 43">
            <a:extLst>
              <a:ext uri="{FF2B5EF4-FFF2-40B4-BE49-F238E27FC236}">
                <a16:creationId xmlns:a16="http://schemas.microsoft.com/office/drawing/2014/main" id="{C07AAE33-A8BC-E243-909E-ADEC0BDF61BC}"/>
              </a:ext>
            </a:extLst>
          </p:cNvPr>
          <p:cNvSpPr>
            <a:spLocks noGrp="1"/>
          </p:cNvSpPr>
          <p:nvPr>
            <p:ph sz="quarter" idx="22" hasCustomPrompt="1"/>
          </p:nvPr>
        </p:nvSpPr>
        <p:spPr>
          <a:xfrm>
            <a:off x="5538789" y="3947497"/>
            <a:ext cx="1846262" cy="533400"/>
          </a:xfrm>
          <a:prstGeom prst="rect">
            <a:avLst/>
          </a:prstGeom>
        </p:spPr>
        <p:txBody>
          <a:bodyPr/>
          <a:lstStyle>
            <a:lvl1pPr marL="0" indent="0" algn="l" defTabSz="911034" rtl="0" eaLnBrk="1" latinLnBrk="0" hangingPunct="1">
              <a:lnSpc>
                <a:spcPct val="90000"/>
              </a:lnSpc>
              <a:spcBef>
                <a:spcPts val="996"/>
              </a:spcBef>
              <a:buFont typeface="Arial" panose="020B0604020202020204" pitchFamily="34" charset="0"/>
              <a:buNone/>
              <a:defRPr lang="en-US" sz="1200" kern="1200" baseline="0" dirty="0">
                <a:solidFill>
                  <a:srgbClr val="B51E6A"/>
                </a:solidFill>
                <a:latin typeface="Calibri" panose="020F0502020204030204" pitchFamily="34" charset="0"/>
                <a:ea typeface="+mn-ea"/>
                <a:cs typeface="Calibri" panose="020F0502020204030204" pitchFamily="34" charset="0"/>
              </a:defRPr>
            </a:lvl1pPr>
            <a:lvl2pPr>
              <a:defRPr sz="996"/>
            </a:lvl2pPr>
            <a:lvl3pPr>
              <a:defRPr sz="996"/>
            </a:lvl3pPr>
            <a:lvl4pPr>
              <a:defRPr sz="996"/>
            </a:lvl4pPr>
            <a:lvl5pPr>
              <a:defRPr sz="996"/>
            </a:lvl5pPr>
          </a:lstStyle>
          <a:p>
            <a:pPr lvl="0"/>
            <a:r>
              <a:rPr lang="en-US"/>
              <a:t>Sub title Example here</a:t>
            </a:r>
          </a:p>
        </p:txBody>
      </p:sp>
      <p:sp>
        <p:nvSpPr>
          <p:cNvPr id="55" name="Content Placeholder 43">
            <a:extLst>
              <a:ext uri="{FF2B5EF4-FFF2-40B4-BE49-F238E27FC236}">
                <a16:creationId xmlns:a16="http://schemas.microsoft.com/office/drawing/2014/main" id="{80E5D62C-933B-A74A-8CC2-93E9C431849A}"/>
              </a:ext>
            </a:extLst>
          </p:cNvPr>
          <p:cNvSpPr>
            <a:spLocks noGrp="1"/>
          </p:cNvSpPr>
          <p:nvPr>
            <p:ph sz="quarter" idx="23" hasCustomPrompt="1"/>
          </p:nvPr>
        </p:nvSpPr>
        <p:spPr>
          <a:xfrm>
            <a:off x="5538789" y="4334358"/>
            <a:ext cx="1846262" cy="533400"/>
          </a:xfrm>
          <a:prstGeom prst="rect">
            <a:avLst/>
          </a:prstGeom>
        </p:spPr>
        <p:txBody>
          <a:bodyPr/>
          <a:lstStyle>
            <a:lvl1pPr marL="0" marR="0" indent="0" algn="l" defTabSz="911034" rtl="0" eaLnBrk="1" fontAlgn="auto" latinLnBrk="0" hangingPunct="1">
              <a:lnSpc>
                <a:spcPct val="100000"/>
              </a:lnSpc>
              <a:spcBef>
                <a:spcPts val="996"/>
              </a:spcBef>
              <a:spcAft>
                <a:spcPts val="0"/>
              </a:spcAft>
              <a:buClrTx/>
              <a:buSzTx/>
              <a:buFont typeface="Arial" panose="020B0604020202020204" pitchFamily="34" charset="0"/>
              <a:buNone/>
              <a:tabLst/>
              <a:defRPr lang="en-US" sz="900" kern="1200" baseline="0" dirty="0">
                <a:solidFill>
                  <a:schemeClr val="bg1">
                    <a:lumMod val="50000"/>
                  </a:schemeClr>
                </a:solidFill>
                <a:latin typeface="Calibri" panose="020F0502020204030204" pitchFamily="34" charset="0"/>
                <a:ea typeface="+mn-ea"/>
                <a:cs typeface="Calibri" panose="020F0502020204030204" pitchFamily="34" charset="0"/>
              </a:defRPr>
            </a:lvl1pPr>
            <a:lvl2pPr>
              <a:defRPr sz="996"/>
            </a:lvl2pPr>
            <a:lvl3pPr>
              <a:defRPr sz="996"/>
            </a:lvl3pPr>
            <a:lvl4pPr>
              <a:defRPr sz="996"/>
            </a:lvl4pPr>
            <a:lvl5pPr>
              <a:defRPr sz="996"/>
            </a:lvl5pPr>
          </a:lstStyle>
          <a:p>
            <a:pPr marL="0" marR="0" lvl="0" indent="0" algn="l" defTabSz="911034" rtl="0" eaLnBrk="1" fontAlgn="auto" latinLnBrk="0" hangingPunct="1">
              <a:lnSpc>
                <a:spcPct val="90000"/>
              </a:lnSpc>
              <a:spcBef>
                <a:spcPts val="996"/>
              </a:spcBef>
              <a:spcAft>
                <a:spcPts val="0"/>
              </a:spcAft>
              <a:buClrTx/>
              <a:buSzTx/>
              <a:buFont typeface="Arial" panose="020B0604020202020204" pitchFamily="34" charset="0"/>
              <a:buNone/>
              <a:tabLst/>
              <a:defRPr/>
            </a:pPr>
            <a:r>
              <a:rPr lang="en-US"/>
              <a:t>Dummy copy Dummy copy Dummy copy Dummy copy </a:t>
            </a:r>
          </a:p>
        </p:txBody>
      </p:sp>
      <p:sp>
        <p:nvSpPr>
          <p:cNvPr id="2" name="Date Placeholder 1">
            <a:extLst>
              <a:ext uri="{FF2B5EF4-FFF2-40B4-BE49-F238E27FC236}">
                <a16:creationId xmlns:a16="http://schemas.microsoft.com/office/drawing/2014/main" id="{1692F812-6FF9-6B4F-B4B9-FA2E642D24EF}"/>
              </a:ext>
            </a:extLst>
          </p:cNvPr>
          <p:cNvSpPr>
            <a:spLocks noGrp="1"/>
          </p:cNvSpPr>
          <p:nvPr>
            <p:ph type="dt" sz="half" idx="24"/>
          </p:nvPr>
        </p:nvSpPr>
        <p:spPr/>
        <p:txBody>
          <a:bodyPr/>
          <a:lstStyle/>
          <a:p>
            <a:fld id="{D97C9332-06A4-8741-8892-83C10379AC79}" type="datetime1">
              <a:rPr lang="en-IN" smtClean="0"/>
              <a:t>13-04-2023</a:t>
            </a:fld>
            <a:r>
              <a:rPr lang="en-US"/>
              <a:t> </a:t>
            </a:r>
            <a:r>
              <a:rPr lang="en-US" altLang="en-US"/>
              <a:t>| </a:t>
            </a:r>
            <a:r>
              <a:rPr lang="en-IN" altLang="en-US"/>
              <a:t>© Mphasis 2018  Proprietary and confidential information</a:t>
            </a:r>
            <a:endParaRPr lang="en-US"/>
          </a:p>
        </p:txBody>
      </p:sp>
      <p:sp>
        <p:nvSpPr>
          <p:cNvPr id="7" name="Slide Number Placeholder 6">
            <a:extLst>
              <a:ext uri="{FF2B5EF4-FFF2-40B4-BE49-F238E27FC236}">
                <a16:creationId xmlns:a16="http://schemas.microsoft.com/office/drawing/2014/main" id="{42687A6F-A863-1847-8DFC-BABF85C70A7E}"/>
              </a:ext>
            </a:extLst>
          </p:cNvPr>
          <p:cNvSpPr>
            <a:spLocks noGrp="1"/>
          </p:cNvSpPr>
          <p:nvPr>
            <p:ph type="sldNum" sz="quarter" idx="25"/>
          </p:nvPr>
        </p:nvSpPr>
        <p:spPr/>
        <p:txBody>
          <a:bodyPr/>
          <a:lstStyle/>
          <a:p>
            <a:fld id="{1755F6D2-49A6-E64A-811B-3E9DE07970BF}" type="slidenum">
              <a:rPr lang="en-US" smtClean="0"/>
              <a:pPr/>
              <a:t>‹#›</a:t>
            </a:fld>
            <a:endParaRPr lang="en-US"/>
          </a:p>
        </p:txBody>
      </p:sp>
      <p:sp>
        <p:nvSpPr>
          <p:cNvPr id="36" name="Content Placeholder 5">
            <a:extLst>
              <a:ext uri="{FF2B5EF4-FFF2-40B4-BE49-F238E27FC236}">
                <a16:creationId xmlns:a16="http://schemas.microsoft.com/office/drawing/2014/main" id="{099EE972-B614-1049-BF33-2AF64E6400CA}"/>
              </a:ext>
            </a:extLst>
          </p:cNvPr>
          <p:cNvSpPr>
            <a:spLocks noGrp="1"/>
          </p:cNvSpPr>
          <p:nvPr>
            <p:ph sz="quarter" idx="26" hasCustomPrompt="1"/>
          </p:nvPr>
        </p:nvSpPr>
        <p:spPr>
          <a:xfrm>
            <a:off x="1135506" y="2361903"/>
            <a:ext cx="2389116" cy="750702"/>
          </a:xfrm>
          <a:prstGeom prst="rect">
            <a:avLst/>
          </a:prstGeom>
        </p:spPr>
        <p:txBody>
          <a:bodyPr/>
          <a:lstStyle>
            <a:lvl1pPr marL="0" indent="0">
              <a:buNone/>
              <a:defRPr sz="1050" baseline="0">
                <a:solidFill>
                  <a:schemeClr val="bg1">
                    <a:lumMod val="50000"/>
                  </a:schemeClr>
                </a:solidFill>
              </a:defRPr>
            </a:lvl1pPr>
            <a:lvl2pPr>
              <a:defRPr sz="996"/>
            </a:lvl2pPr>
            <a:lvl3pPr>
              <a:defRPr sz="996"/>
            </a:lvl3pPr>
            <a:lvl4pPr>
              <a:defRPr sz="996"/>
            </a:lvl4pPr>
            <a:lvl5pPr>
              <a:defRPr sz="996"/>
            </a:lvl5pPr>
          </a:lstStyle>
          <a:p>
            <a:pPr algn="r"/>
            <a:r>
              <a:rPr lang="en-US" sz="996" err="1">
                <a:latin typeface="Calibri" panose="020F0502020204030204" pitchFamily="34" charset="0"/>
                <a:cs typeface="Calibri" panose="020F0502020204030204" pitchFamily="34" charset="0"/>
              </a:rPr>
              <a:t>Fusce</a:t>
            </a:r>
            <a:r>
              <a:rPr lang="en-US" sz="996">
                <a:latin typeface="Calibri" panose="020F0502020204030204" pitchFamily="34" charset="0"/>
                <a:cs typeface="Calibri" panose="020F0502020204030204" pitchFamily="34" charset="0"/>
              </a:rPr>
              <a:t> </a:t>
            </a:r>
            <a:r>
              <a:rPr lang="en-US" sz="996" err="1">
                <a:latin typeface="Calibri" panose="020F0502020204030204" pitchFamily="34" charset="0"/>
                <a:cs typeface="Calibri" panose="020F0502020204030204" pitchFamily="34" charset="0"/>
              </a:rPr>
              <a:t>diam</a:t>
            </a:r>
            <a:r>
              <a:rPr lang="en-US" sz="996">
                <a:latin typeface="Calibri" panose="020F0502020204030204" pitchFamily="34" charset="0"/>
                <a:cs typeface="Calibri" panose="020F0502020204030204" pitchFamily="34" charset="0"/>
              </a:rPr>
              <a:t> </a:t>
            </a:r>
            <a:r>
              <a:rPr lang="en-US" sz="996" err="1">
                <a:latin typeface="Calibri" panose="020F0502020204030204" pitchFamily="34" charset="0"/>
                <a:cs typeface="Calibri" panose="020F0502020204030204" pitchFamily="34" charset="0"/>
              </a:rPr>
              <a:t>tortor</a:t>
            </a:r>
            <a:r>
              <a:rPr lang="en-US" sz="996">
                <a:latin typeface="Calibri" panose="020F0502020204030204" pitchFamily="34" charset="0"/>
                <a:cs typeface="Calibri" panose="020F0502020204030204" pitchFamily="34" charset="0"/>
              </a:rPr>
              <a:t>, </a:t>
            </a:r>
            <a:r>
              <a:rPr lang="en-US" sz="996" err="1">
                <a:latin typeface="Calibri" panose="020F0502020204030204" pitchFamily="34" charset="0"/>
                <a:cs typeface="Calibri" panose="020F0502020204030204" pitchFamily="34" charset="0"/>
              </a:rPr>
              <a:t>mattis</a:t>
            </a:r>
            <a:r>
              <a:rPr lang="en-US" sz="996">
                <a:latin typeface="Calibri" panose="020F0502020204030204" pitchFamily="34" charset="0"/>
                <a:cs typeface="Calibri" panose="020F0502020204030204" pitchFamily="34" charset="0"/>
              </a:rPr>
              <a:t> </a:t>
            </a:r>
            <a:r>
              <a:rPr lang="en-US" sz="996" err="1">
                <a:latin typeface="Calibri" panose="020F0502020204030204" pitchFamily="34" charset="0"/>
                <a:cs typeface="Calibri" panose="020F0502020204030204" pitchFamily="34" charset="0"/>
              </a:rPr>
              <a:t>quis</a:t>
            </a:r>
            <a:r>
              <a:rPr lang="en-US" sz="996">
                <a:latin typeface="Calibri" panose="020F0502020204030204" pitchFamily="34" charset="0"/>
                <a:cs typeface="Calibri" panose="020F0502020204030204" pitchFamily="34" charset="0"/>
              </a:rPr>
              <a:t> </a:t>
            </a:r>
            <a:r>
              <a:rPr lang="en-US" sz="996" err="1">
                <a:latin typeface="Calibri" panose="020F0502020204030204" pitchFamily="34" charset="0"/>
                <a:cs typeface="Calibri" panose="020F0502020204030204" pitchFamily="34" charset="0"/>
              </a:rPr>
              <a:t>dapibus</a:t>
            </a:r>
            <a:r>
              <a:rPr lang="en-US" sz="996">
                <a:latin typeface="Calibri" panose="020F0502020204030204" pitchFamily="34" charset="0"/>
                <a:cs typeface="Calibri" panose="020F0502020204030204" pitchFamily="34" charset="0"/>
              </a:rPr>
              <a:t> vitae, </a:t>
            </a:r>
            <a:r>
              <a:rPr lang="en-US" sz="996" err="1">
                <a:latin typeface="Calibri" panose="020F0502020204030204" pitchFamily="34" charset="0"/>
                <a:cs typeface="Calibri" panose="020F0502020204030204" pitchFamily="34" charset="0"/>
              </a:rPr>
              <a:t>euismod</a:t>
            </a:r>
            <a:r>
              <a:rPr lang="en-US" sz="996">
                <a:latin typeface="Calibri" panose="020F0502020204030204" pitchFamily="34" charset="0"/>
                <a:cs typeface="Calibri" panose="020F0502020204030204" pitchFamily="34" charset="0"/>
              </a:rPr>
              <a:t> non </a:t>
            </a:r>
            <a:r>
              <a:rPr lang="en-US" sz="996" err="1">
                <a:latin typeface="Calibri" panose="020F0502020204030204" pitchFamily="34" charset="0"/>
                <a:cs typeface="Calibri" panose="020F0502020204030204" pitchFamily="34" charset="0"/>
              </a:rPr>
              <a:t>purus</a:t>
            </a:r>
            <a:r>
              <a:rPr lang="en-US" sz="996">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26598250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300"/>
                                  </p:stCondLst>
                                  <p:childTnLst>
                                    <p:set>
                                      <p:cBhvr>
                                        <p:cTn id="6" dur="1" fill="hold">
                                          <p:stCondLst>
                                            <p:cond delay="0"/>
                                          </p:stCondLst>
                                        </p:cTn>
                                        <p:tgtEl>
                                          <p:spTgt spid="15"/>
                                        </p:tgtEl>
                                        <p:attrNameLst>
                                          <p:attrName>style.visibility</p:attrName>
                                        </p:attrNameLst>
                                      </p:cBhvr>
                                      <p:to>
                                        <p:strVal val="visible"/>
                                      </p:to>
                                    </p:set>
                                    <p:anim calcmode="lin" valueType="num">
                                      <p:cBhvr>
                                        <p:cTn id="7" dur="400" fill="hold"/>
                                        <p:tgtEl>
                                          <p:spTgt spid="15"/>
                                        </p:tgtEl>
                                        <p:attrNameLst>
                                          <p:attrName>ppt_w</p:attrName>
                                        </p:attrNameLst>
                                      </p:cBhvr>
                                      <p:tavLst>
                                        <p:tav tm="0">
                                          <p:val>
                                            <p:fltVal val="0"/>
                                          </p:val>
                                        </p:tav>
                                        <p:tav tm="100000">
                                          <p:val>
                                            <p:strVal val="#ppt_w"/>
                                          </p:val>
                                        </p:tav>
                                      </p:tavLst>
                                    </p:anim>
                                    <p:anim calcmode="lin" valueType="num">
                                      <p:cBhvr>
                                        <p:cTn id="8" dur="400" fill="hold"/>
                                        <p:tgtEl>
                                          <p:spTgt spid="15"/>
                                        </p:tgtEl>
                                        <p:attrNameLst>
                                          <p:attrName>ppt_h</p:attrName>
                                        </p:attrNameLst>
                                      </p:cBhvr>
                                      <p:tavLst>
                                        <p:tav tm="0">
                                          <p:val>
                                            <p:fltVal val="0"/>
                                          </p:val>
                                        </p:tav>
                                        <p:tav tm="100000">
                                          <p:val>
                                            <p:strVal val="#ppt_h"/>
                                          </p:val>
                                        </p:tav>
                                      </p:tavLst>
                                    </p:anim>
                                    <p:animEffect transition="in" filter="fade">
                                      <p:cBhvr>
                                        <p:cTn id="9" dur="400"/>
                                        <p:tgtEl>
                                          <p:spTgt spid="15"/>
                                        </p:tgtEl>
                                      </p:cBhvr>
                                    </p:animEffect>
                                  </p:childTnLst>
                                </p:cTn>
                              </p:par>
                              <p:par>
                                <p:cTn id="10" presetID="53" presetClass="entr" presetSubtype="16" fill="hold" grpId="0" nodeType="withEffect">
                                  <p:stCondLst>
                                    <p:cond delay="300"/>
                                  </p:stCondLst>
                                  <p:childTnLst>
                                    <p:set>
                                      <p:cBhvr>
                                        <p:cTn id="11" dur="1" fill="hold">
                                          <p:stCondLst>
                                            <p:cond delay="0"/>
                                          </p:stCondLst>
                                        </p:cTn>
                                        <p:tgtEl>
                                          <p:spTgt spid="24"/>
                                        </p:tgtEl>
                                        <p:attrNameLst>
                                          <p:attrName>style.visibility</p:attrName>
                                        </p:attrNameLst>
                                      </p:cBhvr>
                                      <p:to>
                                        <p:strVal val="visible"/>
                                      </p:to>
                                    </p:set>
                                    <p:anim calcmode="lin" valueType="num">
                                      <p:cBhvr>
                                        <p:cTn id="12" dur="400" fill="hold"/>
                                        <p:tgtEl>
                                          <p:spTgt spid="24"/>
                                        </p:tgtEl>
                                        <p:attrNameLst>
                                          <p:attrName>ppt_w</p:attrName>
                                        </p:attrNameLst>
                                      </p:cBhvr>
                                      <p:tavLst>
                                        <p:tav tm="0">
                                          <p:val>
                                            <p:fltVal val="0"/>
                                          </p:val>
                                        </p:tav>
                                        <p:tav tm="100000">
                                          <p:val>
                                            <p:strVal val="#ppt_w"/>
                                          </p:val>
                                        </p:tav>
                                      </p:tavLst>
                                    </p:anim>
                                    <p:anim calcmode="lin" valueType="num">
                                      <p:cBhvr>
                                        <p:cTn id="13" dur="400" fill="hold"/>
                                        <p:tgtEl>
                                          <p:spTgt spid="24"/>
                                        </p:tgtEl>
                                        <p:attrNameLst>
                                          <p:attrName>ppt_h</p:attrName>
                                        </p:attrNameLst>
                                      </p:cBhvr>
                                      <p:tavLst>
                                        <p:tav tm="0">
                                          <p:val>
                                            <p:fltVal val="0"/>
                                          </p:val>
                                        </p:tav>
                                        <p:tav tm="100000">
                                          <p:val>
                                            <p:strVal val="#ppt_h"/>
                                          </p:val>
                                        </p:tav>
                                      </p:tavLst>
                                    </p:anim>
                                    <p:animEffect transition="in" filter="fade">
                                      <p:cBhvr>
                                        <p:cTn id="14" dur="400"/>
                                        <p:tgtEl>
                                          <p:spTgt spid="24"/>
                                        </p:tgtEl>
                                      </p:cBhvr>
                                    </p:animEffect>
                                  </p:childTnLst>
                                </p:cTn>
                              </p:par>
                              <p:par>
                                <p:cTn id="15" presetID="53" presetClass="entr" presetSubtype="16" fill="hold" grpId="0" nodeType="withEffect">
                                  <p:stCondLst>
                                    <p:cond delay="300"/>
                                  </p:stCondLst>
                                  <p:childTnLst>
                                    <p:set>
                                      <p:cBhvr>
                                        <p:cTn id="16" dur="1" fill="hold">
                                          <p:stCondLst>
                                            <p:cond delay="0"/>
                                          </p:stCondLst>
                                        </p:cTn>
                                        <p:tgtEl>
                                          <p:spTgt spid="25"/>
                                        </p:tgtEl>
                                        <p:attrNameLst>
                                          <p:attrName>style.visibility</p:attrName>
                                        </p:attrNameLst>
                                      </p:cBhvr>
                                      <p:to>
                                        <p:strVal val="visible"/>
                                      </p:to>
                                    </p:set>
                                    <p:anim calcmode="lin" valueType="num">
                                      <p:cBhvr>
                                        <p:cTn id="17" dur="400" fill="hold"/>
                                        <p:tgtEl>
                                          <p:spTgt spid="25"/>
                                        </p:tgtEl>
                                        <p:attrNameLst>
                                          <p:attrName>ppt_w</p:attrName>
                                        </p:attrNameLst>
                                      </p:cBhvr>
                                      <p:tavLst>
                                        <p:tav tm="0">
                                          <p:val>
                                            <p:fltVal val="0"/>
                                          </p:val>
                                        </p:tav>
                                        <p:tav tm="100000">
                                          <p:val>
                                            <p:strVal val="#ppt_w"/>
                                          </p:val>
                                        </p:tav>
                                      </p:tavLst>
                                    </p:anim>
                                    <p:anim calcmode="lin" valueType="num">
                                      <p:cBhvr>
                                        <p:cTn id="18" dur="400" fill="hold"/>
                                        <p:tgtEl>
                                          <p:spTgt spid="25"/>
                                        </p:tgtEl>
                                        <p:attrNameLst>
                                          <p:attrName>ppt_h</p:attrName>
                                        </p:attrNameLst>
                                      </p:cBhvr>
                                      <p:tavLst>
                                        <p:tav tm="0">
                                          <p:val>
                                            <p:fltVal val="0"/>
                                          </p:val>
                                        </p:tav>
                                        <p:tav tm="100000">
                                          <p:val>
                                            <p:strVal val="#ppt_h"/>
                                          </p:val>
                                        </p:tav>
                                      </p:tavLst>
                                    </p:anim>
                                    <p:animEffect transition="in" filter="fade">
                                      <p:cBhvr>
                                        <p:cTn id="19" dur="400"/>
                                        <p:tgtEl>
                                          <p:spTgt spid="25"/>
                                        </p:tgtEl>
                                      </p:cBhvr>
                                    </p:animEffect>
                                  </p:childTnLst>
                                </p:cTn>
                              </p:par>
                              <p:par>
                                <p:cTn id="20" presetID="53" presetClass="entr" presetSubtype="16" fill="hold" grpId="0" nodeType="withEffect">
                                  <p:stCondLst>
                                    <p:cond delay="300"/>
                                  </p:stCondLst>
                                  <p:childTnLst>
                                    <p:set>
                                      <p:cBhvr>
                                        <p:cTn id="21" dur="1" fill="hold">
                                          <p:stCondLst>
                                            <p:cond delay="0"/>
                                          </p:stCondLst>
                                        </p:cTn>
                                        <p:tgtEl>
                                          <p:spTgt spid="26"/>
                                        </p:tgtEl>
                                        <p:attrNameLst>
                                          <p:attrName>style.visibility</p:attrName>
                                        </p:attrNameLst>
                                      </p:cBhvr>
                                      <p:to>
                                        <p:strVal val="visible"/>
                                      </p:to>
                                    </p:set>
                                    <p:anim calcmode="lin" valueType="num">
                                      <p:cBhvr>
                                        <p:cTn id="22" dur="400" fill="hold"/>
                                        <p:tgtEl>
                                          <p:spTgt spid="26"/>
                                        </p:tgtEl>
                                        <p:attrNameLst>
                                          <p:attrName>ppt_w</p:attrName>
                                        </p:attrNameLst>
                                      </p:cBhvr>
                                      <p:tavLst>
                                        <p:tav tm="0">
                                          <p:val>
                                            <p:fltVal val="0"/>
                                          </p:val>
                                        </p:tav>
                                        <p:tav tm="100000">
                                          <p:val>
                                            <p:strVal val="#ppt_w"/>
                                          </p:val>
                                        </p:tav>
                                      </p:tavLst>
                                    </p:anim>
                                    <p:anim calcmode="lin" valueType="num">
                                      <p:cBhvr>
                                        <p:cTn id="23" dur="400" fill="hold"/>
                                        <p:tgtEl>
                                          <p:spTgt spid="26"/>
                                        </p:tgtEl>
                                        <p:attrNameLst>
                                          <p:attrName>ppt_h</p:attrName>
                                        </p:attrNameLst>
                                      </p:cBhvr>
                                      <p:tavLst>
                                        <p:tav tm="0">
                                          <p:val>
                                            <p:fltVal val="0"/>
                                          </p:val>
                                        </p:tav>
                                        <p:tav tm="100000">
                                          <p:val>
                                            <p:strVal val="#ppt_h"/>
                                          </p:val>
                                        </p:tav>
                                      </p:tavLst>
                                    </p:anim>
                                    <p:animEffect transition="in" filter="fade">
                                      <p:cBhvr>
                                        <p:cTn id="24" dur="400"/>
                                        <p:tgtEl>
                                          <p:spTgt spid="26"/>
                                        </p:tgtEl>
                                      </p:cBhvr>
                                    </p:animEffect>
                                  </p:childTnLst>
                                </p:cTn>
                              </p:par>
                              <p:par>
                                <p:cTn id="25" presetID="53" presetClass="entr" presetSubtype="16" fill="hold" grpId="0" nodeType="withEffect">
                                  <p:stCondLst>
                                    <p:cond delay="300"/>
                                  </p:stCondLst>
                                  <p:childTnLst>
                                    <p:set>
                                      <p:cBhvr>
                                        <p:cTn id="26" dur="1" fill="hold">
                                          <p:stCondLst>
                                            <p:cond delay="0"/>
                                          </p:stCondLst>
                                        </p:cTn>
                                        <p:tgtEl>
                                          <p:spTgt spid="27"/>
                                        </p:tgtEl>
                                        <p:attrNameLst>
                                          <p:attrName>style.visibility</p:attrName>
                                        </p:attrNameLst>
                                      </p:cBhvr>
                                      <p:to>
                                        <p:strVal val="visible"/>
                                      </p:to>
                                    </p:set>
                                    <p:anim calcmode="lin" valueType="num">
                                      <p:cBhvr>
                                        <p:cTn id="27" dur="400" fill="hold"/>
                                        <p:tgtEl>
                                          <p:spTgt spid="27"/>
                                        </p:tgtEl>
                                        <p:attrNameLst>
                                          <p:attrName>ppt_w</p:attrName>
                                        </p:attrNameLst>
                                      </p:cBhvr>
                                      <p:tavLst>
                                        <p:tav tm="0">
                                          <p:val>
                                            <p:fltVal val="0"/>
                                          </p:val>
                                        </p:tav>
                                        <p:tav tm="100000">
                                          <p:val>
                                            <p:strVal val="#ppt_w"/>
                                          </p:val>
                                        </p:tav>
                                      </p:tavLst>
                                    </p:anim>
                                    <p:anim calcmode="lin" valueType="num">
                                      <p:cBhvr>
                                        <p:cTn id="28" dur="400" fill="hold"/>
                                        <p:tgtEl>
                                          <p:spTgt spid="27"/>
                                        </p:tgtEl>
                                        <p:attrNameLst>
                                          <p:attrName>ppt_h</p:attrName>
                                        </p:attrNameLst>
                                      </p:cBhvr>
                                      <p:tavLst>
                                        <p:tav tm="0">
                                          <p:val>
                                            <p:fltVal val="0"/>
                                          </p:val>
                                        </p:tav>
                                        <p:tav tm="100000">
                                          <p:val>
                                            <p:strVal val="#ppt_h"/>
                                          </p:val>
                                        </p:tav>
                                      </p:tavLst>
                                    </p:anim>
                                    <p:animEffect transition="in" filter="fade">
                                      <p:cBhvr>
                                        <p:cTn id="29" dur="400"/>
                                        <p:tgtEl>
                                          <p:spTgt spid="27"/>
                                        </p:tgtEl>
                                      </p:cBhvr>
                                    </p:animEffect>
                                  </p:childTnLst>
                                </p:cTn>
                              </p:par>
                              <p:par>
                                <p:cTn id="30" presetID="53" presetClass="entr" presetSubtype="16" fill="hold" grpId="0" nodeType="withEffect">
                                  <p:stCondLst>
                                    <p:cond delay="300"/>
                                  </p:stCondLst>
                                  <p:childTnLst>
                                    <p:set>
                                      <p:cBhvr>
                                        <p:cTn id="31" dur="1" fill="hold">
                                          <p:stCondLst>
                                            <p:cond delay="0"/>
                                          </p:stCondLst>
                                        </p:cTn>
                                        <p:tgtEl>
                                          <p:spTgt spid="10"/>
                                        </p:tgtEl>
                                        <p:attrNameLst>
                                          <p:attrName>style.visibility</p:attrName>
                                        </p:attrNameLst>
                                      </p:cBhvr>
                                      <p:to>
                                        <p:strVal val="visible"/>
                                      </p:to>
                                    </p:set>
                                    <p:anim calcmode="lin" valueType="num">
                                      <p:cBhvr>
                                        <p:cTn id="32" dur="800" fill="hold"/>
                                        <p:tgtEl>
                                          <p:spTgt spid="10"/>
                                        </p:tgtEl>
                                        <p:attrNameLst>
                                          <p:attrName>ppt_w</p:attrName>
                                        </p:attrNameLst>
                                      </p:cBhvr>
                                      <p:tavLst>
                                        <p:tav tm="0">
                                          <p:val>
                                            <p:fltVal val="0"/>
                                          </p:val>
                                        </p:tav>
                                        <p:tav tm="100000">
                                          <p:val>
                                            <p:strVal val="#ppt_w"/>
                                          </p:val>
                                        </p:tav>
                                      </p:tavLst>
                                    </p:anim>
                                    <p:anim calcmode="lin" valueType="num">
                                      <p:cBhvr>
                                        <p:cTn id="33" dur="800" fill="hold"/>
                                        <p:tgtEl>
                                          <p:spTgt spid="10"/>
                                        </p:tgtEl>
                                        <p:attrNameLst>
                                          <p:attrName>ppt_h</p:attrName>
                                        </p:attrNameLst>
                                      </p:cBhvr>
                                      <p:tavLst>
                                        <p:tav tm="0">
                                          <p:val>
                                            <p:fltVal val="0"/>
                                          </p:val>
                                        </p:tav>
                                        <p:tav tm="100000">
                                          <p:val>
                                            <p:strVal val="#ppt_h"/>
                                          </p:val>
                                        </p:tav>
                                      </p:tavLst>
                                    </p:anim>
                                    <p:animEffect transition="in" filter="fade">
                                      <p:cBhvr>
                                        <p:cTn id="34" dur="800"/>
                                        <p:tgtEl>
                                          <p:spTgt spid="10"/>
                                        </p:tgtEl>
                                      </p:cBhvr>
                                    </p:animEffect>
                                  </p:childTnLst>
                                </p:cTn>
                              </p:par>
                              <p:par>
                                <p:cTn id="35" presetID="53" presetClass="entr" presetSubtype="16" fill="hold" grpId="0" nodeType="withEffect">
                                  <p:stCondLst>
                                    <p:cond delay="300"/>
                                  </p:stCondLst>
                                  <p:childTnLst>
                                    <p:set>
                                      <p:cBhvr>
                                        <p:cTn id="36" dur="1" fill="hold">
                                          <p:stCondLst>
                                            <p:cond delay="0"/>
                                          </p:stCondLst>
                                        </p:cTn>
                                        <p:tgtEl>
                                          <p:spTgt spid="11"/>
                                        </p:tgtEl>
                                        <p:attrNameLst>
                                          <p:attrName>style.visibility</p:attrName>
                                        </p:attrNameLst>
                                      </p:cBhvr>
                                      <p:to>
                                        <p:strVal val="visible"/>
                                      </p:to>
                                    </p:set>
                                    <p:anim calcmode="lin" valueType="num">
                                      <p:cBhvr>
                                        <p:cTn id="37" dur="800" fill="hold"/>
                                        <p:tgtEl>
                                          <p:spTgt spid="11"/>
                                        </p:tgtEl>
                                        <p:attrNameLst>
                                          <p:attrName>ppt_w</p:attrName>
                                        </p:attrNameLst>
                                      </p:cBhvr>
                                      <p:tavLst>
                                        <p:tav tm="0">
                                          <p:val>
                                            <p:fltVal val="0"/>
                                          </p:val>
                                        </p:tav>
                                        <p:tav tm="100000">
                                          <p:val>
                                            <p:strVal val="#ppt_w"/>
                                          </p:val>
                                        </p:tav>
                                      </p:tavLst>
                                    </p:anim>
                                    <p:anim calcmode="lin" valueType="num">
                                      <p:cBhvr>
                                        <p:cTn id="38" dur="800" fill="hold"/>
                                        <p:tgtEl>
                                          <p:spTgt spid="11"/>
                                        </p:tgtEl>
                                        <p:attrNameLst>
                                          <p:attrName>ppt_h</p:attrName>
                                        </p:attrNameLst>
                                      </p:cBhvr>
                                      <p:tavLst>
                                        <p:tav tm="0">
                                          <p:val>
                                            <p:fltVal val="0"/>
                                          </p:val>
                                        </p:tav>
                                        <p:tav tm="100000">
                                          <p:val>
                                            <p:strVal val="#ppt_h"/>
                                          </p:val>
                                        </p:tav>
                                      </p:tavLst>
                                    </p:anim>
                                    <p:animEffect transition="in" filter="fade">
                                      <p:cBhvr>
                                        <p:cTn id="39" dur="800"/>
                                        <p:tgtEl>
                                          <p:spTgt spid="11"/>
                                        </p:tgtEl>
                                      </p:cBhvr>
                                    </p:animEffect>
                                  </p:childTnLst>
                                </p:cTn>
                              </p:par>
                              <p:par>
                                <p:cTn id="40" presetID="53" presetClass="entr" presetSubtype="16" fill="hold" grpId="0" nodeType="withEffect">
                                  <p:stCondLst>
                                    <p:cond delay="300"/>
                                  </p:stCondLst>
                                  <p:childTnLst>
                                    <p:set>
                                      <p:cBhvr>
                                        <p:cTn id="41" dur="1" fill="hold">
                                          <p:stCondLst>
                                            <p:cond delay="0"/>
                                          </p:stCondLst>
                                        </p:cTn>
                                        <p:tgtEl>
                                          <p:spTgt spid="13"/>
                                        </p:tgtEl>
                                        <p:attrNameLst>
                                          <p:attrName>style.visibility</p:attrName>
                                        </p:attrNameLst>
                                      </p:cBhvr>
                                      <p:to>
                                        <p:strVal val="visible"/>
                                      </p:to>
                                    </p:set>
                                    <p:anim calcmode="lin" valueType="num">
                                      <p:cBhvr>
                                        <p:cTn id="42" dur="800" fill="hold"/>
                                        <p:tgtEl>
                                          <p:spTgt spid="13"/>
                                        </p:tgtEl>
                                        <p:attrNameLst>
                                          <p:attrName>ppt_w</p:attrName>
                                        </p:attrNameLst>
                                      </p:cBhvr>
                                      <p:tavLst>
                                        <p:tav tm="0">
                                          <p:val>
                                            <p:fltVal val="0"/>
                                          </p:val>
                                        </p:tav>
                                        <p:tav tm="100000">
                                          <p:val>
                                            <p:strVal val="#ppt_w"/>
                                          </p:val>
                                        </p:tav>
                                      </p:tavLst>
                                    </p:anim>
                                    <p:anim calcmode="lin" valueType="num">
                                      <p:cBhvr>
                                        <p:cTn id="43" dur="800" fill="hold"/>
                                        <p:tgtEl>
                                          <p:spTgt spid="13"/>
                                        </p:tgtEl>
                                        <p:attrNameLst>
                                          <p:attrName>ppt_h</p:attrName>
                                        </p:attrNameLst>
                                      </p:cBhvr>
                                      <p:tavLst>
                                        <p:tav tm="0">
                                          <p:val>
                                            <p:fltVal val="0"/>
                                          </p:val>
                                        </p:tav>
                                        <p:tav tm="100000">
                                          <p:val>
                                            <p:strVal val="#ppt_h"/>
                                          </p:val>
                                        </p:tav>
                                      </p:tavLst>
                                    </p:anim>
                                    <p:animEffect transition="in" filter="fade">
                                      <p:cBhvr>
                                        <p:cTn id="44" dur="800"/>
                                        <p:tgtEl>
                                          <p:spTgt spid="13"/>
                                        </p:tgtEl>
                                      </p:cBhvr>
                                    </p:animEffect>
                                  </p:childTnLst>
                                </p:cTn>
                              </p:par>
                              <p:par>
                                <p:cTn id="45" presetID="53" presetClass="entr" presetSubtype="16" fill="hold" grpId="0" nodeType="withEffect">
                                  <p:stCondLst>
                                    <p:cond delay="300"/>
                                  </p:stCondLst>
                                  <p:childTnLst>
                                    <p:set>
                                      <p:cBhvr>
                                        <p:cTn id="46" dur="1" fill="hold">
                                          <p:stCondLst>
                                            <p:cond delay="0"/>
                                          </p:stCondLst>
                                        </p:cTn>
                                        <p:tgtEl>
                                          <p:spTgt spid="14"/>
                                        </p:tgtEl>
                                        <p:attrNameLst>
                                          <p:attrName>style.visibility</p:attrName>
                                        </p:attrNameLst>
                                      </p:cBhvr>
                                      <p:to>
                                        <p:strVal val="visible"/>
                                      </p:to>
                                    </p:set>
                                    <p:anim calcmode="lin" valueType="num">
                                      <p:cBhvr>
                                        <p:cTn id="47" dur="800" fill="hold"/>
                                        <p:tgtEl>
                                          <p:spTgt spid="14"/>
                                        </p:tgtEl>
                                        <p:attrNameLst>
                                          <p:attrName>ppt_w</p:attrName>
                                        </p:attrNameLst>
                                      </p:cBhvr>
                                      <p:tavLst>
                                        <p:tav tm="0">
                                          <p:val>
                                            <p:fltVal val="0"/>
                                          </p:val>
                                        </p:tav>
                                        <p:tav tm="100000">
                                          <p:val>
                                            <p:strVal val="#ppt_w"/>
                                          </p:val>
                                        </p:tav>
                                      </p:tavLst>
                                    </p:anim>
                                    <p:anim calcmode="lin" valueType="num">
                                      <p:cBhvr>
                                        <p:cTn id="48" dur="800" fill="hold"/>
                                        <p:tgtEl>
                                          <p:spTgt spid="14"/>
                                        </p:tgtEl>
                                        <p:attrNameLst>
                                          <p:attrName>ppt_h</p:attrName>
                                        </p:attrNameLst>
                                      </p:cBhvr>
                                      <p:tavLst>
                                        <p:tav tm="0">
                                          <p:val>
                                            <p:fltVal val="0"/>
                                          </p:val>
                                        </p:tav>
                                        <p:tav tm="100000">
                                          <p:val>
                                            <p:strVal val="#ppt_h"/>
                                          </p:val>
                                        </p:tav>
                                      </p:tavLst>
                                    </p:anim>
                                    <p:animEffect transition="in" filter="fade">
                                      <p:cBhvr>
                                        <p:cTn id="49" dur="800"/>
                                        <p:tgtEl>
                                          <p:spTgt spid="14"/>
                                        </p:tgtEl>
                                      </p:cBhvr>
                                    </p:animEffect>
                                  </p:childTnLst>
                                </p:cTn>
                              </p:par>
                              <p:par>
                                <p:cTn id="50" presetID="53" presetClass="entr" presetSubtype="16" fill="hold" grpId="0" nodeType="withEffect">
                                  <p:stCondLst>
                                    <p:cond delay="300"/>
                                  </p:stCondLst>
                                  <p:childTnLst>
                                    <p:set>
                                      <p:cBhvr>
                                        <p:cTn id="51" dur="1" fill="hold">
                                          <p:stCondLst>
                                            <p:cond delay="0"/>
                                          </p:stCondLst>
                                        </p:cTn>
                                        <p:tgtEl>
                                          <p:spTgt spid="12"/>
                                        </p:tgtEl>
                                        <p:attrNameLst>
                                          <p:attrName>style.visibility</p:attrName>
                                        </p:attrNameLst>
                                      </p:cBhvr>
                                      <p:to>
                                        <p:strVal val="visible"/>
                                      </p:to>
                                    </p:set>
                                    <p:anim calcmode="lin" valueType="num">
                                      <p:cBhvr>
                                        <p:cTn id="52" dur="800" fill="hold"/>
                                        <p:tgtEl>
                                          <p:spTgt spid="12"/>
                                        </p:tgtEl>
                                        <p:attrNameLst>
                                          <p:attrName>ppt_w</p:attrName>
                                        </p:attrNameLst>
                                      </p:cBhvr>
                                      <p:tavLst>
                                        <p:tav tm="0">
                                          <p:val>
                                            <p:fltVal val="0"/>
                                          </p:val>
                                        </p:tav>
                                        <p:tav tm="100000">
                                          <p:val>
                                            <p:strVal val="#ppt_w"/>
                                          </p:val>
                                        </p:tav>
                                      </p:tavLst>
                                    </p:anim>
                                    <p:anim calcmode="lin" valueType="num">
                                      <p:cBhvr>
                                        <p:cTn id="53" dur="800" fill="hold"/>
                                        <p:tgtEl>
                                          <p:spTgt spid="12"/>
                                        </p:tgtEl>
                                        <p:attrNameLst>
                                          <p:attrName>ppt_h</p:attrName>
                                        </p:attrNameLst>
                                      </p:cBhvr>
                                      <p:tavLst>
                                        <p:tav tm="0">
                                          <p:val>
                                            <p:fltVal val="0"/>
                                          </p:val>
                                        </p:tav>
                                        <p:tav tm="100000">
                                          <p:val>
                                            <p:strVal val="#ppt_h"/>
                                          </p:val>
                                        </p:tav>
                                      </p:tavLst>
                                    </p:anim>
                                    <p:animEffect transition="in" filter="fade">
                                      <p:cBhvr>
                                        <p:cTn id="54" dur="8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P spid="14" grpId="0" animBg="1"/>
      <p:bldP spid="15" grpId="0"/>
      <p:bldP spid="24" grpId="0"/>
      <p:bldP spid="25" grpId="0"/>
      <p:bldP spid="26" grpId="0"/>
      <p:bldP spid="27" grpId="0"/>
    </p:bld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pic>
        <p:nvPicPr>
          <p:cNvPr id="6" name="Picture Placeholder 6" descr="2.jpg">
            <a:extLst>
              <a:ext uri="{FF2B5EF4-FFF2-40B4-BE49-F238E27FC236}">
                <a16:creationId xmlns:a16="http://schemas.microsoft.com/office/drawing/2014/main" id="{814860D1-BA3F-8249-9014-FA50AC5991FC}"/>
              </a:ext>
            </a:extLst>
          </p:cNvPr>
          <p:cNvPicPr>
            <a:picLocks noChangeAspect="1"/>
          </p:cNvPicPr>
          <p:nvPr userDrawn="1"/>
        </p:nvPicPr>
        <p:blipFill>
          <a:blip r:embed="rId2">
            <a:extLst>
              <a:ext uri="{28A0092B-C50C-407E-A947-70E740481C1C}">
                <a14:useLocalDpi xmlns:a14="http://schemas.microsoft.com/office/drawing/2010/main" val="0"/>
              </a:ext>
            </a:extLst>
          </a:blip>
          <a:srcRect t="12500" b="12500"/>
          <a:stretch>
            <a:fillRect/>
          </a:stretch>
        </p:blipFill>
        <p:spPr>
          <a:xfrm>
            <a:off x="-5133" y="-9163"/>
            <a:ext cx="9144000" cy="6858000"/>
          </a:xfrm>
          <a:prstGeom prst="rect">
            <a:avLst/>
          </a:prstGeom>
        </p:spPr>
      </p:pic>
      <p:sp>
        <p:nvSpPr>
          <p:cNvPr id="7" name="Rounded Rectangle 6">
            <a:extLst>
              <a:ext uri="{FF2B5EF4-FFF2-40B4-BE49-F238E27FC236}">
                <a16:creationId xmlns:a16="http://schemas.microsoft.com/office/drawing/2014/main" id="{972D545C-E698-A945-847B-35CFA1D61EB3}"/>
              </a:ext>
            </a:extLst>
          </p:cNvPr>
          <p:cNvSpPr/>
          <p:nvPr userDrawn="1"/>
        </p:nvSpPr>
        <p:spPr>
          <a:xfrm>
            <a:off x="3427416" y="2772175"/>
            <a:ext cx="2304299" cy="3024680"/>
          </a:xfrm>
          <a:prstGeom prst="roundRect">
            <a:avLst>
              <a:gd name="adj" fmla="val 3045"/>
            </a:avLst>
          </a:prstGeom>
          <a:solidFill>
            <a:schemeClr val="accent3">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390"/>
          </a:p>
        </p:txBody>
      </p:sp>
      <p:sp>
        <p:nvSpPr>
          <p:cNvPr id="8" name="Rounded Rectangle 7">
            <a:extLst>
              <a:ext uri="{FF2B5EF4-FFF2-40B4-BE49-F238E27FC236}">
                <a16:creationId xmlns:a16="http://schemas.microsoft.com/office/drawing/2014/main" id="{F6592730-9082-0D48-B742-1A4991DFD08B}"/>
              </a:ext>
            </a:extLst>
          </p:cNvPr>
          <p:cNvSpPr/>
          <p:nvPr userDrawn="1"/>
        </p:nvSpPr>
        <p:spPr>
          <a:xfrm>
            <a:off x="4326162" y="5063084"/>
            <a:ext cx="506809" cy="530577"/>
          </a:xfrm>
          <a:prstGeom prst="roundRect">
            <a:avLst>
              <a:gd name="adj" fmla="val 11111"/>
            </a:avLst>
          </a:prstGeom>
          <a:solidFill>
            <a:schemeClr val="tx1">
              <a:lumMod val="50000"/>
              <a:lumOff val="50000"/>
            </a:schemeClr>
          </a:solidFill>
          <a:ln>
            <a:noFill/>
          </a:ln>
          <a:effectLst>
            <a:outerShdw dist="25400" dir="5400000" algn="tl" rotWithShape="0">
              <a:schemeClr val="tx1">
                <a:lumMod val="50000"/>
                <a:lumOff val="50000"/>
                <a:alpha val="50000"/>
              </a:scheme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390"/>
          </a:p>
        </p:txBody>
      </p:sp>
      <p:sp>
        <p:nvSpPr>
          <p:cNvPr id="9" name="Rounded Rectangle 8">
            <a:extLst>
              <a:ext uri="{FF2B5EF4-FFF2-40B4-BE49-F238E27FC236}">
                <a16:creationId xmlns:a16="http://schemas.microsoft.com/office/drawing/2014/main" id="{E5460C34-646D-E545-A724-7D37328FCD8B}"/>
              </a:ext>
            </a:extLst>
          </p:cNvPr>
          <p:cNvSpPr/>
          <p:nvPr userDrawn="1"/>
        </p:nvSpPr>
        <p:spPr>
          <a:xfrm>
            <a:off x="4168297" y="5063084"/>
            <a:ext cx="1406621" cy="530577"/>
          </a:xfrm>
          <a:prstGeom prst="roundRect">
            <a:avLst>
              <a:gd name="adj" fmla="val 11111"/>
            </a:avLst>
          </a:prstGeom>
          <a:solidFill>
            <a:srgbClr val="B51E6A"/>
          </a:solidFill>
          <a:ln>
            <a:noFill/>
          </a:ln>
          <a:effectLst>
            <a:outerShdw dist="25400" dir="5400000" algn="tl" rotWithShape="0">
              <a:schemeClr val="tx1">
                <a:lumMod val="50000"/>
                <a:lumOff val="50000"/>
                <a:alpha val="50000"/>
              </a:scheme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390"/>
          </a:p>
        </p:txBody>
      </p:sp>
      <p:sp>
        <p:nvSpPr>
          <p:cNvPr id="20" name="Text Placeholder 5">
            <a:extLst>
              <a:ext uri="{FF2B5EF4-FFF2-40B4-BE49-F238E27FC236}">
                <a16:creationId xmlns:a16="http://schemas.microsoft.com/office/drawing/2014/main" id="{A3F209CD-3E6C-DB45-8E51-E1C8DE39EBBA}"/>
              </a:ext>
            </a:extLst>
          </p:cNvPr>
          <p:cNvSpPr txBox="1">
            <a:spLocks/>
          </p:cNvSpPr>
          <p:nvPr userDrawn="1"/>
        </p:nvSpPr>
        <p:spPr>
          <a:xfrm>
            <a:off x="3601798" y="3051383"/>
            <a:ext cx="1955536" cy="353913"/>
          </a:xfrm>
          <a:prstGeom prst="rect">
            <a:avLst/>
          </a:prstGeom>
        </p:spPr>
        <p:txBody>
          <a:bodyPr lIns="68321" tIns="34161" rIns="68321" bIns="34161">
            <a:noAutofit/>
          </a:bodyPr>
          <a:lstStyle>
            <a:lvl1pPr marL="0" indent="0" algn="l" defTabSz="685783" rtl="0" eaLnBrk="1" latinLnBrk="0" hangingPunct="1">
              <a:lnSpc>
                <a:spcPct val="90000"/>
              </a:lnSpc>
              <a:spcBef>
                <a:spcPts val="750"/>
              </a:spcBef>
              <a:buFont typeface="Arial" panose="020B0604020202020204" pitchFamily="34" charset="0"/>
              <a:buNone/>
              <a:defRPr sz="900" kern="1200" cap="all">
                <a:solidFill>
                  <a:schemeClr val="tx1">
                    <a:lumMod val="75000"/>
                    <a:lumOff val="25000"/>
                  </a:schemeClr>
                </a:solidFill>
                <a:latin typeface="Lato Black"/>
                <a:ea typeface="Open Sans Light" panose="020B0306030504020204" pitchFamily="34" charset="0"/>
                <a:cs typeface="Lato Black"/>
              </a:defRPr>
            </a:lvl1pPr>
            <a:lvl2pPr marL="514337" indent="-171446" algn="l" defTabSz="685783"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Open Sans Light" panose="020B0306030504020204" pitchFamily="34" charset="0"/>
                <a:cs typeface="Open Sans Light" panose="020B0306030504020204" pitchFamily="34" charset="0"/>
              </a:defRPr>
            </a:lvl2pPr>
            <a:lvl3pPr marL="857228" indent="-171446" algn="l" defTabSz="685783"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Open Sans Light" panose="020B0306030504020204" pitchFamily="34" charset="0"/>
                <a:cs typeface="Open Sans Light" panose="020B0306030504020204" pitchFamily="34" charset="0"/>
              </a:defRPr>
            </a:lvl3pPr>
            <a:lvl4pPr marL="1200120" indent="-171446" algn="l" defTabSz="685783"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Open Sans Light" panose="020B0306030504020204" pitchFamily="34" charset="0"/>
                <a:cs typeface="Open Sans Light" panose="020B0306030504020204" pitchFamily="34" charset="0"/>
              </a:defRPr>
            </a:lvl4pPr>
            <a:lvl5pPr marL="1543012" indent="-171446" algn="l" defTabSz="685783"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Open Sans Light" panose="020B0306030504020204" pitchFamily="34" charset="0"/>
                <a:cs typeface="Open Sans Light" panose="020B0306030504020204" pitchFamily="34" charset="0"/>
              </a:defRPr>
            </a:lvl5pPr>
            <a:lvl6pPr marL="1885903" indent="-171446" algn="l" defTabSz="685783"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a:lstStyle>
          <a:p>
            <a:pPr algn="ctr"/>
            <a:r>
              <a:rPr lang="en-US" sz="996">
                <a:solidFill>
                  <a:srgbClr val="B51E6A"/>
                </a:solidFill>
                <a:latin typeface="+mn-lt"/>
              </a:rPr>
              <a:t>FOLLOW US</a:t>
            </a:r>
          </a:p>
        </p:txBody>
      </p:sp>
      <p:pic>
        <p:nvPicPr>
          <p:cNvPr id="21" name="Picture 20">
            <a:extLst>
              <a:ext uri="{FF2B5EF4-FFF2-40B4-BE49-F238E27FC236}">
                <a16:creationId xmlns:a16="http://schemas.microsoft.com/office/drawing/2014/main" id="{0E1FD598-B273-A749-8E53-C3679F79E367}"/>
              </a:ext>
            </a:extLst>
          </p:cNvPr>
          <p:cNvPicPr>
            <a:picLocks noChangeAspect="1"/>
          </p:cNvPicPr>
          <p:nvPr userDrawn="1"/>
        </p:nvPicPr>
        <p:blipFill rotWithShape="1">
          <a:blip r:embed="rId3"/>
          <a:srcRect l="40266" t="17921" r="39881" b="19160"/>
          <a:stretch/>
        </p:blipFill>
        <p:spPr>
          <a:xfrm>
            <a:off x="4233325" y="420560"/>
            <a:ext cx="692482" cy="1399853"/>
          </a:xfrm>
          <a:prstGeom prst="rect">
            <a:avLst/>
          </a:prstGeom>
        </p:spPr>
      </p:pic>
      <p:sp>
        <p:nvSpPr>
          <p:cNvPr id="22" name="Content Placeholder 21">
            <a:extLst>
              <a:ext uri="{FF2B5EF4-FFF2-40B4-BE49-F238E27FC236}">
                <a16:creationId xmlns:a16="http://schemas.microsoft.com/office/drawing/2014/main" id="{66CA826B-6C53-F94A-8E50-3D5B53C75395}"/>
              </a:ext>
            </a:extLst>
          </p:cNvPr>
          <p:cNvSpPr>
            <a:spLocks noGrp="1"/>
          </p:cNvSpPr>
          <p:nvPr>
            <p:ph sz="quarter" idx="13" hasCustomPrompt="1"/>
          </p:nvPr>
        </p:nvSpPr>
        <p:spPr>
          <a:xfrm>
            <a:off x="3681268" y="1957967"/>
            <a:ext cx="1796595" cy="446617"/>
          </a:xfrm>
          <a:prstGeom prst="rect">
            <a:avLst/>
          </a:prstGeom>
        </p:spPr>
        <p:txBody>
          <a:bodyPr/>
          <a:lstStyle>
            <a:lvl1pPr marL="0" indent="0" algn="ctr">
              <a:buNone/>
              <a:defRPr sz="1793" baseline="0">
                <a:solidFill>
                  <a:schemeClr val="bg1">
                    <a:lumMod val="50000"/>
                  </a:schemeClr>
                </a:solidFill>
              </a:defRPr>
            </a:lvl1pPr>
            <a:lvl2pPr marL="455516" indent="0">
              <a:buNone/>
              <a:defRPr sz="996"/>
            </a:lvl2pPr>
            <a:lvl3pPr marL="911034" indent="0">
              <a:buNone/>
              <a:defRPr sz="996"/>
            </a:lvl3pPr>
            <a:lvl4pPr marL="1366551" indent="0">
              <a:buNone/>
              <a:defRPr sz="996"/>
            </a:lvl4pPr>
            <a:lvl5pPr marL="1822067" indent="0">
              <a:buNone/>
              <a:defRPr sz="996"/>
            </a:lvl5pPr>
          </a:lstStyle>
          <a:p>
            <a:pPr lvl="0"/>
            <a:r>
              <a:rPr lang="en-US"/>
              <a:t>CONTACT US</a:t>
            </a:r>
          </a:p>
        </p:txBody>
      </p:sp>
      <p:sp>
        <p:nvSpPr>
          <p:cNvPr id="23" name="Content Placeholder 21">
            <a:extLst>
              <a:ext uri="{FF2B5EF4-FFF2-40B4-BE49-F238E27FC236}">
                <a16:creationId xmlns:a16="http://schemas.microsoft.com/office/drawing/2014/main" id="{D933DF7A-99C5-3A40-B321-D72BD932333D}"/>
              </a:ext>
            </a:extLst>
          </p:cNvPr>
          <p:cNvSpPr>
            <a:spLocks noGrp="1"/>
          </p:cNvSpPr>
          <p:nvPr>
            <p:ph sz="quarter" idx="14" hasCustomPrompt="1"/>
          </p:nvPr>
        </p:nvSpPr>
        <p:spPr>
          <a:xfrm>
            <a:off x="4216939" y="5107995"/>
            <a:ext cx="1355465" cy="446617"/>
          </a:xfrm>
          <a:prstGeom prst="rect">
            <a:avLst/>
          </a:prstGeom>
        </p:spPr>
        <p:txBody>
          <a:bodyPr/>
          <a:lstStyle>
            <a:lvl1pPr marL="0" indent="0">
              <a:buNone/>
              <a:defRPr sz="996">
                <a:solidFill>
                  <a:schemeClr val="bg1">
                    <a:lumMod val="50000"/>
                  </a:schemeClr>
                </a:solidFill>
                <a:latin typeface="+mn-lt"/>
              </a:defRPr>
            </a:lvl1pPr>
            <a:lvl2pPr marL="455516" indent="0">
              <a:buNone/>
              <a:defRPr sz="996"/>
            </a:lvl2pPr>
            <a:lvl3pPr marL="911034" indent="0">
              <a:buNone/>
              <a:defRPr sz="996"/>
            </a:lvl3pPr>
            <a:lvl4pPr marL="1366551" indent="0">
              <a:buNone/>
              <a:defRPr sz="996"/>
            </a:lvl4pPr>
            <a:lvl5pPr marL="1822067" indent="0">
              <a:buNone/>
              <a:defRPr sz="996"/>
            </a:lvl5pPr>
          </a:lstStyle>
          <a:p>
            <a:pPr algn="ctr"/>
            <a:r>
              <a:rPr lang="en-US">
                <a:solidFill>
                  <a:schemeClr val="bg1"/>
                </a:solidFill>
                <a:latin typeface="Lato Bold"/>
                <a:cs typeface="Lato Bold"/>
              </a:rPr>
              <a:t>Number</a:t>
            </a:r>
          </a:p>
        </p:txBody>
      </p:sp>
      <p:sp>
        <p:nvSpPr>
          <p:cNvPr id="24" name="Content Placeholder 21">
            <a:extLst>
              <a:ext uri="{FF2B5EF4-FFF2-40B4-BE49-F238E27FC236}">
                <a16:creationId xmlns:a16="http://schemas.microsoft.com/office/drawing/2014/main" id="{3DE5018B-D1CC-5447-85EA-EC7D47CAA95B}"/>
              </a:ext>
            </a:extLst>
          </p:cNvPr>
          <p:cNvSpPr>
            <a:spLocks noGrp="1"/>
          </p:cNvSpPr>
          <p:nvPr>
            <p:ph sz="quarter" idx="15" hasCustomPrompt="1"/>
          </p:nvPr>
        </p:nvSpPr>
        <p:spPr>
          <a:xfrm>
            <a:off x="3575584" y="4243967"/>
            <a:ext cx="2007965" cy="446617"/>
          </a:xfrm>
          <a:prstGeom prst="rect">
            <a:avLst/>
          </a:prstGeom>
        </p:spPr>
        <p:txBody>
          <a:bodyPr/>
          <a:lstStyle>
            <a:lvl1pPr marL="0" indent="0">
              <a:buNone/>
              <a:defRPr sz="900" baseline="0">
                <a:solidFill>
                  <a:schemeClr val="bg1">
                    <a:lumMod val="50000"/>
                  </a:schemeClr>
                </a:solidFill>
              </a:defRPr>
            </a:lvl1pPr>
            <a:lvl2pPr marL="455516" indent="0">
              <a:buNone/>
              <a:defRPr sz="996"/>
            </a:lvl2pPr>
            <a:lvl3pPr marL="911034" indent="0">
              <a:buNone/>
              <a:defRPr sz="996"/>
            </a:lvl3pPr>
            <a:lvl4pPr marL="1366551" indent="0">
              <a:buNone/>
              <a:defRPr sz="996"/>
            </a:lvl4pPr>
            <a:lvl5pPr marL="1822067" indent="0">
              <a:buNone/>
              <a:defRPr sz="996"/>
            </a:lvl5pPr>
          </a:lstStyle>
          <a:p>
            <a:pPr algn="ctr"/>
            <a:r>
              <a:rPr lang="en-US" b="1"/>
              <a:t>Address</a:t>
            </a:r>
            <a:endParaRPr lang="en-US"/>
          </a:p>
        </p:txBody>
      </p:sp>
      <p:grpSp>
        <p:nvGrpSpPr>
          <p:cNvPr id="15" name="Group 14">
            <a:extLst>
              <a:ext uri="{FF2B5EF4-FFF2-40B4-BE49-F238E27FC236}">
                <a16:creationId xmlns:a16="http://schemas.microsoft.com/office/drawing/2014/main" id="{29E10E36-B4FE-EE4F-ABBD-6B78144A7B17}"/>
              </a:ext>
            </a:extLst>
          </p:cNvPr>
          <p:cNvGrpSpPr/>
          <p:nvPr userDrawn="1"/>
        </p:nvGrpSpPr>
        <p:grpSpPr>
          <a:xfrm>
            <a:off x="3763340" y="3487258"/>
            <a:ext cx="1632450" cy="638043"/>
            <a:chOff x="5043597" y="3487257"/>
            <a:chExt cx="2176600" cy="638043"/>
          </a:xfrm>
        </p:grpSpPr>
        <p:cxnSp>
          <p:nvCxnSpPr>
            <p:cNvPr id="10" name="Straight Connector 9">
              <a:extLst>
                <a:ext uri="{FF2B5EF4-FFF2-40B4-BE49-F238E27FC236}">
                  <a16:creationId xmlns:a16="http://schemas.microsoft.com/office/drawing/2014/main" id="{0D31820A-DD73-7E4D-B283-9AB9C85B3AB6}"/>
                </a:ext>
              </a:extLst>
            </p:cNvPr>
            <p:cNvCxnSpPr/>
            <p:nvPr userDrawn="1"/>
          </p:nvCxnSpPr>
          <p:spPr>
            <a:xfrm>
              <a:off x="5640756" y="3606829"/>
              <a:ext cx="0" cy="383821"/>
            </a:xfrm>
            <a:prstGeom prst="line">
              <a:avLst/>
            </a:prstGeom>
            <a:ln w="9525" cmpd="sng">
              <a:solidFill>
                <a:schemeClr val="accent3">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573A9758-1889-534B-A91C-E1CF96566C0E}"/>
                </a:ext>
              </a:extLst>
            </p:cNvPr>
            <p:cNvCxnSpPr/>
            <p:nvPr userDrawn="1"/>
          </p:nvCxnSpPr>
          <p:spPr>
            <a:xfrm>
              <a:off x="6521287" y="3606829"/>
              <a:ext cx="0" cy="383821"/>
            </a:xfrm>
            <a:prstGeom prst="line">
              <a:avLst/>
            </a:prstGeom>
            <a:ln w="9525" cmpd="sng">
              <a:solidFill>
                <a:schemeClr val="accent3">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pic>
          <p:nvPicPr>
            <p:cNvPr id="25" name="Picture 24">
              <a:hlinkClick r:id="rId4"/>
              <a:extLst>
                <a:ext uri="{FF2B5EF4-FFF2-40B4-BE49-F238E27FC236}">
                  <a16:creationId xmlns:a16="http://schemas.microsoft.com/office/drawing/2014/main" id="{92745C1D-07AF-984E-947B-3C14BD2C6851}"/>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5043597" y="3610539"/>
              <a:ext cx="430233" cy="430233"/>
            </a:xfrm>
            <a:prstGeom prst="rect">
              <a:avLst/>
            </a:prstGeom>
          </p:spPr>
        </p:pic>
        <p:pic>
          <p:nvPicPr>
            <p:cNvPr id="26" name="Picture 25">
              <a:hlinkClick r:id="rId6"/>
              <a:extLst>
                <a:ext uri="{FF2B5EF4-FFF2-40B4-BE49-F238E27FC236}">
                  <a16:creationId xmlns:a16="http://schemas.microsoft.com/office/drawing/2014/main" id="{F6AC0155-D17C-0F44-9228-A1007BEDB0B5}"/>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5892800" y="3611911"/>
              <a:ext cx="406400" cy="406400"/>
            </a:xfrm>
            <a:prstGeom prst="rect">
              <a:avLst/>
            </a:prstGeom>
          </p:spPr>
        </p:pic>
        <p:pic>
          <p:nvPicPr>
            <p:cNvPr id="27" name="Picture 26">
              <a:hlinkClick r:id="rId8"/>
              <a:extLst>
                <a:ext uri="{FF2B5EF4-FFF2-40B4-BE49-F238E27FC236}">
                  <a16:creationId xmlns:a16="http://schemas.microsoft.com/office/drawing/2014/main" id="{E153DD54-C6D3-914D-BE61-72789B883B1A}"/>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6582154" y="3487257"/>
              <a:ext cx="638043" cy="638043"/>
            </a:xfrm>
            <a:prstGeom prst="rect">
              <a:avLst/>
            </a:prstGeom>
          </p:spPr>
        </p:pic>
      </p:grpSp>
      <p:sp>
        <p:nvSpPr>
          <p:cNvPr id="28" name="Rounded Rectangle 27">
            <a:extLst>
              <a:ext uri="{FF2B5EF4-FFF2-40B4-BE49-F238E27FC236}">
                <a16:creationId xmlns:a16="http://schemas.microsoft.com/office/drawing/2014/main" id="{C100A5BD-B1D8-6F40-867C-2FCDED8191FE}"/>
              </a:ext>
            </a:extLst>
          </p:cNvPr>
          <p:cNvSpPr/>
          <p:nvPr userDrawn="1"/>
        </p:nvSpPr>
        <p:spPr>
          <a:xfrm>
            <a:off x="3601798" y="5063083"/>
            <a:ext cx="506809" cy="530577"/>
          </a:xfrm>
          <a:prstGeom prst="roundRect">
            <a:avLst>
              <a:gd name="adj" fmla="val 11111"/>
            </a:avLst>
          </a:prstGeom>
          <a:solidFill>
            <a:schemeClr val="tx1">
              <a:lumMod val="50000"/>
              <a:lumOff val="50000"/>
            </a:schemeClr>
          </a:solidFill>
          <a:ln>
            <a:noFill/>
          </a:ln>
          <a:effectLst>
            <a:outerShdw dist="25400" dir="5400000" algn="tl" rotWithShape="0">
              <a:schemeClr val="tx1">
                <a:lumMod val="50000"/>
                <a:lumOff val="50000"/>
                <a:alpha val="50000"/>
              </a:scheme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390"/>
          </a:p>
        </p:txBody>
      </p:sp>
    </p:spTree>
    <p:extLst>
      <p:ext uri="{BB962C8B-B14F-4D97-AF65-F5344CB8AC3E}">
        <p14:creationId xmlns:p14="http://schemas.microsoft.com/office/powerpoint/2010/main" val="21429744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grpId="0" nodeType="withEffect">
                                  <p:stCondLst>
                                    <p:cond delay="400"/>
                                  </p:stCondLst>
                                  <p:childTnLst>
                                    <p:set>
                                      <p:cBhvr>
                                        <p:cTn id="6" dur="1" fill="hold">
                                          <p:stCondLst>
                                            <p:cond delay="0"/>
                                          </p:stCondLst>
                                        </p:cTn>
                                        <p:tgtEl>
                                          <p:spTgt spid="20">
                                            <p:txEl>
                                              <p:pRg st="0" end="0"/>
                                            </p:txEl>
                                          </p:spTgt>
                                        </p:tgtEl>
                                        <p:attrNameLst>
                                          <p:attrName>style.visibility</p:attrName>
                                        </p:attrNameLst>
                                      </p:cBhvr>
                                      <p:to>
                                        <p:strVal val="visible"/>
                                      </p:to>
                                    </p:set>
                                    <p:animEffect transition="in" filter="fade">
                                      <p:cBhvr>
                                        <p:cTn id="7" dur="600"/>
                                        <p:tgtEl>
                                          <p:spTgt spid="20">
                                            <p:txEl>
                                              <p:pRg st="0" end="0"/>
                                            </p:txEl>
                                          </p:spTgt>
                                        </p:tgtEl>
                                      </p:cBhvr>
                                    </p:animEffect>
                                    <p:anim calcmode="lin" valueType="num">
                                      <p:cBhvr>
                                        <p:cTn id="8" dur="600" fill="hold"/>
                                        <p:tgtEl>
                                          <p:spTgt spid="20">
                                            <p:txEl>
                                              <p:pRg st="0" end="0"/>
                                            </p:txEl>
                                          </p:spTgt>
                                        </p:tgtEl>
                                        <p:attrNameLst>
                                          <p:attrName>ppt_x</p:attrName>
                                        </p:attrNameLst>
                                      </p:cBhvr>
                                      <p:tavLst>
                                        <p:tav tm="0">
                                          <p:val>
                                            <p:strVal val="#ppt_x"/>
                                          </p:val>
                                        </p:tav>
                                        <p:tav tm="100000">
                                          <p:val>
                                            <p:strVal val="#ppt_x"/>
                                          </p:val>
                                        </p:tav>
                                      </p:tavLst>
                                    </p:anim>
                                    <p:anim calcmode="lin" valueType="num">
                                      <p:cBhvr>
                                        <p:cTn id="9" dur="540" decel="100000" fill="hold"/>
                                        <p:tgtEl>
                                          <p:spTgt spid="20">
                                            <p:txEl>
                                              <p:pRg st="0" end="0"/>
                                            </p:txEl>
                                          </p:spTgt>
                                        </p:tgtEl>
                                        <p:attrNameLst>
                                          <p:attrName>ppt_y</p:attrName>
                                        </p:attrNameLst>
                                      </p:cBhvr>
                                      <p:tavLst>
                                        <p:tav tm="0">
                                          <p:val>
                                            <p:strVal val="#ppt_y+1"/>
                                          </p:val>
                                        </p:tav>
                                        <p:tav tm="100000">
                                          <p:val>
                                            <p:strVal val="#ppt_y-.03"/>
                                          </p:val>
                                        </p:tav>
                                      </p:tavLst>
                                    </p:anim>
                                    <p:anim calcmode="lin" valueType="num">
                                      <p:cBhvr>
                                        <p:cTn id="10" dur="60" accel="100000" fill="hold">
                                          <p:stCondLst>
                                            <p:cond delay="540"/>
                                          </p:stCondLst>
                                        </p:cTn>
                                        <p:tgtEl>
                                          <p:spTgt spid="20">
                                            <p:txEl>
                                              <p:pRg st="0" end="0"/>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build="p">
        <p:tmplLst>
          <p:tmpl lvl="1">
            <p:tnLst>
              <p:par>
                <p:cTn presetID="37" presetClass="entr" presetSubtype="0" fill="hold" nodeType="withEffect">
                  <p:stCondLst>
                    <p:cond delay="300"/>
                  </p:stCondLst>
                  <p:childTnLst>
                    <p:set>
                      <p:cBhvr>
                        <p:cTn dur="1" fill="hold">
                          <p:stCondLst>
                            <p:cond delay="0"/>
                          </p:stCondLst>
                        </p:cTn>
                        <p:tgtEl>
                          <p:spTgt spid="20"/>
                        </p:tgtEl>
                        <p:attrNameLst>
                          <p:attrName>style.visibility</p:attrName>
                        </p:attrNameLst>
                      </p:cBhvr>
                      <p:to>
                        <p:strVal val="visible"/>
                      </p:to>
                    </p:set>
                    <p:animEffect transition="in" filter="fade">
                      <p:cBhvr>
                        <p:cTn dur="600"/>
                        <p:tgtEl>
                          <p:spTgt spid="20"/>
                        </p:tgtEl>
                      </p:cBhvr>
                    </p:animEffect>
                    <p:anim calcmode="lin" valueType="num">
                      <p:cBhvr>
                        <p:cTn dur="600" fill="hold"/>
                        <p:tgtEl>
                          <p:spTgt spid="20"/>
                        </p:tgtEl>
                        <p:attrNameLst>
                          <p:attrName>ppt_x</p:attrName>
                        </p:attrNameLst>
                      </p:cBhvr>
                      <p:tavLst>
                        <p:tav tm="0">
                          <p:val>
                            <p:strVal val="#ppt_x"/>
                          </p:val>
                        </p:tav>
                        <p:tav tm="100000">
                          <p:val>
                            <p:strVal val="#ppt_x"/>
                          </p:val>
                        </p:tav>
                      </p:tavLst>
                    </p:anim>
                    <p:anim calcmode="lin" valueType="num">
                      <p:cBhvr>
                        <p:cTn dur="540" decel="100000" fill="hold"/>
                        <p:tgtEl>
                          <p:spTgt spid="20"/>
                        </p:tgtEl>
                        <p:attrNameLst>
                          <p:attrName>ppt_y</p:attrName>
                        </p:attrNameLst>
                      </p:cBhvr>
                      <p:tavLst>
                        <p:tav tm="0">
                          <p:val>
                            <p:strVal val="#ppt_y+1"/>
                          </p:val>
                        </p:tav>
                        <p:tav tm="100000">
                          <p:val>
                            <p:strVal val="#ppt_y-.03"/>
                          </p:val>
                        </p:tav>
                      </p:tavLst>
                    </p:anim>
                    <p:anim calcmode="lin" valueType="num">
                      <p:cBhvr>
                        <p:cTn dur="60" accel="100000" fill="hold">
                          <p:stCondLst>
                            <p:cond delay="540"/>
                          </p:stCondLst>
                        </p:cTn>
                        <p:tgtEl>
                          <p:spTgt spid="20"/>
                        </p:tgtEl>
                        <p:attrNameLst>
                          <p:attrName>ppt_y</p:attrName>
                        </p:attrNameLst>
                      </p:cBhvr>
                      <p:tavLst>
                        <p:tav tm="0">
                          <p:val>
                            <p:strVal val="#ppt_y-.03"/>
                          </p:val>
                        </p:tav>
                        <p:tav tm="100000">
                          <p:val>
                            <p:strVal val="#ppt_y"/>
                          </p:val>
                        </p:tav>
                      </p:tavLst>
                    </p:anim>
                  </p:childTnLst>
                </p:cTn>
              </p:par>
            </p:tnLst>
          </p:tmpl>
        </p:tmplLst>
      </p:bldP>
    </p:bld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1F0625F-F259-40A5-BD48-B4CB9B0AF9DE}"/>
              </a:ext>
            </a:extLst>
          </p:cNvPr>
          <p:cNvSpPr/>
          <p:nvPr userDrawn="1"/>
        </p:nvSpPr>
        <p:spPr>
          <a:xfrm>
            <a:off x="1" y="0"/>
            <a:ext cx="9146381"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sp>
        <p:nvSpPr>
          <p:cNvPr id="7" name="Title Placeholder 1"/>
          <p:cNvSpPr txBox="1">
            <a:spLocks/>
          </p:cNvSpPr>
          <p:nvPr userDrawn="1"/>
        </p:nvSpPr>
        <p:spPr>
          <a:xfrm>
            <a:off x="628650" y="727976"/>
            <a:ext cx="7886700" cy="358703"/>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2400" kern="1200">
                <a:solidFill>
                  <a:schemeClr val="tx1"/>
                </a:solidFill>
                <a:latin typeface="Corbel" panose="020B0503020204020204" pitchFamily="34" charset="0"/>
                <a:ea typeface="+mj-ea"/>
                <a:cs typeface="+mj-cs"/>
              </a:defRPr>
            </a:lvl1pPr>
          </a:lstStyle>
          <a:p>
            <a:endParaRPr lang="en-US" sz="1200">
              <a:solidFill>
                <a:schemeClr val="bg1"/>
              </a:solidFill>
            </a:endParaRPr>
          </a:p>
        </p:txBody>
      </p:sp>
      <p:pic>
        <p:nvPicPr>
          <p:cNvPr id="9" name="Picture 8">
            <a:extLst>
              <a:ext uri="{FF2B5EF4-FFF2-40B4-BE49-F238E27FC236}">
                <a16:creationId xmlns:a16="http://schemas.microsoft.com/office/drawing/2014/main" id="{E03A9E43-E59F-E241-85D0-F48AF25BDC82}"/>
              </a:ext>
            </a:extLst>
          </p:cNvPr>
          <p:cNvPicPr>
            <a:picLocks noChangeAspect="1"/>
          </p:cNvPicPr>
          <p:nvPr userDrawn="1"/>
        </p:nvPicPr>
        <p:blipFill>
          <a:blip r:embed="rId2"/>
          <a:stretch>
            <a:fillRect/>
          </a:stretch>
        </p:blipFill>
        <p:spPr>
          <a:xfrm>
            <a:off x="2" y="6311901"/>
            <a:ext cx="8515349" cy="546098"/>
          </a:xfrm>
          <a:prstGeom prst="rect">
            <a:avLst/>
          </a:prstGeom>
        </p:spPr>
      </p:pic>
      <p:pic>
        <p:nvPicPr>
          <p:cNvPr id="11" name="Picture 10">
            <a:extLst>
              <a:ext uri="{FF2B5EF4-FFF2-40B4-BE49-F238E27FC236}">
                <a16:creationId xmlns:a16="http://schemas.microsoft.com/office/drawing/2014/main" id="{533131F7-980B-C14E-94DE-D732D4082E1B}"/>
              </a:ext>
            </a:extLst>
          </p:cNvPr>
          <p:cNvPicPr>
            <a:picLocks noChangeAspect="1"/>
          </p:cNvPicPr>
          <p:nvPr userDrawn="1"/>
        </p:nvPicPr>
        <p:blipFill rotWithShape="1">
          <a:blip r:embed="rId3"/>
          <a:srcRect l="40266" t="17921" r="39881" b="19160"/>
          <a:stretch/>
        </p:blipFill>
        <p:spPr>
          <a:xfrm>
            <a:off x="8727998" y="6356352"/>
            <a:ext cx="215283" cy="435196"/>
          </a:xfrm>
          <a:prstGeom prst="rect">
            <a:avLst/>
          </a:prstGeom>
        </p:spPr>
      </p:pic>
      <p:sp>
        <p:nvSpPr>
          <p:cNvPr id="12" name="Date Placeholder 13">
            <a:extLst>
              <a:ext uri="{FF2B5EF4-FFF2-40B4-BE49-F238E27FC236}">
                <a16:creationId xmlns:a16="http://schemas.microsoft.com/office/drawing/2014/main" id="{B17FFFAD-ED39-7145-B093-9EAB639FF97F}"/>
              </a:ext>
            </a:extLst>
          </p:cNvPr>
          <p:cNvSpPr>
            <a:spLocks noGrp="1"/>
          </p:cNvSpPr>
          <p:nvPr>
            <p:ph type="dt" sz="half" idx="2"/>
          </p:nvPr>
        </p:nvSpPr>
        <p:spPr>
          <a:xfrm>
            <a:off x="628651" y="6334128"/>
            <a:ext cx="4712785" cy="501649"/>
          </a:xfrm>
          <a:prstGeom prst="rect">
            <a:avLst/>
          </a:prstGeom>
        </p:spPr>
        <p:txBody>
          <a:bodyPr vert="horz" lIns="91440" tIns="45720" rIns="91440" bIns="45720" rtlCol="0" anchor="ctr"/>
          <a:lstStyle>
            <a:lvl1pPr algn="l">
              <a:defRPr sz="996">
                <a:solidFill>
                  <a:schemeClr val="bg1"/>
                </a:solidFill>
              </a:defRPr>
            </a:lvl1pPr>
          </a:lstStyle>
          <a:p>
            <a:fld id="{D97C9332-06A4-8741-8892-83C10379AC79}" type="datetime1">
              <a:rPr lang="en-IN" smtClean="0"/>
              <a:t>13-04-2023</a:t>
            </a:fld>
            <a:r>
              <a:rPr lang="en-US"/>
              <a:t> </a:t>
            </a:r>
            <a:r>
              <a:rPr lang="en-US" altLang="en-US"/>
              <a:t>| </a:t>
            </a:r>
            <a:r>
              <a:rPr lang="en-IN" altLang="en-US"/>
              <a:t>© Mphasis 2018  Proprietary and confidential information</a:t>
            </a:r>
            <a:endParaRPr lang="en-US"/>
          </a:p>
        </p:txBody>
      </p:sp>
      <p:sp>
        <p:nvSpPr>
          <p:cNvPr id="13" name="Slide Number Placeholder 15">
            <a:extLst>
              <a:ext uri="{FF2B5EF4-FFF2-40B4-BE49-F238E27FC236}">
                <a16:creationId xmlns:a16="http://schemas.microsoft.com/office/drawing/2014/main" id="{97BA16ED-B250-D444-8197-5CCDD1B7F1A4}"/>
              </a:ext>
            </a:extLst>
          </p:cNvPr>
          <p:cNvSpPr>
            <a:spLocks noGrp="1"/>
          </p:cNvSpPr>
          <p:nvPr>
            <p:ph type="sldNum" sz="quarter" idx="4"/>
          </p:nvPr>
        </p:nvSpPr>
        <p:spPr>
          <a:xfrm>
            <a:off x="6457950" y="6401860"/>
            <a:ext cx="2057401" cy="366182"/>
          </a:xfrm>
          <a:prstGeom prst="rect">
            <a:avLst/>
          </a:prstGeom>
        </p:spPr>
        <p:txBody>
          <a:bodyPr vert="horz" lIns="91440" tIns="45720" rIns="91440" bIns="45720" rtlCol="0" anchor="ctr"/>
          <a:lstStyle>
            <a:lvl1pPr algn="r">
              <a:defRPr sz="996">
                <a:solidFill>
                  <a:schemeClr val="bg1"/>
                </a:solidFill>
              </a:defRPr>
            </a:lvl1pPr>
          </a:lstStyle>
          <a:p>
            <a:fld id="{1755F6D2-49A6-E64A-811B-3E9DE07970BF}" type="slidenum">
              <a:rPr lang="en-US" smtClean="0"/>
              <a:pPr/>
              <a:t>‹#›</a:t>
            </a:fld>
            <a:endParaRPr lang="en-US"/>
          </a:p>
        </p:txBody>
      </p:sp>
      <p:sp>
        <p:nvSpPr>
          <p:cNvPr id="8" name="Text Placeholder 3">
            <a:extLst>
              <a:ext uri="{FF2B5EF4-FFF2-40B4-BE49-F238E27FC236}">
                <a16:creationId xmlns:a16="http://schemas.microsoft.com/office/drawing/2014/main" id="{F69003F4-E17E-3949-B560-6EDEEDA88835}"/>
              </a:ext>
            </a:extLst>
          </p:cNvPr>
          <p:cNvSpPr>
            <a:spLocks noGrp="1"/>
          </p:cNvSpPr>
          <p:nvPr>
            <p:ph type="body" sz="quarter" idx="15" hasCustomPrompt="1"/>
          </p:nvPr>
        </p:nvSpPr>
        <p:spPr>
          <a:xfrm>
            <a:off x="458392" y="204950"/>
            <a:ext cx="8219027" cy="353459"/>
          </a:xfrm>
          <a:prstGeom prst="rect">
            <a:avLst/>
          </a:prstGeom>
        </p:spPr>
        <p:txBody>
          <a:bodyPr/>
          <a:lstStyle>
            <a:lvl1pPr marL="0" indent="0" algn="ctr">
              <a:buNone/>
              <a:defRPr sz="1800" cap="none" baseline="0">
                <a:solidFill>
                  <a:srgbClr val="B51E6A"/>
                </a:solidFill>
                <a:latin typeface="Calibri" panose="020F0502020204030204" pitchFamily="34" charset="0"/>
                <a:cs typeface="Calibri" panose="020F0502020204030204" pitchFamily="34" charset="0"/>
              </a:defRPr>
            </a:lvl1pPr>
          </a:lstStyle>
          <a:p>
            <a:r>
              <a:rPr lang="en-US"/>
              <a:t>TITLE</a:t>
            </a:r>
          </a:p>
        </p:txBody>
      </p:sp>
      <p:cxnSp>
        <p:nvCxnSpPr>
          <p:cNvPr id="10" name="Straight Connector 9">
            <a:extLst>
              <a:ext uri="{FF2B5EF4-FFF2-40B4-BE49-F238E27FC236}">
                <a16:creationId xmlns:a16="http://schemas.microsoft.com/office/drawing/2014/main" id="{DFBE4022-A206-6443-8C6B-43FD88A928A0}"/>
              </a:ext>
            </a:extLst>
          </p:cNvPr>
          <p:cNvCxnSpPr>
            <a:cxnSpLocks/>
          </p:cNvCxnSpPr>
          <p:nvPr userDrawn="1"/>
        </p:nvCxnSpPr>
        <p:spPr>
          <a:xfrm>
            <a:off x="3411793" y="629379"/>
            <a:ext cx="2212259" cy="0"/>
          </a:xfrm>
          <a:prstGeom prst="line">
            <a:avLst/>
          </a:prstGeom>
          <a:ln>
            <a:solidFill>
              <a:srgbClr val="C8262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35435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 + concept image 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91DF95-F8E2-FC44-B604-CCFF31FC03F0}"/>
              </a:ext>
            </a:extLst>
          </p:cNvPr>
          <p:cNvSpPr>
            <a:spLocks/>
          </p:cNvSpPr>
          <p:nvPr userDrawn="1"/>
        </p:nvSpPr>
        <p:spPr bwMode="auto">
          <a:xfrm>
            <a:off x="675986" y="2675313"/>
            <a:ext cx="4031456"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r" eaLnBrk="0" hangingPunct="0">
              <a:defRPr>
                <a:solidFill>
                  <a:schemeClr val="tx1"/>
                </a:solidFill>
                <a:latin typeface="Arial" pitchFamily="34" charset="0"/>
                <a:ea typeface="ＭＳ Ｐゴシック" pitchFamily="34" charset="-128"/>
              </a:defRPr>
            </a:lvl1pPr>
            <a:lvl2pPr marL="742950" indent="-285750" algn="r" eaLnBrk="0" hangingPunct="0">
              <a:defRPr>
                <a:solidFill>
                  <a:schemeClr val="tx1"/>
                </a:solidFill>
                <a:latin typeface="Arial" pitchFamily="34" charset="0"/>
                <a:ea typeface="ＭＳ Ｐゴシック" pitchFamily="34" charset="-128"/>
              </a:defRPr>
            </a:lvl2pPr>
            <a:lvl3pPr marL="1143000" indent="-228600" algn="r" eaLnBrk="0" hangingPunct="0">
              <a:defRPr>
                <a:solidFill>
                  <a:schemeClr val="tx1"/>
                </a:solidFill>
                <a:latin typeface="Arial" pitchFamily="34" charset="0"/>
                <a:ea typeface="ＭＳ Ｐゴシック" pitchFamily="34" charset="-128"/>
              </a:defRPr>
            </a:lvl3pPr>
            <a:lvl4pPr marL="1600200" indent="-228600" algn="r" eaLnBrk="0" hangingPunct="0">
              <a:defRPr>
                <a:solidFill>
                  <a:schemeClr val="tx1"/>
                </a:solidFill>
                <a:latin typeface="Arial" pitchFamily="34" charset="0"/>
                <a:ea typeface="ＭＳ Ｐゴシック" pitchFamily="34" charset="-128"/>
              </a:defRPr>
            </a:lvl4pPr>
            <a:lvl5pPr marL="2057400" indent="-228600" algn="r" eaLnBrk="0" hangingPunct="0">
              <a:defRPr>
                <a:solidFill>
                  <a:schemeClr val="tx1"/>
                </a:solidFill>
                <a:latin typeface="Arial" pitchFamily="34" charset="0"/>
                <a:ea typeface="ＭＳ Ｐゴシック" pitchFamily="34" charset="-128"/>
              </a:defRPr>
            </a:lvl5pPr>
            <a:lvl6pPr marL="2514600" indent="-228600" algn="r"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algn="r"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algn="r"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algn="r"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algn="l" eaLnBrk="1" hangingPunct="1">
              <a:lnSpc>
                <a:spcPct val="80000"/>
              </a:lnSpc>
              <a:defRPr/>
            </a:pPr>
            <a:r>
              <a:rPr lang="en-US" altLang="en-US" sz="2400" b="1">
                <a:solidFill>
                  <a:schemeClr val="bg1"/>
                </a:solidFill>
                <a:latin typeface="Calibri" panose="020F0502020204030204" pitchFamily="34" charset="0"/>
                <a:cs typeface="Calibri" panose="020F0502020204030204" pitchFamily="34" charset="0"/>
              </a:rPr>
              <a:t>THANK YOU</a:t>
            </a:r>
          </a:p>
        </p:txBody>
      </p:sp>
      <p:sp>
        <p:nvSpPr>
          <p:cNvPr id="3" name="Subtitle 2">
            <a:extLst>
              <a:ext uri="{FF2B5EF4-FFF2-40B4-BE49-F238E27FC236}">
                <a16:creationId xmlns:a16="http://schemas.microsoft.com/office/drawing/2014/main" id="{4E8AEE9E-2EBE-5F41-9322-B90C8044E634}"/>
              </a:ext>
            </a:extLst>
          </p:cNvPr>
          <p:cNvSpPr txBox="1">
            <a:spLocks/>
          </p:cNvSpPr>
          <p:nvPr userDrawn="1"/>
        </p:nvSpPr>
        <p:spPr>
          <a:xfrm>
            <a:off x="675986" y="3666084"/>
            <a:ext cx="8288400" cy="1371600"/>
          </a:xfrm>
          <a:prstGeom prst="rect">
            <a:avLst/>
          </a:prstGeom>
        </p:spPr>
        <p:txBody>
          <a:bodyPr lIns="91390" tIns="45695" rIns="91390" bIns="45695">
            <a:norm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algn="r" eaLnBrk="0" fontAlgn="base" hangingPunct="0">
              <a:spcBef>
                <a:spcPct val="0"/>
              </a:spcBef>
              <a:spcAft>
                <a:spcPct val="0"/>
              </a:spcAft>
              <a:defRPr>
                <a:solidFill>
                  <a:schemeClr val="tx1"/>
                </a:solidFill>
                <a:latin typeface="Arial" charset="0"/>
                <a:ea typeface="ＭＳ Ｐゴシック" charset="0"/>
              </a:defRPr>
            </a:lvl6pPr>
            <a:lvl7pPr marL="2971800" indent="-228600" algn="r" eaLnBrk="0" fontAlgn="base" hangingPunct="0">
              <a:spcBef>
                <a:spcPct val="0"/>
              </a:spcBef>
              <a:spcAft>
                <a:spcPct val="0"/>
              </a:spcAft>
              <a:defRPr>
                <a:solidFill>
                  <a:schemeClr val="tx1"/>
                </a:solidFill>
                <a:latin typeface="Arial" charset="0"/>
                <a:ea typeface="ＭＳ Ｐゴシック" charset="0"/>
              </a:defRPr>
            </a:lvl7pPr>
            <a:lvl8pPr marL="3429000" indent="-228600" algn="r" eaLnBrk="0" fontAlgn="base" hangingPunct="0">
              <a:spcBef>
                <a:spcPct val="0"/>
              </a:spcBef>
              <a:spcAft>
                <a:spcPct val="0"/>
              </a:spcAft>
              <a:defRPr>
                <a:solidFill>
                  <a:schemeClr val="tx1"/>
                </a:solidFill>
                <a:latin typeface="Arial" charset="0"/>
                <a:ea typeface="ＭＳ Ｐゴシック" charset="0"/>
              </a:defRPr>
            </a:lvl8pPr>
            <a:lvl9pPr marL="3886200" indent="-228600" algn="r" eaLnBrk="0" fontAlgn="base" hangingPunct="0">
              <a:spcBef>
                <a:spcPct val="0"/>
              </a:spcBef>
              <a:spcAft>
                <a:spcPct val="0"/>
              </a:spcAft>
              <a:defRPr>
                <a:solidFill>
                  <a:schemeClr val="tx1"/>
                </a:solidFill>
                <a:latin typeface="Arial" charset="0"/>
                <a:ea typeface="ＭＳ Ｐゴシック" charset="0"/>
              </a:defRPr>
            </a:lvl9pPr>
          </a:lstStyle>
          <a:p>
            <a:pPr algn="just"/>
            <a:r>
              <a:rPr lang="en-GB" sz="900" b="1">
                <a:solidFill>
                  <a:schemeClr val="bg1"/>
                </a:solidFill>
                <a:latin typeface="Calibri" panose="020F0502020204030204" pitchFamily="34" charset="0"/>
                <a:cs typeface="Calibri" panose="020F0502020204030204" pitchFamily="34" charset="0"/>
              </a:rPr>
              <a:t>About </a:t>
            </a:r>
            <a:r>
              <a:rPr lang="en-GB" sz="900" b="1" err="1">
                <a:solidFill>
                  <a:schemeClr val="bg1"/>
                </a:solidFill>
                <a:latin typeface="Calibri" panose="020F0502020204030204" pitchFamily="34" charset="0"/>
                <a:cs typeface="Calibri" panose="020F0502020204030204" pitchFamily="34" charset="0"/>
              </a:rPr>
              <a:t>Mphasis</a:t>
            </a:r>
            <a:endParaRPr lang="en-GB" sz="900">
              <a:solidFill>
                <a:schemeClr val="bg1"/>
              </a:solidFill>
              <a:latin typeface="Calibri" panose="020F0502020204030204" pitchFamily="34" charset="0"/>
              <a:cs typeface="Calibri" panose="020F0502020204030204" pitchFamily="34" charset="0"/>
            </a:endParaRPr>
          </a:p>
          <a:p>
            <a:pPr algn="just"/>
            <a:r>
              <a:rPr lang="en-US" sz="900" u="sng" err="1">
                <a:latin typeface="Calibri" panose="020F0502020204030204" pitchFamily="34" charset="0"/>
                <a:cs typeface="Calibri" panose="020F0502020204030204" pitchFamily="34" charset="0"/>
                <a:hlinkClick r:id="rId2"/>
              </a:rPr>
              <a:t>Mphasis</a:t>
            </a:r>
            <a:r>
              <a:rPr lang="en-US" sz="900">
                <a:latin typeface="Calibri" panose="020F0502020204030204" pitchFamily="34" charset="0"/>
                <a:cs typeface="Calibri" panose="020F0502020204030204" pitchFamily="34" charset="0"/>
              </a:rPr>
              <a:t> </a:t>
            </a:r>
            <a:r>
              <a:rPr lang="en-GB" sz="900">
                <a:solidFill>
                  <a:schemeClr val="bg1"/>
                </a:solidFill>
                <a:latin typeface="Calibri" panose="020F0502020204030204" pitchFamily="34" charset="0"/>
                <a:cs typeface="Calibri" panose="020F0502020204030204" pitchFamily="34" charset="0"/>
              </a:rPr>
              <a:t>(BSE: 526299; NSE: MPHASIS) applies next-generation technology to help enterprises transform businesses globally. Customer centricity is foundational to </a:t>
            </a:r>
            <a:r>
              <a:rPr lang="en-GB" sz="900" err="1">
                <a:solidFill>
                  <a:schemeClr val="bg1"/>
                </a:solidFill>
                <a:latin typeface="Calibri" panose="020F0502020204030204" pitchFamily="34" charset="0"/>
                <a:cs typeface="Calibri" panose="020F0502020204030204" pitchFamily="34" charset="0"/>
              </a:rPr>
              <a:t>Mphasis</a:t>
            </a:r>
            <a:r>
              <a:rPr lang="en-GB" sz="900">
                <a:solidFill>
                  <a:schemeClr val="bg1"/>
                </a:solidFill>
                <a:latin typeface="Calibri" panose="020F0502020204030204" pitchFamily="34" charset="0"/>
                <a:cs typeface="Calibri" panose="020F0502020204030204" pitchFamily="34" charset="0"/>
              </a:rPr>
              <a:t> and is reflected in the </a:t>
            </a:r>
            <a:r>
              <a:rPr lang="en-GB" sz="900" err="1">
                <a:solidFill>
                  <a:schemeClr val="bg1"/>
                </a:solidFill>
                <a:latin typeface="Calibri" panose="020F0502020204030204" pitchFamily="34" charset="0"/>
                <a:cs typeface="Calibri" panose="020F0502020204030204" pitchFamily="34" charset="0"/>
              </a:rPr>
              <a:t>Mphasis</a:t>
            </a:r>
            <a:r>
              <a:rPr lang="en-GB" sz="900">
                <a:solidFill>
                  <a:schemeClr val="bg1"/>
                </a:solidFill>
                <a:latin typeface="Calibri" panose="020F0502020204030204" pitchFamily="34" charset="0"/>
                <a:cs typeface="Calibri" panose="020F0502020204030204" pitchFamily="34" charset="0"/>
              </a:rPr>
              <a:t>’ </a:t>
            </a:r>
            <a:r>
              <a:rPr lang="en-US" sz="900" u="sng">
                <a:latin typeface="Calibri" panose="020F0502020204030204" pitchFamily="34" charset="0"/>
                <a:cs typeface="Calibri" panose="020F0502020204030204" pitchFamily="34" charset="0"/>
                <a:hlinkClick r:id="rId3"/>
              </a:rPr>
              <a:t>Front2Back</a:t>
            </a:r>
            <a:r>
              <a:rPr lang="en-US" sz="900">
                <a:solidFill>
                  <a:schemeClr val="bg1"/>
                </a:solidFill>
                <a:latin typeface="Calibri" panose="020F0502020204030204" pitchFamily="34" charset="0"/>
                <a:cs typeface="Calibri" panose="020F0502020204030204" pitchFamily="34" charset="0"/>
              </a:rPr>
              <a:t>™ Transformation </a:t>
            </a:r>
            <a:r>
              <a:rPr lang="en-GB" sz="900">
                <a:solidFill>
                  <a:schemeClr val="bg1"/>
                </a:solidFill>
                <a:latin typeface="Calibri" panose="020F0502020204030204" pitchFamily="34" charset="0"/>
                <a:cs typeface="Calibri" panose="020F0502020204030204" pitchFamily="34" charset="0"/>
              </a:rPr>
              <a:t>approach. Front2Back™ uses the exponential power of cloud and cognitive to provide hyper-personalized </a:t>
            </a:r>
          </a:p>
          <a:p>
            <a:pPr algn="just"/>
            <a:r>
              <a:rPr lang="en-GB" sz="900">
                <a:solidFill>
                  <a:schemeClr val="bg1"/>
                </a:solidFill>
                <a:latin typeface="Calibri" panose="020F0502020204030204" pitchFamily="34" charset="0"/>
                <a:cs typeface="Calibri" panose="020F0502020204030204" pitchFamily="34" charset="0"/>
              </a:rPr>
              <a:t>(C=</a:t>
            </a:r>
            <a:r>
              <a:rPr lang="en-GB" sz="900" u="sng">
                <a:latin typeface="Calibri" panose="020F0502020204030204" pitchFamily="34" charset="0"/>
                <a:cs typeface="Calibri" panose="020F0502020204030204" pitchFamily="34" charset="0"/>
                <a:hlinkClick r:id="rId3"/>
              </a:rPr>
              <a:t>X2C</a:t>
            </a:r>
            <a:r>
              <a:rPr lang="en-US" sz="900" u="sng" baseline="30000">
                <a:latin typeface="Calibri" panose="020F0502020204030204" pitchFamily="34" charset="0"/>
                <a:cs typeface="Calibri" panose="020F0502020204030204" pitchFamily="34" charset="0"/>
                <a:hlinkClick r:id="rId3"/>
              </a:rPr>
              <a:t>2 </a:t>
            </a:r>
            <a:r>
              <a:rPr lang="en-US" sz="900" u="sng" baseline="-25000">
                <a:latin typeface="Calibri" panose="020F0502020204030204" pitchFamily="34" charset="0"/>
                <a:cs typeface="Calibri" panose="020F0502020204030204" pitchFamily="34" charset="0"/>
                <a:hlinkClick r:id="rId3"/>
              </a:rPr>
              <a:t>TM</a:t>
            </a:r>
            <a:r>
              <a:rPr lang="en-GB" sz="900">
                <a:solidFill>
                  <a:schemeClr val="bg1"/>
                </a:solidFill>
                <a:latin typeface="Calibri" panose="020F0502020204030204" pitchFamily="34" charset="0"/>
                <a:cs typeface="Calibri" panose="020F0502020204030204" pitchFamily="34" charset="0"/>
              </a:rPr>
              <a:t>=1) digital experience to clients and their end customers. </a:t>
            </a:r>
            <a:r>
              <a:rPr lang="en-GB" sz="900" err="1">
                <a:solidFill>
                  <a:schemeClr val="bg1"/>
                </a:solidFill>
                <a:latin typeface="Calibri" panose="020F0502020204030204" pitchFamily="34" charset="0"/>
                <a:cs typeface="Calibri" panose="020F0502020204030204" pitchFamily="34" charset="0"/>
              </a:rPr>
              <a:t>Mphasis</a:t>
            </a:r>
            <a:r>
              <a:rPr lang="en-GB" sz="900">
                <a:solidFill>
                  <a:schemeClr val="bg1"/>
                </a:solidFill>
                <a:latin typeface="Calibri" panose="020F0502020204030204" pitchFamily="34" charset="0"/>
                <a:cs typeface="Calibri" panose="020F0502020204030204" pitchFamily="34" charset="0"/>
              </a:rPr>
              <a:t>’ Service Transformation approach helps ‘shrink the core’ through the application of digital technologies across legacy environments within an enterprise, enabling businesses to stay ahead in a changing world. </a:t>
            </a:r>
            <a:r>
              <a:rPr lang="en-GB" sz="900" err="1">
                <a:solidFill>
                  <a:schemeClr val="bg1"/>
                </a:solidFill>
                <a:latin typeface="Calibri" panose="020F0502020204030204" pitchFamily="34" charset="0"/>
                <a:cs typeface="Calibri" panose="020F0502020204030204" pitchFamily="34" charset="0"/>
              </a:rPr>
              <a:t>Mphasis</a:t>
            </a:r>
            <a:r>
              <a:rPr lang="en-GB" sz="900">
                <a:solidFill>
                  <a:schemeClr val="bg1"/>
                </a:solidFill>
                <a:latin typeface="Calibri" panose="020F0502020204030204" pitchFamily="34" charset="0"/>
                <a:cs typeface="Calibri" panose="020F0502020204030204" pitchFamily="34" charset="0"/>
              </a:rPr>
              <a:t>’ core reference architectures and tools, speed and innovation with domain expertise and specialization are key to building strong relationships with marquee clients. Click</a:t>
            </a:r>
            <a:r>
              <a:rPr lang="en-GB" sz="900">
                <a:latin typeface="Calibri" panose="020F0502020204030204" pitchFamily="34" charset="0"/>
                <a:cs typeface="Calibri" panose="020F0502020204030204" pitchFamily="34" charset="0"/>
              </a:rPr>
              <a:t> </a:t>
            </a:r>
            <a:r>
              <a:rPr lang="en-US" sz="900" u="sng">
                <a:latin typeface="Calibri" panose="020F0502020204030204" pitchFamily="34" charset="0"/>
                <a:cs typeface="Calibri" panose="020F0502020204030204" pitchFamily="34" charset="0"/>
                <a:hlinkClick r:id="rId2"/>
              </a:rPr>
              <a:t>here</a:t>
            </a:r>
            <a:r>
              <a:rPr lang="en-GB" sz="900">
                <a:latin typeface="Calibri" panose="020F0502020204030204" pitchFamily="34" charset="0"/>
                <a:cs typeface="Calibri" panose="020F0502020204030204" pitchFamily="34" charset="0"/>
              </a:rPr>
              <a:t> </a:t>
            </a:r>
            <a:r>
              <a:rPr lang="en-GB" sz="900">
                <a:solidFill>
                  <a:schemeClr val="bg1"/>
                </a:solidFill>
                <a:latin typeface="Calibri" panose="020F0502020204030204" pitchFamily="34" charset="0"/>
                <a:cs typeface="Calibri" panose="020F0502020204030204" pitchFamily="34" charset="0"/>
              </a:rPr>
              <a:t>to know</a:t>
            </a:r>
          </a:p>
          <a:p>
            <a:pPr algn="just" eaLnBrk="1" hangingPunct="1">
              <a:spcBef>
                <a:spcPct val="20000"/>
              </a:spcBef>
              <a:buFont typeface="Arial" charset="0"/>
              <a:buNone/>
              <a:defRPr/>
            </a:pPr>
            <a:endParaRPr lang="en-US" sz="900">
              <a:solidFill>
                <a:schemeClr val="bg1"/>
              </a:solidFill>
              <a:latin typeface="Calibri" panose="020F0502020204030204" pitchFamily="34" charset="0"/>
              <a:ea typeface="ヒラギノ角ゴ Pro W3" charset="0"/>
              <a:cs typeface="Calibri" panose="020F0502020204030204" pitchFamily="34" charset="0"/>
            </a:endParaRPr>
          </a:p>
        </p:txBody>
      </p:sp>
      <p:sp>
        <p:nvSpPr>
          <p:cNvPr id="4" name="Subtitle 2">
            <a:extLst>
              <a:ext uri="{FF2B5EF4-FFF2-40B4-BE49-F238E27FC236}">
                <a16:creationId xmlns:a16="http://schemas.microsoft.com/office/drawing/2014/main" id="{1230EAD7-EF60-924B-865C-8C70CD72A124}"/>
              </a:ext>
            </a:extLst>
          </p:cNvPr>
          <p:cNvSpPr txBox="1">
            <a:spLocks/>
          </p:cNvSpPr>
          <p:nvPr userDrawn="1"/>
        </p:nvSpPr>
        <p:spPr>
          <a:xfrm>
            <a:off x="675986" y="5157310"/>
            <a:ext cx="8288400" cy="1143000"/>
          </a:xfrm>
          <a:prstGeom prst="rect">
            <a:avLst/>
          </a:prstGeom>
        </p:spPr>
        <p:txBody>
          <a:bodyPr lIns="91390" tIns="45695" rIns="91390" bIns="45695">
            <a:norm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algn="r" eaLnBrk="0" fontAlgn="base" hangingPunct="0">
              <a:spcBef>
                <a:spcPct val="0"/>
              </a:spcBef>
              <a:spcAft>
                <a:spcPct val="0"/>
              </a:spcAft>
              <a:defRPr>
                <a:solidFill>
                  <a:schemeClr val="tx1"/>
                </a:solidFill>
                <a:latin typeface="Arial" charset="0"/>
                <a:ea typeface="ＭＳ Ｐゴシック" charset="0"/>
              </a:defRPr>
            </a:lvl6pPr>
            <a:lvl7pPr marL="2971800" indent="-228600" algn="r" eaLnBrk="0" fontAlgn="base" hangingPunct="0">
              <a:spcBef>
                <a:spcPct val="0"/>
              </a:spcBef>
              <a:spcAft>
                <a:spcPct val="0"/>
              </a:spcAft>
              <a:defRPr>
                <a:solidFill>
                  <a:schemeClr val="tx1"/>
                </a:solidFill>
                <a:latin typeface="Arial" charset="0"/>
                <a:ea typeface="ＭＳ Ｐゴシック" charset="0"/>
              </a:defRPr>
            </a:lvl7pPr>
            <a:lvl8pPr marL="3429000" indent="-228600" algn="r" eaLnBrk="0" fontAlgn="base" hangingPunct="0">
              <a:spcBef>
                <a:spcPct val="0"/>
              </a:spcBef>
              <a:spcAft>
                <a:spcPct val="0"/>
              </a:spcAft>
              <a:defRPr>
                <a:solidFill>
                  <a:schemeClr val="tx1"/>
                </a:solidFill>
                <a:latin typeface="Arial" charset="0"/>
                <a:ea typeface="ＭＳ Ｐゴシック" charset="0"/>
              </a:defRPr>
            </a:lvl8pPr>
            <a:lvl9pPr marL="3886200" indent="-228600" algn="r" eaLnBrk="0" fontAlgn="base" hangingPunct="0">
              <a:spcBef>
                <a:spcPct val="0"/>
              </a:spcBef>
              <a:spcAft>
                <a:spcPct val="0"/>
              </a:spcAft>
              <a:defRPr>
                <a:solidFill>
                  <a:schemeClr val="tx1"/>
                </a:solidFill>
                <a:latin typeface="Arial" charset="0"/>
                <a:ea typeface="ＭＳ Ｐゴシック" charset="0"/>
              </a:defRPr>
            </a:lvl9pPr>
          </a:lstStyle>
          <a:p>
            <a:pPr marL="0" marR="0" indent="0" algn="just" defTabSz="913897" rtl="0" eaLnBrk="1" fontAlgn="base" latinLnBrk="0" hangingPunct="1">
              <a:lnSpc>
                <a:spcPct val="100000"/>
              </a:lnSpc>
              <a:spcBef>
                <a:spcPct val="20000"/>
              </a:spcBef>
              <a:spcAft>
                <a:spcPct val="0"/>
              </a:spcAft>
              <a:buClrTx/>
              <a:buSzTx/>
              <a:buFont typeface="Arial" charset="0"/>
              <a:buNone/>
              <a:tabLst/>
              <a:defRPr/>
            </a:pPr>
            <a:r>
              <a:rPr lang="en-US" sz="900" b="1">
                <a:solidFill>
                  <a:schemeClr val="bg1"/>
                </a:solidFill>
                <a:latin typeface="Calibri" panose="020F0502020204030204" pitchFamily="34" charset="0"/>
                <a:ea typeface="ヒラギノ角ゴ Pro W3" charset="0"/>
                <a:cs typeface="Calibri" panose="020F0502020204030204" pitchFamily="34" charset="0"/>
              </a:rPr>
              <a:t>Important Confidentiality Notice</a:t>
            </a:r>
            <a:endParaRPr lang="en-US" sz="900">
              <a:solidFill>
                <a:schemeClr val="bg1"/>
              </a:solidFill>
              <a:latin typeface="Calibri" panose="020F0502020204030204" pitchFamily="34" charset="0"/>
              <a:ea typeface="ヒラギノ角ゴ Pro W3" charset="0"/>
              <a:cs typeface="Calibri" panose="020F0502020204030204" pitchFamily="34" charset="0"/>
            </a:endParaRPr>
          </a:p>
          <a:p>
            <a:pPr algn="just" eaLnBrk="1" hangingPunct="1">
              <a:spcBef>
                <a:spcPct val="20000"/>
              </a:spcBef>
              <a:buFont typeface="Arial" charset="0"/>
              <a:buNone/>
              <a:defRPr/>
            </a:pPr>
            <a:r>
              <a:rPr lang="en-US" sz="825">
                <a:solidFill>
                  <a:schemeClr val="bg1"/>
                </a:solidFill>
                <a:latin typeface="Calibri" panose="020F0502020204030204" pitchFamily="34" charset="0"/>
                <a:ea typeface="ヒラギノ角ゴ Pro W3" charset="0"/>
                <a:cs typeface="Calibri" panose="020F0502020204030204" pitchFamily="34" charset="0"/>
              </a:rPr>
              <a:t>This document is the property of, and is proprietary to </a:t>
            </a:r>
            <a:r>
              <a:rPr lang="en-US" sz="825" err="1">
                <a:solidFill>
                  <a:schemeClr val="bg1"/>
                </a:solidFill>
                <a:latin typeface="Calibri" panose="020F0502020204030204" pitchFamily="34" charset="0"/>
                <a:ea typeface="ヒラギノ角ゴ Pro W3" charset="0"/>
                <a:cs typeface="Calibri" panose="020F0502020204030204" pitchFamily="34" charset="0"/>
              </a:rPr>
              <a:t>Mphasis</a:t>
            </a:r>
            <a:r>
              <a:rPr lang="en-US" sz="825">
                <a:solidFill>
                  <a:schemeClr val="bg1"/>
                </a:solidFill>
                <a:latin typeface="Calibri" panose="020F0502020204030204" pitchFamily="34" charset="0"/>
                <a:ea typeface="ヒラギノ角ゴ Pro W3" charset="0"/>
                <a:cs typeface="Calibri" panose="020F0502020204030204" pitchFamily="34" charset="0"/>
              </a:rPr>
              <a:t>, and identified as “Confidential”. Those parties to whom it is distributed shall exercise the same degree of custody and care afforded their own such information. It is not to be disclosed, in whole or in part to any third parties, without the express written authorization of </a:t>
            </a:r>
            <a:r>
              <a:rPr lang="en-US" sz="825" err="1">
                <a:solidFill>
                  <a:schemeClr val="bg1"/>
                </a:solidFill>
                <a:latin typeface="Calibri" panose="020F0502020204030204" pitchFamily="34" charset="0"/>
                <a:ea typeface="ヒラギノ角ゴ Pro W3" charset="0"/>
                <a:cs typeface="Calibri" panose="020F0502020204030204" pitchFamily="34" charset="0"/>
              </a:rPr>
              <a:t>Mphasis</a:t>
            </a:r>
            <a:r>
              <a:rPr lang="en-US" sz="825">
                <a:solidFill>
                  <a:schemeClr val="bg1"/>
                </a:solidFill>
                <a:latin typeface="Calibri" panose="020F0502020204030204" pitchFamily="34" charset="0"/>
                <a:ea typeface="ヒラギノ角ゴ Pro W3" charset="0"/>
                <a:cs typeface="Calibri" panose="020F0502020204030204" pitchFamily="34" charset="0"/>
              </a:rPr>
              <a:t>. It is not to be duplicated or used, in whole or in part, for any purpose other than the evaluation of, and response to, </a:t>
            </a:r>
            <a:r>
              <a:rPr lang="en-US" sz="825" err="1">
                <a:solidFill>
                  <a:schemeClr val="bg1"/>
                </a:solidFill>
                <a:latin typeface="Calibri" panose="020F0502020204030204" pitchFamily="34" charset="0"/>
                <a:ea typeface="ヒラギノ角ゴ Pro W3" charset="0"/>
                <a:cs typeface="Calibri" panose="020F0502020204030204" pitchFamily="34" charset="0"/>
              </a:rPr>
              <a:t>Mphasis</a:t>
            </a:r>
            <a:r>
              <a:rPr lang="en-US" sz="825">
                <a:solidFill>
                  <a:schemeClr val="bg1"/>
                </a:solidFill>
                <a:latin typeface="Calibri" panose="020F0502020204030204" pitchFamily="34" charset="0"/>
                <a:ea typeface="ヒラギノ角ゴ Pro W3" charset="0"/>
                <a:cs typeface="Calibri" panose="020F0502020204030204" pitchFamily="34" charset="0"/>
              </a:rPr>
              <a:t>’ proposal or bid, or the performance and execution of a contract awarded to </a:t>
            </a:r>
            <a:r>
              <a:rPr lang="en-US" sz="825" err="1">
                <a:solidFill>
                  <a:schemeClr val="bg1"/>
                </a:solidFill>
                <a:latin typeface="Calibri" panose="020F0502020204030204" pitchFamily="34" charset="0"/>
                <a:ea typeface="ヒラギノ角ゴ Pro W3" charset="0"/>
                <a:cs typeface="Calibri" panose="020F0502020204030204" pitchFamily="34" charset="0"/>
              </a:rPr>
              <a:t>Mphasis</a:t>
            </a:r>
            <a:r>
              <a:rPr lang="en-US" sz="825">
                <a:solidFill>
                  <a:schemeClr val="bg1"/>
                </a:solidFill>
                <a:latin typeface="Calibri" panose="020F0502020204030204" pitchFamily="34" charset="0"/>
                <a:ea typeface="ヒラギノ角ゴ Pro W3" charset="0"/>
                <a:cs typeface="Calibri" panose="020F0502020204030204" pitchFamily="34" charset="0"/>
              </a:rPr>
              <a:t>. This document will be returned to </a:t>
            </a:r>
            <a:r>
              <a:rPr lang="en-US" sz="825" err="1">
                <a:solidFill>
                  <a:schemeClr val="bg1"/>
                </a:solidFill>
                <a:latin typeface="Calibri" panose="020F0502020204030204" pitchFamily="34" charset="0"/>
                <a:ea typeface="ヒラギノ角ゴ Pro W3" charset="0"/>
                <a:cs typeface="Calibri" panose="020F0502020204030204" pitchFamily="34" charset="0"/>
              </a:rPr>
              <a:t>Mphasis</a:t>
            </a:r>
            <a:r>
              <a:rPr lang="en-US" sz="825">
                <a:solidFill>
                  <a:schemeClr val="bg1"/>
                </a:solidFill>
                <a:latin typeface="Calibri" panose="020F0502020204030204" pitchFamily="34" charset="0"/>
                <a:ea typeface="ヒラギノ角ゴ Pro W3" charset="0"/>
                <a:cs typeface="Calibri" panose="020F0502020204030204" pitchFamily="34" charset="0"/>
              </a:rPr>
              <a:t> upon request.</a:t>
            </a:r>
          </a:p>
        </p:txBody>
      </p:sp>
    </p:spTree>
    <p:extLst>
      <p:ext uri="{BB962C8B-B14F-4D97-AF65-F5344CB8AC3E}">
        <p14:creationId xmlns:p14="http://schemas.microsoft.com/office/powerpoint/2010/main" val="155365814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cSld name="1_Title + concept image 4">
    <p:spTree>
      <p:nvGrpSpPr>
        <p:cNvPr id="1" name=""/>
        <p:cNvGrpSpPr/>
        <p:nvPr/>
      </p:nvGrpSpPr>
      <p:grpSpPr>
        <a:xfrm>
          <a:off x="0" y="0"/>
          <a:ext cx="0" cy="0"/>
          <a:chOff x="0" y="0"/>
          <a:chExt cx="0" cy="0"/>
        </a:xfrm>
      </p:grpSpPr>
    </p:spTree>
    <p:extLst>
      <p:ext uri="{BB962C8B-B14F-4D97-AF65-F5344CB8AC3E}">
        <p14:creationId xmlns:p14="http://schemas.microsoft.com/office/powerpoint/2010/main" val="604314509"/>
      </p:ext>
    </p:extLst>
  </p:cSld>
  <p:clrMapOvr>
    <a:masterClrMapping/>
  </p:clrMapOvr>
  <p:hf hdr="0" ftr="0"/>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2_Title + concept image 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91DF95-F8E2-FC44-B604-CCFF31FC03F0}"/>
              </a:ext>
            </a:extLst>
          </p:cNvPr>
          <p:cNvSpPr>
            <a:spLocks/>
          </p:cNvSpPr>
          <p:nvPr/>
        </p:nvSpPr>
        <p:spPr bwMode="auto">
          <a:xfrm>
            <a:off x="675986" y="2675313"/>
            <a:ext cx="4031456"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r" eaLnBrk="0" hangingPunct="0">
              <a:defRPr>
                <a:solidFill>
                  <a:schemeClr val="tx1"/>
                </a:solidFill>
                <a:latin typeface="Arial" pitchFamily="34" charset="0"/>
                <a:ea typeface="ＭＳ Ｐゴシック" pitchFamily="34" charset="-128"/>
              </a:defRPr>
            </a:lvl1pPr>
            <a:lvl2pPr marL="742950" indent="-285750" algn="r" eaLnBrk="0" hangingPunct="0">
              <a:defRPr>
                <a:solidFill>
                  <a:schemeClr val="tx1"/>
                </a:solidFill>
                <a:latin typeface="Arial" pitchFamily="34" charset="0"/>
                <a:ea typeface="ＭＳ Ｐゴシック" pitchFamily="34" charset="-128"/>
              </a:defRPr>
            </a:lvl2pPr>
            <a:lvl3pPr marL="1143000" indent="-228600" algn="r" eaLnBrk="0" hangingPunct="0">
              <a:defRPr>
                <a:solidFill>
                  <a:schemeClr val="tx1"/>
                </a:solidFill>
                <a:latin typeface="Arial" pitchFamily="34" charset="0"/>
                <a:ea typeface="ＭＳ Ｐゴシック" pitchFamily="34" charset="-128"/>
              </a:defRPr>
            </a:lvl3pPr>
            <a:lvl4pPr marL="1600200" indent="-228600" algn="r" eaLnBrk="0" hangingPunct="0">
              <a:defRPr>
                <a:solidFill>
                  <a:schemeClr val="tx1"/>
                </a:solidFill>
                <a:latin typeface="Arial" pitchFamily="34" charset="0"/>
                <a:ea typeface="ＭＳ Ｐゴシック" pitchFamily="34" charset="-128"/>
              </a:defRPr>
            </a:lvl4pPr>
            <a:lvl5pPr marL="2057400" indent="-228600" algn="r" eaLnBrk="0" hangingPunct="0">
              <a:defRPr>
                <a:solidFill>
                  <a:schemeClr val="tx1"/>
                </a:solidFill>
                <a:latin typeface="Arial" pitchFamily="34" charset="0"/>
                <a:ea typeface="ＭＳ Ｐゴシック" pitchFamily="34" charset="-128"/>
              </a:defRPr>
            </a:lvl5pPr>
            <a:lvl6pPr marL="2514600" indent="-228600" algn="r"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algn="r"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algn="r"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algn="r"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algn="l" eaLnBrk="1" hangingPunct="1">
              <a:lnSpc>
                <a:spcPct val="80000"/>
              </a:lnSpc>
              <a:defRPr/>
            </a:pPr>
            <a:r>
              <a:rPr lang="en-US" altLang="en-US" sz="2400" b="1">
                <a:solidFill>
                  <a:schemeClr val="bg1"/>
                </a:solidFill>
                <a:latin typeface="Calibri" panose="020F0502020204030204" pitchFamily="34" charset="0"/>
                <a:cs typeface="Calibri" panose="020F0502020204030204" pitchFamily="34" charset="0"/>
              </a:rPr>
              <a:t>THANK YOU</a:t>
            </a:r>
          </a:p>
        </p:txBody>
      </p:sp>
      <p:sp>
        <p:nvSpPr>
          <p:cNvPr id="3" name="Subtitle 2">
            <a:extLst>
              <a:ext uri="{FF2B5EF4-FFF2-40B4-BE49-F238E27FC236}">
                <a16:creationId xmlns:a16="http://schemas.microsoft.com/office/drawing/2014/main" id="{4E8AEE9E-2EBE-5F41-9322-B90C8044E634}"/>
              </a:ext>
            </a:extLst>
          </p:cNvPr>
          <p:cNvSpPr txBox="1">
            <a:spLocks/>
          </p:cNvSpPr>
          <p:nvPr/>
        </p:nvSpPr>
        <p:spPr>
          <a:xfrm>
            <a:off x="675986" y="3666084"/>
            <a:ext cx="8288400" cy="1371600"/>
          </a:xfrm>
          <a:prstGeom prst="rect">
            <a:avLst/>
          </a:prstGeom>
        </p:spPr>
        <p:txBody>
          <a:bodyPr lIns="91390" tIns="45695" rIns="91390" bIns="45695">
            <a:norm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algn="r" eaLnBrk="0" fontAlgn="base" hangingPunct="0">
              <a:spcBef>
                <a:spcPct val="0"/>
              </a:spcBef>
              <a:spcAft>
                <a:spcPct val="0"/>
              </a:spcAft>
              <a:defRPr>
                <a:solidFill>
                  <a:schemeClr val="tx1"/>
                </a:solidFill>
                <a:latin typeface="Arial" charset="0"/>
                <a:ea typeface="ＭＳ Ｐゴシック" charset="0"/>
              </a:defRPr>
            </a:lvl6pPr>
            <a:lvl7pPr marL="2971800" indent="-228600" algn="r" eaLnBrk="0" fontAlgn="base" hangingPunct="0">
              <a:spcBef>
                <a:spcPct val="0"/>
              </a:spcBef>
              <a:spcAft>
                <a:spcPct val="0"/>
              </a:spcAft>
              <a:defRPr>
                <a:solidFill>
                  <a:schemeClr val="tx1"/>
                </a:solidFill>
                <a:latin typeface="Arial" charset="0"/>
                <a:ea typeface="ＭＳ Ｐゴシック" charset="0"/>
              </a:defRPr>
            </a:lvl7pPr>
            <a:lvl8pPr marL="3429000" indent="-228600" algn="r" eaLnBrk="0" fontAlgn="base" hangingPunct="0">
              <a:spcBef>
                <a:spcPct val="0"/>
              </a:spcBef>
              <a:spcAft>
                <a:spcPct val="0"/>
              </a:spcAft>
              <a:defRPr>
                <a:solidFill>
                  <a:schemeClr val="tx1"/>
                </a:solidFill>
                <a:latin typeface="Arial" charset="0"/>
                <a:ea typeface="ＭＳ Ｐゴシック" charset="0"/>
              </a:defRPr>
            </a:lvl8pPr>
            <a:lvl9pPr marL="3886200" indent="-228600" algn="r" eaLnBrk="0" fontAlgn="base" hangingPunct="0">
              <a:spcBef>
                <a:spcPct val="0"/>
              </a:spcBef>
              <a:spcAft>
                <a:spcPct val="0"/>
              </a:spcAft>
              <a:defRPr>
                <a:solidFill>
                  <a:schemeClr val="tx1"/>
                </a:solidFill>
                <a:latin typeface="Arial" charset="0"/>
                <a:ea typeface="ＭＳ Ｐゴシック" charset="0"/>
              </a:defRPr>
            </a:lvl9pPr>
          </a:lstStyle>
          <a:p>
            <a:pPr algn="just"/>
            <a:r>
              <a:rPr lang="en-GB" sz="900" b="1">
                <a:solidFill>
                  <a:schemeClr val="bg1"/>
                </a:solidFill>
                <a:latin typeface="Calibri" panose="020F0502020204030204" pitchFamily="34" charset="0"/>
                <a:cs typeface="Calibri" panose="020F0502020204030204" pitchFamily="34" charset="0"/>
              </a:rPr>
              <a:t>About </a:t>
            </a:r>
            <a:r>
              <a:rPr lang="en-GB" sz="900" b="1" err="1">
                <a:solidFill>
                  <a:schemeClr val="bg1"/>
                </a:solidFill>
                <a:latin typeface="Calibri" panose="020F0502020204030204" pitchFamily="34" charset="0"/>
                <a:cs typeface="Calibri" panose="020F0502020204030204" pitchFamily="34" charset="0"/>
              </a:rPr>
              <a:t>Mphasis</a:t>
            </a:r>
            <a:endParaRPr lang="en-GB" sz="900">
              <a:solidFill>
                <a:schemeClr val="bg1"/>
              </a:solidFill>
              <a:latin typeface="Calibri" panose="020F0502020204030204" pitchFamily="34" charset="0"/>
              <a:cs typeface="Calibri" panose="020F0502020204030204" pitchFamily="34" charset="0"/>
            </a:endParaRPr>
          </a:p>
          <a:p>
            <a:pPr algn="just"/>
            <a:r>
              <a:rPr lang="en-US" sz="900" u="sng" err="1">
                <a:latin typeface="Calibri" panose="020F0502020204030204" pitchFamily="34" charset="0"/>
                <a:cs typeface="Calibri" panose="020F0502020204030204" pitchFamily="34" charset="0"/>
                <a:hlinkClick r:id="rId2"/>
              </a:rPr>
              <a:t>Mphasis</a:t>
            </a:r>
            <a:r>
              <a:rPr lang="en-US" sz="900">
                <a:latin typeface="Calibri" panose="020F0502020204030204" pitchFamily="34" charset="0"/>
                <a:cs typeface="Calibri" panose="020F0502020204030204" pitchFamily="34" charset="0"/>
              </a:rPr>
              <a:t> </a:t>
            </a:r>
            <a:r>
              <a:rPr lang="en-GB" sz="900">
                <a:solidFill>
                  <a:schemeClr val="bg1"/>
                </a:solidFill>
                <a:latin typeface="Calibri" panose="020F0502020204030204" pitchFamily="34" charset="0"/>
                <a:cs typeface="Calibri" panose="020F0502020204030204" pitchFamily="34" charset="0"/>
              </a:rPr>
              <a:t>(BSE: 526299; NSE: MPHASIS) applies next-generation technology to help enterprises transform businesses globally. Customer centricity is foundational to </a:t>
            </a:r>
            <a:r>
              <a:rPr lang="en-GB" sz="900" err="1">
                <a:solidFill>
                  <a:schemeClr val="bg1"/>
                </a:solidFill>
                <a:latin typeface="Calibri" panose="020F0502020204030204" pitchFamily="34" charset="0"/>
                <a:cs typeface="Calibri" panose="020F0502020204030204" pitchFamily="34" charset="0"/>
              </a:rPr>
              <a:t>Mphasis</a:t>
            </a:r>
            <a:r>
              <a:rPr lang="en-GB" sz="900">
                <a:solidFill>
                  <a:schemeClr val="bg1"/>
                </a:solidFill>
                <a:latin typeface="Calibri" panose="020F0502020204030204" pitchFamily="34" charset="0"/>
                <a:cs typeface="Calibri" panose="020F0502020204030204" pitchFamily="34" charset="0"/>
              </a:rPr>
              <a:t> and is reflected in the </a:t>
            </a:r>
            <a:r>
              <a:rPr lang="en-GB" sz="900" err="1">
                <a:solidFill>
                  <a:schemeClr val="bg1"/>
                </a:solidFill>
                <a:latin typeface="Calibri" panose="020F0502020204030204" pitchFamily="34" charset="0"/>
                <a:cs typeface="Calibri" panose="020F0502020204030204" pitchFamily="34" charset="0"/>
              </a:rPr>
              <a:t>Mphasis</a:t>
            </a:r>
            <a:r>
              <a:rPr lang="en-GB" sz="900">
                <a:solidFill>
                  <a:schemeClr val="bg1"/>
                </a:solidFill>
                <a:latin typeface="Calibri" panose="020F0502020204030204" pitchFamily="34" charset="0"/>
                <a:cs typeface="Calibri" panose="020F0502020204030204" pitchFamily="34" charset="0"/>
              </a:rPr>
              <a:t>’ </a:t>
            </a:r>
            <a:r>
              <a:rPr lang="en-US" sz="900" u="sng">
                <a:latin typeface="Calibri" panose="020F0502020204030204" pitchFamily="34" charset="0"/>
                <a:cs typeface="Calibri" panose="020F0502020204030204" pitchFamily="34" charset="0"/>
                <a:hlinkClick r:id="rId3"/>
              </a:rPr>
              <a:t>Front2Back</a:t>
            </a:r>
            <a:r>
              <a:rPr lang="en-US" sz="900">
                <a:solidFill>
                  <a:schemeClr val="bg1"/>
                </a:solidFill>
                <a:latin typeface="Calibri" panose="020F0502020204030204" pitchFamily="34" charset="0"/>
                <a:cs typeface="Calibri" panose="020F0502020204030204" pitchFamily="34" charset="0"/>
              </a:rPr>
              <a:t>™ Transformation </a:t>
            </a:r>
            <a:r>
              <a:rPr lang="en-GB" sz="900">
                <a:solidFill>
                  <a:schemeClr val="bg1"/>
                </a:solidFill>
                <a:latin typeface="Calibri" panose="020F0502020204030204" pitchFamily="34" charset="0"/>
                <a:cs typeface="Calibri" panose="020F0502020204030204" pitchFamily="34" charset="0"/>
              </a:rPr>
              <a:t>approach. Front2Back™ uses the exponential power of cloud and cognitive to provide hyper-personalized </a:t>
            </a:r>
          </a:p>
          <a:p>
            <a:pPr algn="just"/>
            <a:r>
              <a:rPr lang="en-GB" sz="900">
                <a:solidFill>
                  <a:schemeClr val="bg1"/>
                </a:solidFill>
                <a:latin typeface="Calibri" panose="020F0502020204030204" pitchFamily="34" charset="0"/>
                <a:cs typeface="Calibri" panose="020F0502020204030204" pitchFamily="34" charset="0"/>
              </a:rPr>
              <a:t>(C=</a:t>
            </a:r>
            <a:r>
              <a:rPr lang="en-GB" sz="900" u="sng">
                <a:latin typeface="Calibri" panose="020F0502020204030204" pitchFamily="34" charset="0"/>
                <a:cs typeface="Calibri" panose="020F0502020204030204" pitchFamily="34" charset="0"/>
                <a:hlinkClick r:id="rId3"/>
              </a:rPr>
              <a:t>X2C</a:t>
            </a:r>
            <a:r>
              <a:rPr lang="en-US" sz="900" u="sng" baseline="30000">
                <a:latin typeface="Calibri" panose="020F0502020204030204" pitchFamily="34" charset="0"/>
                <a:cs typeface="Calibri" panose="020F0502020204030204" pitchFamily="34" charset="0"/>
                <a:hlinkClick r:id="rId3"/>
              </a:rPr>
              <a:t>2 </a:t>
            </a:r>
            <a:r>
              <a:rPr lang="en-US" sz="900" u="sng" baseline="-25000">
                <a:latin typeface="Calibri" panose="020F0502020204030204" pitchFamily="34" charset="0"/>
                <a:cs typeface="Calibri" panose="020F0502020204030204" pitchFamily="34" charset="0"/>
                <a:hlinkClick r:id="rId3"/>
              </a:rPr>
              <a:t>TM</a:t>
            </a:r>
            <a:r>
              <a:rPr lang="en-GB" sz="900">
                <a:solidFill>
                  <a:schemeClr val="bg1"/>
                </a:solidFill>
                <a:latin typeface="Calibri" panose="020F0502020204030204" pitchFamily="34" charset="0"/>
                <a:cs typeface="Calibri" panose="020F0502020204030204" pitchFamily="34" charset="0"/>
              </a:rPr>
              <a:t>=1) digital experience to clients and their end customers. </a:t>
            </a:r>
            <a:r>
              <a:rPr lang="en-GB" sz="900" err="1">
                <a:solidFill>
                  <a:schemeClr val="bg1"/>
                </a:solidFill>
                <a:latin typeface="Calibri" panose="020F0502020204030204" pitchFamily="34" charset="0"/>
                <a:cs typeface="Calibri" panose="020F0502020204030204" pitchFamily="34" charset="0"/>
              </a:rPr>
              <a:t>Mphasis</a:t>
            </a:r>
            <a:r>
              <a:rPr lang="en-GB" sz="900">
                <a:solidFill>
                  <a:schemeClr val="bg1"/>
                </a:solidFill>
                <a:latin typeface="Calibri" panose="020F0502020204030204" pitchFamily="34" charset="0"/>
                <a:cs typeface="Calibri" panose="020F0502020204030204" pitchFamily="34" charset="0"/>
              </a:rPr>
              <a:t>’ Service Transformation approach helps ‘shrink the core’ through the application of digital technologies across legacy environments within an enterprise, enabling businesses to stay ahead in a changing world. </a:t>
            </a:r>
            <a:r>
              <a:rPr lang="en-GB" sz="900" err="1">
                <a:solidFill>
                  <a:schemeClr val="bg1"/>
                </a:solidFill>
                <a:latin typeface="Calibri" panose="020F0502020204030204" pitchFamily="34" charset="0"/>
                <a:cs typeface="Calibri" panose="020F0502020204030204" pitchFamily="34" charset="0"/>
              </a:rPr>
              <a:t>Mphasis</a:t>
            </a:r>
            <a:r>
              <a:rPr lang="en-GB" sz="900">
                <a:solidFill>
                  <a:schemeClr val="bg1"/>
                </a:solidFill>
                <a:latin typeface="Calibri" panose="020F0502020204030204" pitchFamily="34" charset="0"/>
                <a:cs typeface="Calibri" panose="020F0502020204030204" pitchFamily="34" charset="0"/>
              </a:rPr>
              <a:t>’ core reference architectures and tools, speed and innovation with domain expertise and specialization are key to building strong relationships with marquee clients. Click</a:t>
            </a:r>
            <a:r>
              <a:rPr lang="en-GB" sz="900">
                <a:latin typeface="Calibri" panose="020F0502020204030204" pitchFamily="34" charset="0"/>
                <a:cs typeface="Calibri" panose="020F0502020204030204" pitchFamily="34" charset="0"/>
              </a:rPr>
              <a:t> </a:t>
            </a:r>
            <a:r>
              <a:rPr lang="en-US" sz="900" u="sng">
                <a:latin typeface="Calibri" panose="020F0502020204030204" pitchFamily="34" charset="0"/>
                <a:cs typeface="Calibri" panose="020F0502020204030204" pitchFamily="34" charset="0"/>
                <a:hlinkClick r:id="rId2"/>
              </a:rPr>
              <a:t>here</a:t>
            </a:r>
            <a:r>
              <a:rPr lang="en-GB" sz="900">
                <a:latin typeface="Calibri" panose="020F0502020204030204" pitchFamily="34" charset="0"/>
                <a:cs typeface="Calibri" panose="020F0502020204030204" pitchFamily="34" charset="0"/>
              </a:rPr>
              <a:t> </a:t>
            </a:r>
            <a:r>
              <a:rPr lang="en-GB" sz="900">
                <a:solidFill>
                  <a:schemeClr val="bg1"/>
                </a:solidFill>
                <a:latin typeface="Calibri" panose="020F0502020204030204" pitchFamily="34" charset="0"/>
                <a:cs typeface="Calibri" panose="020F0502020204030204" pitchFamily="34" charset="0"/>
              </a:rPr>
              <a:t>to know</a:t>
            </a:r>
          </a:p>
          <a:p>
            <a:pPr algn="just" eaLnBrk="1" hangingPunct="1">
              <a:spcBef>
                <a:spcPct val="20000"/>
              </a:spcBef>
              <a:buFont typeface="Arial" charset="0"/>
              <a:buNone/>
              <a:defRPr/>
            </a:pPr>
            <a:endParaRPr lang="en-US" sz="900">
              <a:solidFill>
                <a:schemeClr val="bg1"/>
              </a:solidFill>
              <a:latin typeface="Calibri" panose="020F0502020204030204" pitchFamily="34" charset="0"/>
              <a:ea typeface="ヒラギノ角ゴ Pro W3" charset="0"/>
              <a:cs typeface="Calibri" panose="020F0502020204030204" pitchFamily="34" charset="0"/>
            </a:endParaRPr>
          </a:p>
        </p:txBody>
      </p:sp>
      <p:sp>
        <p:nvSpPr>
          <p:cNvPr id="4" name="Subtitle 2">
            <a:extLst>
              <a:ext uri="{FF2B5EF4-FFF2-40B4-BE49-F238E27FC236}">
                <a16:creationId xmlns:a16="http://schemas.microsoft.com/office/drawing/2014/main" id="{1230EAD7-EF60-924B-865C-8C70CD72A124}"/>
              </a:ext>
            </a:extLst>
          </p:cNvPr>
          <p:cNvSpPr txBox="1">
            <a:spLocks/>
          </p:cNvSpPr>
          <p:nvPr/>
        </p:nvSpPr>
        <p:spPr>
          <a:xfrm>
            <a:off x="675986" y="5157310"/>
            <a:ext cx="8288400" cy="1143000"/>
          </a:xfrm>
          <a:prstGeom prst="rect">
            <a:avLst/>
          </a:prstGeom>
        </p:spPr>
        <p:txBody>
          <a:bodyPr lIns="91390" tIns="45695" rIns="91390" bIns="45695">
            <a:norm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algn="r" eaLnBrk="0" fontAlgn="base" hangingPunct="0">
              <a:spcBef>
                <a:spcPct val="0"/>
              </a:spcBef>
              <a:spcAft>
                <a:spcPct val="0"/>
              </a:spcAft>
              <a:defRPr>
                <a:solidFill>
                  <a:schemeClr val="tx1"/>
                </a:solidFill>
                <a:latin typeface="Arial" charset="0"/>
                <a:ea typeface="ＭＳ Ｐゴシック" charset="0"/>
              </a:defRPr>
            </a:lvl6pPr>
            <a:lvl7pPr marL="2971800" indent="-228600" algn="r" eaLnBrk="0" fontAlgn="base" hangingPunct="0">
              <a:spcBef>
                <a:spcPct val="0"/>
              </a:spcBef>
              <a:spcAft>
                <a:spcPct val="0"/>
              </a:spcAft>
              <a:defRPr>
                <a:solidFill>
                  <a:schemeClr val="tx1"/>
                </a:solidFill>
                <a:latin typeface="Arial" charset="0"/>
                <a:ea typeface="ＭＳ Ｐゴシック" charset="0"/>
              </a:defRPr>
            </a:lvl7pPr>
            <a:lvl8pPr marL="3429000" indent="-228600" algn="r" eaLnBrk="0" fontAlgn="base" hangingPunct="0">
              <a:spcBef>
                <a:spcPct val="0"/>
              </a:spcBef>
              <a:spcAft>
                <a:spcPct val="0"/>
              </a:spcAft>
              <a:defRPr>
                <a:solidFill>
                  <a:schemeClr val="tx1"/>
                </a:solidFill>
                <a:latin typeface="Arial" charset="0"/>
                <a:ea typeface="ＭＳ Ｐゴシック" charset="0"/>
              </a:defRPr>
            </a:lvl8pPr>
            <a:lvl9pPr marL="3886200" indent="-228600" algn="r" eaLnBrk="0" fontAlgn="base" hangingPunct="0">
              <a:spcBef>
                <a:spcPct val="0"/>
              </a:spcBef>
              <a:spcAft>
                <a:spcPct val="0"/>
              </a:spcAft>
              <a:defRPr>
                <a:solidFill>
                  <a:schemeClr val="tx1"/>
                </a:solidFill>
                <a:latin typeface="Arial" charset="0"/>
                <a:ea typeface="ＭＳ Ｐゴシック" charset="0"/>
              </a:defRPr>
            </a:lvl9pPr>
          </a:lstStyle>
          <a:p>
            <a:pPr marL="0" marR="0" indent="0" algn="just" defTabSz="913897" rtl="0" eaLnBrk="1" fontAlgn="base" latinLnBrk="0" hangingPunct="1">
              <a:lnSpc>
                <a:spcPct val="100000"/>
              </a:lnSpc>
              <a:spcBef>
                <a:spcPct val="20000"/>
              </a:spcBef>
              <a:spcAft>
                <a:spcPct val="0"/>
              </a:spcAft>
              <a:buClrTx/>
              <a:buSzTx/>
              <a:buFont typeface="Arial" charset="0"/>
              <a:buNone/>
              <a:tabLst/>
              <a:defRPr/>
            </a:pPr>
            <a:r>
              <a:rPr lang="en-US" sz="900" b="1">
                <a:solidFill>
                  <a:schemeClr val="bg1"/>
                </a:solidFill>
                <a:latin typeface="Calibri" panose="020F0502020204030204" pitchFamily="34" charset="0"/>
                <a:ea typeface="ヒラギノ角ゴ Pro W3" charset="0"/>
                <a:cs typeface="Calibri" panose="020F0502020204030204" pitchFamily="34" charset="0"/>
              </a:rPr>
              <a:t>Important Confidentiality Notice</a:t>
            </a:r>
            <a:endParaRPr lang="en-US" sz="900">
              <a:solidFill>
                <a:schemeClr val="bg1"/>
              </a:solidFill>
              <a:latin typeface="Calibri" panose="020F0502020204030204" pitchFamily="34" charset="0"/>
              <a:ea typeface="ヒラギノ角ゴ Pro W3" charset="0"/>
              <a:cs typeface="Calibri" panose="020F0502020204030204" pitchFamily="34" charset="0"/>
            </a:endParaRPr>
          </a:p>
          <a:p>
            <a:pPr algn="just" eaLnBrk="1" hangingPunct="1">
              <a:spcBef>
                <a:spcPct val="20000"/>
              </a:spcBef>
              <a:buFont typeface="Arial" charset="0"/>
              <a:buNone/>
              <a:defRPr/>
            </a:pPr>
            <a:r>
              <a:rPr lang="en-US" sz="825">
                <a:solidFill>
                  <a:schemeClr val="bg1"/>
                </a:solidFill>
                <a:latin typeface="Calibri" panose="020F0502020204030204" pitchFamily="34" charset="0"/>
                <a:ea typeface="ヒラギノ角ゴ Pro W3" charset="0"/>
                <a:cs typeface="Calibri" panose="020F0502020204030204" pitchFamily="34" charset="0"/>
              </a:rPr>
              <a:t>This document is the property of, and is proprietary to </a:t>
            </a:r>
            <a:r>
              <a:rPr lang="en-US" sz="825" err="1">
                <a:solidFill>
                  <a:schemeClr val="bg1"/>
                </a:solidFill>
                <a:latin typeface="Calibri" panose="020F0502020204030204" pitchFamily="34" charset="0"/>
                <a:ea typeface="ヒラギノ角ゴ Pro W3" charset="0"/>
                <a:cs typeface="Calibri" panose="020F0502020204030204" pitchFamily="34" charset="0"/>
              </a:rPr>
              <a:t>Mphasis</a:t>
            </a:r>
            <a:r>
              <a:rPr lang="en-US" sz="825">
                <a:solidFill>
                  <a:schemeClr val="bg1"/>
                </a:solidFill>
                <a:latin typeface="Calibri" panose="020F0502020204030204" pitchFamily="34" charset="0"/>
                <a:ea typeface="ヒラギノ角ゴ Pro W3" charset="0"/>
                <a:cs typeface="Calibri" panose="020F0502020204030204" pitchFamily="34" charset="0"/>
              </a:rPr>
              <a:t>, and identified as “Confidential”. Those parties to whom it is distributed shall exercise the same degree of custody and care afforded their own such information. It is not to be disclosed, in whole or in part to any third parties, without the express written authorization of </a:t>
            </a:r>
            <a:r>
              <a:rPr lang="en-US" sz="825" err="1">
                <a:solidFill>
                  <a:schemeClr val="bg1"/>
                </a:solidFill>
                <a:latin typeface="Calibri" panose="020F0502020204030204" pitchFamily="34" charset="0"/>
                <a:ea typeface="ヒラギノ角ゴ Pro W3" charset="0"/>
                <a:cs typeface="Calibri" panose="020F0502020204030204" pitchFamily="34" charset="0"/>
              </a:rPr>
              <a:t>Mphasis</a:t>
            </a:r>
            <a:r>
              <a:rPr lang="en-US" sz="825">
                <a:solidFill>
                  <a:schemeClr val="bg1"/>
                </a:solidFill>
                <a:latin typeface="Calibri" panose="020F0502020204030204" pitchFamily="34" charset="0"/>
                <a:ea typeface="ヒラギノ角ゴ Pro W3" charset="0"/>
                <a:cs typeface="Calibri" panose="020F0502020204030204" pitchFamily="34" charset="0"/>
              </a:rPr>
              <a:t>. It is not to be duplicated or used, in whole or in part, for any purpose other than the evaluation of, and response to, </a:t>
            </a:r>
            <a:r>
              <a:rPr lang="en-US" sz="825" err="1">
                <a:solidFill>
                  <a:schemeClr val="bg1"/>
                </a:solidFill>
                <a:latin typeface="Calibri" panose="020F0502020204030204" pitchFamily="34" charset="0"/>
                <a:ea typeface="ヒラギノ角ゴ Pro W3" charset="0"/>
                <a:cs typeface="Calibri" panose="020F0502020204030204" pitchFamily="34" charset="0"/>
              </a:rPr>
              <a:t>Mphasis</a:t>
            </a:r>
            <a:r>
              <a:rPr lang="en-US" sz="825">
                <a:solidFill>
                  <a:schemeClr val="bg1"/>
                </a:solidFill>
                <a:latin typeface="Calibri" panose="020F0502020204030204" pitchFamily="34" charset="0"/>
                <a:ea typeface="ヒラギノ角ゴ Pro W3" charset="0"/>
                <a:cs typeface="Calibri" panose="020F0502020204030204" pitchFamily="34" charset="0"/>
              </a:rPr>
              <a:t>’ proposal or bid, or the performance and execution of a contract awarded to </a:t>
            </a:r>
            <a:r>
              <a:rPr lang="en-US" sz="825" err="1">
                <a:solidFill>
                  <a:schemeClr val="bg1"/>
                </a:solidFill>
                <a:latin typeface="Calibri" panose="020F0502020204030204" pitchFamily="34" charset="0"/>
                <a:ea typeface="ヒラギノ角ゴ Pro W3" charset="0"/>
                <a:cs typeface="Calibri" panose="020F0502020204030204" pitchFamily="34" charset="0"/>
              </a:rPr>
              <a:t>Mphasis</a:t>
            </a:r>
            <a:r>
              <a:rPr lang="en-US" sz="825">
                <a:solidFill>
                  <a:schemeClr val="bg1"/>
                </a:solidFill>
                <a:latin typeface="Calibri" panose="020F0502020204030204" pitchFamily="34" charset="0"/>
                <a:ea typeface="ヒラギノ角ゴ Pro W3" charset="0"/>
                <a:cs typeface="Calibri" panose="020F0502020204030204" pitchFamily="34" charset="0"/>
              </a:rPr>
              <a:t>. This document will be returned to </a:t>
            </a:r>
            <a:r>
              <a:rPr lang="en-US" sz="825" err="1">
                <a:solidFill>
                  <a:schemeClr val="bg1"/>
                </a:solidFill>
                <a:latin typeface="Calibri" panose="020F0502020204030204" pitchFamily="34" charset="0"/>
                <a:ea typeface="ヒラギノ角ゴ Pro W3" charset="0"/>
                <a:cs typeface="Calibri" panose="020F0502020204030204" pitchFamily="34" charset="0"/>
              </a:rPr>
              <a:t>Mphasis</a:t>
            </a:r>
            <a:r>
              <a:rPr lang="en-US" sz="825">
                <a:solidFill>
                  <a:schemeClr val="bg1"/>
                </a:solidFill>
                <a:latin typeface="Calibri" panose="020F0502020204030204" pitchFamily="34" charset="0"/>
                <a:ea typeface="ヒラギノ角ゴ Pro W3" charset="0"/>
                <a:cs typeface="Calibri" panose="020F0502020204030204" pitchFamily="34" charset="0"/>
              </a:rPr>
              <a:t> upon request.</a:t>
            </a:r>
          </a:p>
        </p:txBody>
      </p:sp>
    </p:spTree>
    <p:extLst>
      <p:ext uri="{BB962C8B-B14F-4D97-AF65-F5344CB8AC3E}">
        <p14:creationId xmlns:p14="http://schemas.microsoft.com/office/powerpoint/2010/main" val="4196267923"/>
      </p:ext>
    </p:extLst>
  </p:cSld>
  <p:clrMapOvr>
    <a:masterClrMapping/>
  </p:clrMapOvr>
  <p:hf hdr="0" ftr="0"/>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9CB357-715E-8D4D-BFB1-1635F8078ED9}"/>
              </a:ext>
            </a:extLst>
          </p:cNvPr>
          <p:cNvSpPr>
            <a:spLocks noGrp="1"/>
          </p:cNvSpPr>
          <p:nvPr>
            <p:ph type="ctrTitle" hasCustomPrompt="1"/>
          </p:nvPr>
        </p:nvSpPr>
        <p:spPr>
          <a:xfrm>
            <a:off x="5185317" y="2289720"/>
            <a:ext cx="2815684" cy="1219715"/>
          </a:xfrm>
        </p:spPr>
        <p:txBody>
          <a:bodyPr anchor="b">
            <a:normAutofit/>
          </a:bodyPr>
          <a:lstStyle>
            <a:lvl1pPr algn="l">
              <a:defRPr sz="2392" cap="all" baseline="0">
                <a:solidFill>
                  <a:schemeClr val="bg1"/>
                </a:solidFill>
                <a:latin typeface="+mn-lt"/>
              </a:defRPr>
            </a:lvl1pPr>
          </a:lstStyle>
          <a:p>
            <a:r>
              <a:rPr lang="en-US"/>
              <a:t>CLIENT NAME</a:t>
            </a:r>
          </a:p>
        </p:txBody>
      </p:sp>
      <p:cxnSp>
        <p:nvCxnSpPr>
          <p:cNvPr id="13" name="Straight Connector 12">
            <a:extLst>
              <a:ext uri="{FF2B5EF4-FFF2-40B4-BE49-F238E27FC236}">
                <a16:creationId xmlns:a16="http://schemas.microsoft.com/office/drawing/2014/main" id="{D2605301-A720-3D43-AD34-36B56C0B0EF3}"/>
              </a:ext>
            </a:extLst>
          </p:cNvPr>
          <p:cNvCxnSpPr/>
          <p:nvPr/>
        </p:nvCxnSpPr>
        <p:spPr>
          <a:xfrm>
            <a:off x="4795024" y="1858538"/>
            <a:ext cx="0" cy="3419708"/>
          </a:xfrm>
          <a:prstGeom prst="line">
            <a:avLst/>
          </a:prstGeom>
          <a:ln>
            <a:solidFill>
              <a:srgbClr val="B51E6A"/>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EEB6B890-5D8E-1541-9056-A4FD101080F8}"/>
              </a:ext>
            </a:extLst>
          </p:cNvPr>
          <p:cNvPicPr>
            <a:picLocks noChangeAspect="1"/>
          </p:cNvPicPr>
          <p:nvPr/>
        </p:nvPicPr>
        <p:blipFill rotWithShape="1">
          <a:blip r:embed="rId2"/>
          <a:srcRect l="19132" t="26563" r="18876" b="28529"/>
          <a:stretch/>
        </p:blipFill>
        <p:spPr>
          <a:xfrm>
            <a:off x="1414943" y="2864799"/>
            <a:ext cx="2790332" cy="1289270"/>
          </a:xfrm>
          <a:prstGeom prst="rect">
            <a:avLst/>
          </a:prstGeom>
        </p:spPr>
      </p:pic>
      <p:sp>
        <p:nvSpPr>
          <p:cNvPr id="5" name="Picture Placeholder 4">
            <a:extLst>
              <a:ext uri="{FF2B5EF4-FFF2-40B4-BE49-F238E27FC236}">
                <a16:creationId xmlns:a16="http://schemas.microsoft.com/office/drawing/2014/main" id="{E5AC41B4-7C6E-1540-8F2A-F2BF17053B4A}"/>
              </a:ext>
            </a:extLst>
          </p:cNvPr>
          <p:cNvSpPr>
            <a:spLocks noGrp="1"/>
          </p:cNvSpPr>
          <p:nvPr>
            <p:ph type="pic" sz="quarter" idx="10" hasCustomPrompt="1"/>
          </p:nvPr>
        </p:nvSpPr>
        <p:spPr>
          <a:xfrm>
            <a:off x="5297489" y="3509436"/>
            <a:ext cx="1671638" cy="1352551"/>
          </a:xfrm>
          <a:prstGeom prst="rect">
            <a:avLst/>
          </a:prstGeom>
        </p:spPr>
        <p:txBody>
          <a:bodyPr/>
          <a:lstStyle>
            <a:lvl1pPr marL="0" indent="0" algn="ctr">
              <a:buNone/>
              <a:defRPr sz="996"/>
            </a:lvl1pPr>
          </a:lstStyle>
          <a:p>
            <a:r>
              <a:rPr lang="en-US"/>
              <a:t>Client Logo</a:t>
            </a:r>
          </a:p>
        </p:txBody>
      </p:sp>
    </p:spTree>
    <p:extLst>
      <p:ext uri="{BB962C8B-B14F-4D97-AF65-F5344CB8AC3E}">
        <p14:creationId xmlns:p14="http://schemas.microsoft.com/office/powerpoint/2010/main" val="12092889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withEffect">
                                  <p:stCondLst>
                                    <p:cond delay="50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1000"/>
                                        <p:tgtEl>
                                          <p:spTgt spid="14"/>
                                        </p:tgtEl>
                                      </p:cBhvr>
                                    </p:animEffect>
                                    <p:anim calcmode="lin" valueType="num">
                                      <p:cBhvr>
                                        <p:cTn id="8" dur="1000" fill="hold"/>
                                        <p:tgtEl>
                                          <p:spTgt spid="14"/>
                                        </p:tgtEl>
                                        <p:attrNameLst>
                                          <p:attrName>ppt_x</p:attrName>
                                        </p:attrNameLst>
                                      </p:cBhvr>
                                      <p:tavLst>
                                        <p:tav tm="0">
                                          <p:val>
                                            <p:strVal val="#ppt_x"/>
                                          </p:val>
                                        </p:tav>
                                        <p:tav tm="100000">
                                          <p:val>
                                            <p:strVal val="#ppt_x"/>
                                          </p:val>
                                        </p:tav>
                                      </p:tavLst>
                                    </p:anim>
                                    <p:anim calcmode="lin" valueType="num">
                                      <p:cBhvr>
                                        <p:cTn id="9"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hdr="0" ftr="0"/>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7_Custom Layout">
    <p:spTree>
      <p:nvGrpSpPr>
        <p:cNvPr id="1" name=""/>
        <p:cNvGrpSpPr/>
        <p:nvPr/>
      </p:nvGrpSpPr>
      <p:grpSpPr>
        <a:xfrm>
          <a:off x="0" y="0"/>
          <a:ext cx="0" cy="0"/>
          <a:chOff x="0" y="0"/>
          <a:chExt cx="0" cy="0"/>
        </a:xfrm>
      </p:grpSpPr>
      <p:pic>
        <p:nvPicPr>
          <p:cNvPr id="6" name="Picture Placeholder 6" descr="2.jpg">
            <a:extLst>
              <a:ext uri="{FF2B5EF4-FFF2-40B4-BE49-F238E27FC236}">
                <a16:creationId xmlns:a16="http://schemas.microsoft.com/office/drawing/2014/main" id="{814860D1-BA3F-8249-9014-FA50AC5991FC}"/>
              </a:ext>
            </a:extLst>
          </p:cNvPr>
          <p:cNvPicPr>
            <a:picLocks noChangeAspect="1"/>
          </p:cNvPicPr>
          <p:nvPr/>
        </p:nvPicPr>
        <p:blipFill>
          <a:blip r:embed="rId2">
            <a:extLst>
              <a:ext uri="{28A0092B-C50C-407E-A947-70E740481C1C}">
                <a14:useLocalDpi xmlns:a14="http://schemas.microsoft.com/office/drawing/2010/main" val="0"/>
              </a:ext>
            </a:extLst>
          </a:blip>
          <a:srcRect t="12500" b="12500"/>
          <a:stretch>
            <a:fillRect/>
          </a:stretch>
        </p:blipFill>
        <p:spPr>
          <a:xfrm>
            <a:off x="-5133" y="-9163"/>
            <a:ext cx="9144000" cy="6858000"/>
          </a:xfrm>
          <a:prstGeom prst="rect">
            <a:avLst/>
          </a:prstGeom>
        </p:spPr>
      </p:pic>
      <p:sp>
        <p:nvSpPr>
          <p:cNvPr id="7" name="Rounded Rectangle 6">
            <a:extLst>
              <a:ext uri="{FF2B5EF4-FFF2-40B4-BE49-F238E27FC236}">
                <a16:creationId xmlns:a16="http://schemas.microsoft.com/office/drawing/2014/main" id="{972D545C-E698-A945-847B-35CFA1D61EB3}"/>
              </a:ext>
            </a:extLst>
          </p:cNvPr>
          <p:cNvSpPr/>
          <p:nvPr/>
        </p:nvSpPr>
        <p:spPr>
          <a:xfrm>
            <a:off x="3427416" y="2772175"/>
            <a:ext cx="2304299" cy="3024680"/>
          </a:xfrm>
          <a:prstGeom prst="roundRect">
            <a:avLst>
              <a:gd name="adj" fmla="val 3045"/>
            </a:avLst>
          </a:prstGeom>
          <a:solidFill>
            <a:schemeClr val="accent3">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390"/>
          </a:p>
        </p:txBody>
      </p:sp>
      <p:sp>
        <p:nvSpPr>
          <p:cNvPr id="8" name="Rounded Rectangle 7">
            <a:extLst>
              <a:ext uri="{FF2B5EF4-FFF2-40B4-BE49-F238E27FC236}">
                <a16:creationId xmlns:a16="http://schemas.microsoft.com/office/drawing/2014/main" id="{F6592730-9082-0D48-B742-1A4991DFD08B}"/>
              </a:ext>
            </a:extLst>
          </p:cNvPr>
          <p:cNvSpPr/>
          <p:nvPr/>
        </p:nvSpPr>
        <p:spPr>
          <a:xfrm>
            <a:off x="4326162" y="5063084"/>
            <a:ext cx="506809" cy="530577"/>
          </a:xfrm>
          <a:prstGeom prst="roundRect">
            <a:avLst>
              <a:gd name="adj" fmla="val 11111"/>
            </a:avLst>
          </a:prstGeom>
          <a:solidFill>
            <a:schemeClr val="tx1">
              <a:lumMod val="50000"/>
              <a:lumOff val="50000"/>
            </a:schemeClr>
          </a:solidFill>
          <a:ln>
            <a:noFill/>
          </a:ln>
          <a:effectLst>
            <a:outerShdw dist="25400" dir="5400000" algn="tl" rotWithShape="0">
              <a:schemeClr val="tx1">
                <a:lumMod val="50000"/>
                <a:lumOff val="50000"/>
                <a:alpha val="50000"/>
              </a:scheme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390"/>
          </a:p>
        </p:txBody>
      </p:sp>
      <p:sp>
        <p:nvSpPr>
          <p:cNvPr id="9" name="Rounded Rectangle 8">
            <a:extLst>
              <a:ext uri="{FF2B5EF4-FFF2-40B4-BE49-F238E27FC236}">
                <a16:creationId xmlns:a16="http://schemas.microsoft.com/office/drawing/2014/main" id="{E5460C34-646D-E545-A724-7D37328FCD8B}"/>
              </a:ext>
            </a:extLst>
          </p:cNvPr>
          <p:cNvSpPr/>
          <p:nvPr/>
        </p:nvSpPr>
        <p:spPr>
          <a:xfrm>
            <a:off x="4168297" y="5063084"/>
            <a:ext cx="1406621" cy="530577"/>
          </a:xfrm>
          <a:prstGeom prst="roundRect">
            <a:avLst>
              <a:gd name="adj" fmla="val 11111"/>
            </a:avLst>
          </a:prstGeom>
          <a:solidFill>
            <a:srgbClr val="B51E6A"/>
          </a:solidFill>
          <a:ln>
            <a:noFill/>
          </a:ln>
          <a:effectLst>
            <a:outerShdw dist="25400" dir="5400000" algn="tl" rotWithShape="0">
              <a:schemeClr val="tx1">
                <a:lumMod val="50000"/>
                <a:lumOff val="50000"/>
                <a:alpha val="50000"/>
              </a:scheme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390"/>
          </a:p>
        </p:txBody>
      </p:sp>
      <p:sp>
        <p:nvSpPr>
          <p:cNvPr id="20" name="Text Placeholder 5">
            <a:extLst>
              <a:ext uri="{FF2B5EF4-FFF2-40B4-BE49-F238E27FC236}">
                <a16:creationId xmlns:a16="http://schemas.microsoft.com/office/drawing/2014/main" id="{A3F209CD-3E6C-DB45-8E51-E1C8DE39EBBA}"/>
              </a:ext>
            </a:extLst>
          </p:cNvPr>
          <p:cNvSpPr txBox="1">
            <a:spLocks/>
          </p:cNvSpPr>
          <p:nvPr/>
        </p:nvSpPr>
        <p:spPr>
          <a:xfrm>
            <a:off x="3601798" y="3142824"/>
            <a:ext cx="1955536" cy="214729"/>
          </a:xfrm>
          <a:prstGeom prst="rect">
            <a:avLst/>
          </a:prstGeom>
        </p:spPr>
        <p:txBody>
          <a:bodyPr lIns="68321" tIns="34161" rIns="68321" bIns="34161">
            <a:noAutofit/>
          </a:bodyPr>
          <a:lstStyle>
            <a:lvl1pPr marL="0" indent="0" algn="l" defTabSz="685783" rtl="0" eaLnBrk="1" latinLnBrk="0" hangingPunct="1">
              <a:lnSpc>
                <a:spcPct val="90000"/>
              </a:lnSpc>
              <a:spcBef>
                <a:spcPts val="750"/>
              </a:spcBef>
              <a:buFont typeface="Arial" panose="020B0604020202020204" pitchFamily="34" charset="0"/>
              <a:buNone/>
              <a:defRPr sz="900" kern="1200" cap="all">
                <a:solidFill>
                  <a:schemeClr val="tx1">
                    <a:lumMod val="75000"/>
                    <a:lumOff val="25000"/>
                  </a:schemeClr>
                </a:solidFill>
                <a:latin typeface="Lato Black"/>
                <a:ea typeface="Open Sans Light" panose="020B0306030504020204" pitchFamily="34" charset="0"/>
                <a:cs typeface="Lato Black"/>
              </a:defRPr>
            </a:lvl1pPr>
            <a:lvl2pPr marL="514337" indent="-171446" algn="l" defTabSz="685783"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Open Sans Light" panose="020B0306030504020204" pitchFamily="34" charset="0"/>
                <a:cs typeface="Open Sans Light" panose="020B0306030504020204" pitchFamily="34" charset="0"/>
              </a:defRPr>
            </a:lvl2pPr>
            <a:lvl3pPr marL="857228" indent="-171446" algn="l" defTabSz="685783"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Open Sans Light" panose="020B0306030504020204" pitchFamily="34" charset="0"/>
                <a:cs typeface="Open Sans Light" panose="020B0306030504020204" pitchFamily="34" charset="0"/>
              </a:defRPr>
            </a:lvl3pPr>
            <a:lvl4pPr marL="1200120" indent="-171446" algn="l" defTabSz="685783"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Open Sans Light" panose="020B0306030504020204" pitchFamily="34" charset="0"/>
                <a:cs typeface="Open Sans Light" panose="020B0306030504020204" pitchFamily="34" charset="0"/>
              </a:defRPr>
            </a:lvl4pPr>
            <a:lvl5pPr marL="1543012" indent="-171446" algn="l" defTabSz="685783"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Open Sans Light" panose="020B0306030504020204" pitchFamily="34" charset="0"/>
                <a:cs typeface="Open Sans Light" panose="020B0306030504020204" pitchFamily="34" charset="0"/>
              </a:defRPr>
            </a:lvl5pPr>
            <a:lvl6pPr marL="1885903" indent="-171446" algn="l" defTabSz="685783"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a:lstStyle>
          <a:p>
            <a:pPr algn="ctr"/>
            <a:r>
              <a:rPr lang="en-US" sz="996">
                <a:solidFill>
                  <a:srgbClr val="B51E6A"/>
                </a:solidFill>
                <a:latin typeface="+mn-lt"/>
              </a:rPr>
              <a:t>FOLLOW US</a:t>
            </a:r>
          </a:p>
        </p:txBody>
      </p:sp>
      <p:pic>
        <p:nvPicPr>
          <p:cNvPr id="21" name="Picture 20">
            <a:extLst>
              <a:ext uri="{FF2B5EF4-FFF2-40B4-BE49-F238E27FC236}">
                <a16:creationId xmlns:a16="http://schemas.microsoft.com/office/drawing/2014/main" id="{0E1FD598-B273-A749-8E53-C3679F79E367}"/>
              </a:ext>
            </a:extLst>
          </p:cNvPr>
          <p:cNvPicPr>
            <a:picLocks noChangeAspect="1"/>
          </p:cNvPicPr>
          <p:nvPr/>
        </p:nvPicPr>
        <p:blipFill rotWithShape="1">
          <a:blip r:embed="rId3"/>
          <a:srcRect l="40266" t="17921" r="39881" b="19160"/>
          <a:stretch/>
        </p:blipFill>
        <p:spPr>
          <a:xfrm>
            <a:off x="4233325" y="420560"/>
            <a:ext cx="692482" cy="1399853"/>
          </a:xfrm>
          <a:prstGeom prst="rect">
            <a:avLst/>
          </a:prstGeom>
        </p:spPr>
      </p:pic>
      <p:sp>
        <p:nvSpPr>
          <p:cNvPr id="22" name="Content Placeholder 21">
            <a:extLst>
              <a:ext uri="{FF2B5EF4-FFF2-40B4-BE49-F238E27FC236}">
                <a16:creationId xmlns:a16="http://schemas.microsoft.com/office/drawing/2014/main" id="{66CA826B-6C53-F94A-8E50-3D5B53C75395}"/>
              </a:ext>
            </a:extLst>
          </p:cNvPr>
          <p:cNvSpPr>
            <a:spLocks noGrp="1"/>
          </p:cNvSpPr>
          <p:nvPr>
            <p:ph sz="quarter" idx="13" hasCustomPrompt="1"/>
          </p:nvPr>
        </p:nvSpPr>
        <p:spPr>
          <a:xfrm>
            <a:off x="3681268" y="1957967"/>
            <a:ext cx="1796595" cy="446617"/>
          </a:xfrm>
          <a:prstGeom prst="rect">
            <a:avLst/>
          </a:prstGeom>
        </p:spPr>
        <p:txBody>
          <a:bodyPr/>
          <a:lstStyle>
            <a:lvl1pPr marL="0" indent="0" algn="ctr">
              <a:buNone/>
              <a:defRPr sz="1793" baseline="0">
                <a:solidFill>
                  <a:schemeClr val="bg1">
                    <a:lumMod val="50000"/>
                  </a:schemeClr>
                </a:solidFill>
              </a:defRPr>
            </a:lvl1pPr>
            <a:lvl2pPr marL="455516" indent="0">
              <a:buNone/>
              <a:defRPr sz="996"/>
            </a:lvl2pPr>
            <a:lvl3pPr marL="911034" indent="0">
              <a:buNone/>
              <a:defRPr sz="996"/>
            </a:lvl3pPr>
            <a:lvl4pPr marL="1366551" indent="0">
              <a:buNone/>
              <a:defRPr sz="996"/>
            </a:lvl4pPr>
            <a:lvl5pPr marL="1822067" indent="0">
              <a:buNone/>
              <a:defRPr sz="996"/>
            </a:lvl5pPr>
          </a:lstStyle>
          <a:p>
            <a:pPr lvl="0"/>
            <a:r>
              <a:rPr lang="en-US"/>
              <a:t>CONTACT US</a:t>
            </a:r>
          </a:p>
        </p:txBody>
      </p:sp>
      <p:sp>
        <p:nvSpPr>
          <p:cNvPr id="23" name="Content Placeholder 21">
            <a:extLst>
              <a:ext uri="{FF2B5EF4-FFF2-40B4-BE49-F238E27FC236}">
                <a16:creationId xmlns:a16="http://schemas.microsoft.com/office/drawing/2014/main" id="{D933DF7A-99C5-3A40-B321-D72BD932333D}"/>
              </a:ext>
            </a:extLst>
          </p:cNvPr>
          <p:cNvSpPr>
            <a:spLocks noGrp="1"/>
          </p:cNvSpPr>
          <p:nvPr>
            <p:ph sz="quarter" idx="14" hasCustomPrompt="1"/>
          </p:nvPr>
        </p:nvSpPr>
        <p:spPr>
          <a:xfrm>
            <a:off x="4216939" y="5107995"/>
            <a:ext cx="1355465" cy="446617"/>
          </a:xfrm>
          <a:prstGeom prst="rect">
            <a:avLst/>
          </a:prstGeom>
        </p:spPr>
        <p:txBody>
          <a:bodyPr/>
          <a:lstStyle>
            <a:lvl1pPr marL="0" indent="0">
              <a:buNone/>
              <a:defRPr sz="996">
                <a:solidFill>
                  <a:schemeClr val="bg1">
                    <a:lumMod val="50000"/>
                  </a:schemeClr>
                </a:solidFill>
                <a:latin typeface="+mn-lt"/>
              </a:defRPr>
            </a:lvl1pPr>
            <a:lvl2pPr marL="455516" indent="0">
              <a:buNone/>
              <a:defRPr sz="996"/>
            </a:lvl2pPr>
            <a:lvl3pPr marL="911034" indent="0">
              <a:buNone/>
              <a:defRPr sz="996"/>
            </a:lvl3pPr>
            <a:lvl4pPr marL="1366551" indent="0">
              <a:buNone/>
              <a:defRPr sz="996"/>
            </a:lvl4pPr>
            <a:lvl5pPr marL="1822067" indent="0">
              <a:buNone/>
              <a:defRPr sz="996"/>
            </a:lvl5pPr>
          </a:lstStyle>
          <a:p>
            <a:pPr algn="ctr"/>
            <a:r>
              <a:rPr lang="en-US">
                <a:solidFill>
                  <a:schemeClr val="bg1"/>
                </a:solidFill>
                <a:latin typeface="Lato Bold"/>
                <a:cs typeface="Lato Bold"/>
              </a:rPr>
              <a:t>91 9999999999</a:t>
            </a:r>
          </a:p>
        </p:txBody>
      </p:sp>
      <p:sp>
        <p:nvSpPr>
          <p:cNvPr id="24" name="Content Placeholder 21">
            <a:extLst>
              <a:ext uri="{FF2B5EF4-FFF2-40B4-BE49-F238E27FC236}">
                <a16:creationId xmlns:a16="http://schemas.microsoft.com/office/drawing/2014/main" id="{3DE5018B-D1CC-5447-85EA-EC7D47CAA95B}"/>
              </a:ext>
            </a:extLst>
          </p:cNvPr>
          <p:cNvSpPr>
            <a:spLocks noGrp="1"/>
          </p:cNvSpPr>
          <p:nvPr>
            <p:ph sz="quarter" idx="15" hasCustomPrompt="1"/>
          </p:nvPr>
        </p:nvSpPr>
        <p:spPr>
          <a:xfrm>
            <a:off x="3575584" y="4434360"/>
            <a:ext cx="2007965" cy="446617"/>
          </a:xfrm>
          <a:prstGeom prst="rect">
            <a:avLst/>
          </a:prstGeom>
        </p:spPr>
        <p:txBody>
          <a:bodyPr/>
          <a:lstStyle>
            <a:lvl1pPr marL="0" indent="0">
              <a:buNone/>
              <a:defRPr sz="900" baseline="0">
                <a:solidFill>
                  <a:schemeClr val="bg1">
                    <a:lumMod val="50000"/>
                  </a:schemeClr>
                </a:solidFill>
              </a:defRPr>
            </a:lvl1pPr>
            <a:lvl2pPr marL="455516" indent="0">
              <a:buNone/>
              <a:defRPr sz="996"/>
            </a:lvl2pPr>
            <a:lvl3pPr marL="911034" indent="0">
              <a:buNone/>
              <a:defRPr sz="996"/>
            </a:lvl3pPr>
            <a:lvl4pPr marL="1366551" indent="0">
              <a:buNone/>
              <a:defRPr sz="996"/>
            </a:lvl4pPr>
            <a:lvl5pPr marL="1822067" indent="0">
              <a:buNone/>
              <a:defRPr sz="996"/>
            </a:lvl5pPr>
          </a:lstStyle>
          <a:p>
            <a:pPr algn="ctr"/>
            <a:r>
              <a:rPr lang="en-US" b="1"/>
              <a:t>Address</a:t>
            </a:r>
            <a:endParaRPr lang="en-US"/>
          </a:p>
        </p:txBody>
      </p:sp>
      <p:cxnSp>
        <p:nvCxnSpPr>
          <p:cNvPr id="10" name="Straight Connector 9">
            <a:extLst>
              <a:ext uri="{FF2B5EF4-FFF2-40B4-BE49-F238E27FC236}">
                <a16:creationId xmlns:a16="http://schemas.microsoft.com/office/drawing/2014/main" id="{0D31820A-DD73-7E4D-B283-9AB9C85B3AB6}"/>
              </a:ext>
            </a:extLst>
          </p:cNvPr>
          <p:cNvCxnSpPr/>
          <p:nvPr/>
        </p:nvCxnSpPr>
        <p:spPr>
          <a:xfrm>
            <a:off x="4211210" y="3645085"/>
            <a:ext cx="0" cy="383821"/>
          </a:xfrm>
          <a:prstGeom prst="line">
            <a:avLst/>
          </a:prstGeom>
          <a:ln w="9525" cmpd="sng">
            <a:solidFill>
              <a:schemeClr val="accent3">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573A9758-1889-534B-A91C-E1CF96566C0E}"/>
              </a:ext>
            </a:extLst>
          </p:cNvPr>
          <p:cNvCxnSpPr/>
          <p:nvPr/>
        </p:nvCxnSpPr>
        <p:spPr>
          <a:xfrm>
            <a:off x="4871608" y="3645085"/>
            <a:ext cx="0" cy="383821"/>
          </a:xfrm>
          <a:prstGeom prst="line">
            <a:avLst/>
          </a:prstGeom>
          <a:ln w="9525" cmpd="sng">
            <a:solidFill>
              <a:schemeClr val="accent3">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pic>
        <p:nvPicPr>
          <p:cNvPr id="25" name="Picture 24">
            <a:hlinkClick r:id="rId4"/>
            <a:extLst>
              <a:ext uri="{FF2B5EF4-FFF2-40B4-BE49-F238E27FC236}">
                <a16:creationId xmlns:a16="http://schemas.microsoft.com/office/drawing/2014/main" id="{92745C1D-07AF-984E-947B-3C14BD2C6851}"/>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763341" y="3648796"/>
            <a:ext cx="322675" cy="430233"/>
          </a:xfrm>
          <a:prstGeom prst="rect">
            <a:avLst/>
          </a:prstGeom>
        </p:spPr>
      </p:pic>
      <p:pic>
        <p:nvPicPr>
          <p:cNvPr id="26" name="Picture 25">
            <a:hlinkClick r:id="rId6"/>
            <a:extLst>
              <a:ext uri="{FF2B5EF4-FFF2-40B4-BE49-F238E27FC236}">
                <a16:creationId xmlns:a16="http://schemas.microsoft.com/office/drawing/2014/main" id="{F6AC0155-D17C-0F44-9228-A1007BEDB0B5}"/>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400243" y="3650167"/>
            <a:ext cx="304800" cy="406400"/>
          </a:xfrm>
          <a:prstGeom prst="rect">
            <a:avLst/>
          </a:prstGeom>
        </p:spPr>
      </p:pic>
      <p:pic>
        <p:nvPicPr>
          <p:cNvPr id="27" name="Picture 26">
            <a:hlinkClick r:id="rId8"/>
            <a:extLst>
              <a:ext uri="{FF2B5EF4-FFF2-40B4-BE49-F238E27FC236}">
                <a16:creationId xmlns:a16="http://schemas.microsoft.com/office/drawing/2014/main" id="{E153DD54-C6D3-914D-BE61-72789B883B1A}"/>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4917259" y="3525514"/>
            <a:ext cx="478532" cy="638043"/>
          </a:xfrm>
          <a:prstGeom prst="rect">
            <a:avLst/>
          </a:prstGeom>
        </p:spPr>
      </p:pic>
      <p:sp>
        <p:nvSpPr>
          <p:cNvPr id="28" name="Rounded Rectangle 27">
            <a:extLst>
              <a:ext uri="{FF2B5EF4-FFF2-40B4-BE49-F238E27FC236}">
                <a16:creationId xmlns:a16="http://schemas.microsoft.com/office/drawing/2014/main" id="{C100A5BD-B1D8-6F40-867C-2FCDED8191FE}"/>
              </a:ext>
            </a:extLst>
          </p:cNvPr>
          <p:cNvSpPr/>
          <p:nvPr/>
        </p:nvSpPr>
        <p:spPr>
          <a:xfrm>
            <a:off x="3601798" y="5063083"/>
            <a:ext cx="506809" cy="530577"/>
          </a:xfrm>
          <a:prstGeom prst="roundRect">
            <a:avLst>
              <a:gd name="adj" fmla="val 11111"/>
            </a:avLst>
          </a:prstGeom>
          <a:solidFill>
            <a:schemeClr val="tx1">
              <a:lumMod val="50000"/>
              <a:lumOff val="50000"/>
            </a:schemeClr>
          </a:solidFill>
          <a:ln>
            <a:noFill/>
          </a:ln>
          <a:effectLst>
            <a:outerShdw dist="25400" dir="5400000" algn="tl" rotWithShape="0">
              <a:schemeClr val="tx1">
                <a:lumMod val="50000"/>
                <a:lumOff val="50000"/>
                <a:alpha val="50000"/>
              </a:scheme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390"/>
          </a:p>
        </p:txBody>
      </p:sp>
    </p:spTree>
    <p:extLst>
      <p:ext uri="{BB962C8B-B14F-4D97-AF65-F5344CB8AC3E}">
        <p14:creationId xmlns:p14="http://schemas.microsoft.com/office/powerpoint/2010/main" val="7547424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grpId="0" nodeType="withEffect">
                                  <p:stCondLst>
                                    <p:cond delay="400"/>
                                  </p:stCondLst>
                                  <p:childTnLst>
                                    <p:set>
                                      <p:cBhvr>
                                        <p:cTn id="6" dur="1" fill="hold">
                                          <p:stCondLst>
                                            <p:cond delay="0"/>
                                          </p:stCondLst>
                                        </p:cTn>
                                        <p:tgtEl>
                                          <p:spTgt spid="20">
                                            <p:txEl>
                                              <p:pRg st="0" end="0"/>
                                            </p:txEl>
                                          </p:spTgt>
                                        </p:tgtEl>
                                        <p:attrNameLst>
                                          <p:attrName>style.visibility</p:attrName>
                                        </p:attrNameLst>
                                      </p:cBhvr>
                                      <p:to>
                                        <p:strVal val="visible"/>
                                      </p:to>
                                    </p:set>
                                    <p:animEffect transition="in" filter="fade">
                                      <p:cBhvr>
                                        <p:cTn id="7" dur="600"/>
                                        <p:tgtEl>
                                          <p:spTgt spid="20">
                                            <p:txEl>
                                              <p:pRg st="0" end="0"/>
                                            </p:txEl>
                                          </p:spTgt>
                                        </p:tgtEl>
                                      </p:cBhvr>
                                    </p:animEffect>
                                    <p:anim calcmode="lin" valueType="num">
                                      <p:cBhvr>
                                        <p:cTn id="8" dur="600" fill="hold"/>
                                        <p:tgtEl>
                                          <p:spTgt spid="20">
                                            <p:txEl>
                                              <p:pRg st="0" end="0"/>
                                            </p:txEl>
                                          </p:spTgt>
                                        </p:tgtEl>
                                        <p:attrNameLst>
                                          <p:attrName>ppt_x</p:attrName>
                                        </p:attrNameLst>
                                      </p:cBhvr>
                                      <p:tavLst>
                                        <p:tav tm="0">
                                          <p:val>
                                            <p:strVal val="#ppt_x"/>
                                          </p:val>
                                        </p:tav>
                                        <p:tav tm="100000">
                                          <p:val>
                                            <p:strVal val="#ppt_x"/>
                                          </p:val>
                                        </p:tav>
                                      </p:tavLst>
                                    </p:anim>
                                    <p:anim calcmode="lin" valueType="num">
                                      <p:cBhvr>
                                        <p:cTn id="9" dur="540" decel="100000" fill="hold"/>
                                        <p:tgtEl>
                                          <p:spTgt spid="20">
                                            <p:txEl>
                                              <p:pRg st="0" end="0"/>
                                            </p:txEl>
                                          </p:spTgt>
                                        </p:tgtEl>
                                        <p:attrNameLst>
                                          <p:attrName>ppt_y</p:attrName>
                                        </p:attrNameLst>
                                      </p:cBhvr>
                                      <p:tavLst>
                                        <p:tav tm="0">
                                          <p:val>
                                            <p:strVal val="#ppt_y+1"/>
                                          </p:val>
                                        </p:tav>
                                        <p:tav tm="100000">
                                          <p:val>
                                            <p:strVal val="#ppt_y-.03"/>
                                          </p:val>
                                        </p:tav>
                                      </p:tavLst>
                                    </p:anim>
                                    <p:anim calcmode="lin" valueType="num">
                                      <p:cBhvr>
                                        <p:cTn id="10" dur="60" accel="100000" fill="hold">
                                          <p:stCondLst>
                                            <p:cond delay="540"/>
                                          </p:stCondLst>
                                        </p:cTn>
                                        <p:tgtEl>
                                          <p:spTgt spid="20">
                                            <p:txEl>
                                              <p:pRg st="0" end="0"/>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build="p">
        <p:tmplLst>
          <p:tmpl lvl="1">
            <p:tnLst>
              <p:par>
                <p:cTn presetID="37" presetClass="entr" presetSubtype="0" fill="hold" nodeType="withEffect">
                  <p:stCondLst>
                    <p:cond delay="300"/>
                  </p:stCondLst>
                  <p:childTnLst>
                    <p:set>
                      <p:cBhvr>
                        <p:cTn dur="1" fill="hold">
                          <p:stCondLst>
                            <p:cond delay="0"/>
                          </p:stCondLst>
                        </p:cTn>
                        <p:tgtEl>
                          <p:spTgt spid="20"/>
                        </p:tgtEl>
                        <p:attrNameLst>
                          <p:attrName>style.visibility</p:attrName>
                        </p:attrNameLst>
                      </p:cBhvr>
                      <p:to>
                        <p:strVal val="visible"/>
                      </p:to>
                    </p:set>
                    <p:animEffect transition="in" filter="fade">
                      <p:cBhvr>
                        <p:cTn dur="600"/>
                        <p:tgtEl>
                          <p:spTgt spid="20"/>
                        </p:tgtEl>
                      </p:cBhvr>
                    </p:animEffect>
                    <p:anim calcmode="lin" valueType="num">
                      <p:cBhvr>
                        <p:cTn dur="600" fill="hold"/>
                        <p:tgtEl>
                          <p:spTgt spid="20"/>
                        </p:tgtEl>
                        <p:attrNameLst>
                          <p:attrName>ppt_x</p:attrName>
                        </p:attrNameLst>
                      </p:cBhvr>
                      <p:tavLst>
                        <p:tav tm="0">
                          <p:val>
                            <p:strVal val="#ppt_x"/>
                          </p:val>
                        </p:tav>
                        <p:tav tm="100000">
                          <p:val>
                            <p:strVal val="#ppt_x"/>
                          </p:val>
                        </p:tav>
                      </p:tavLst>
                    </p:anim>
                    <p:anim calcmode="lin" valueType="num">
                      <p:cBhvr>
                        <p:cTn dur="540" decel="100000" fill="hold"/>
                        <p:tgtEl>
                          <p:spTgt spid="20"/>
                        </p:tgtEl>
                        <p:attrNameLst>
                          <p:attrName>ppt_y</p:attrName>
                        </p:attrNameLst>
                      </p:cBhvr>
                      <p:tavLst>
                        <p:tav tm="0">
                          <p:val>
                            <p:strVal val="#ppt_y+1"/>
                          </p:val>
                        </p:tav>
                        <p:tav tm="100000">
                          <p:val>
                            <p:strVal val="#ppt_y-.03"/>
                          </p:val>
                        </p:tav>
                      </p:tavLst>
                    </p:anim>
                    <p:anim calcmode="lin" valueType="num">
                      <p:cBhvr>
                        <p:cTn dur="60" accel="100000" fill="hold">
                          <p:stCondLst>
                            <p:cond delay="540"/>
                          </p:stCondLst>
                        </p:cTn>
                        <p:tgtEl>
                          <p:spTgt spid="20"/>
                        </p:tgtEl>
                        <p:attrNameLst>
                          <p:attrName>ppt_y</p:attrName>
                        </p:attrNameLst>
                      </p:cBhvr>
                      <p:tavLst>
                        <p:tav tm="0">
                          <p:val>
                            <p:strVal val="#ppt_y-.03"/>
                          </p:val>
                        </p:tav>
                        <p:tav tm="100000">
                          <p:val>
                            <p:strVal val="#ppt_y"/>
                          </p:val>
                        </p:tav>
                      </p:tavLst>
                    </p:anim>
                  </p:childTnLst>
                </p:cTn>
              </p:par>
            </p:tnLst>
          </p:tmpl>
        </p:tmplLst>
      </p:bldP>
    </p:bldLst>
  </p:timing>
  <p:hf hdr="0" ftr="0"/>
</p:sldLayout>
</file>

<file path=ppt/slideLayouts/slideLayout24.xml><?xml version="1.0" encoding="utf-8"?>
<p:sldLayout xmlns:a="http://schemas.openxmlformats.org/drawingml/2006/main" xmlns:r="http://schemas.openxmlformats.org/officeDocument/2006/relationships" xmlns:p="http://schemas.openxmlformats.org/presentationml/2006/main">
  <p:cSld name="6_Custom Layout">
    <p:spTree>
      <p:nvGrpSpPr>
        <p:cNvPr id="1" name=""/>
        <p:cNvGrpSpPr/>
        <p:nvPr/>
      </p:nvGrpSpPr>
      <p:grpSpPr>
        <a:xfrm>
          <a:off x="0" y="0"/>
          <a:ext cx="0" cy="0"/>
          <a:chOff x="0" y="0"/>
          <a:chExt cx="0" cy="0"/>
        </a:xfrm>
      </p:grpSpPr>
      <p:pic>
        <p:nvPicPr>
          <p:cNvPr id="6" name="Picture Placeholder 6" descr="2.jpg">
            <a:extLst>
              <a:ext uri="{FF2B5EF4-FFF2-40B4-BE49-F238E27FC236}">
                <a16:creationId xmlns:a16="http://schemas.microsoft.com/office/drawing/2014/main" id="{814860D1-BA3F-8249-9014-FA50AC5991FC}"/>
              </a:ext>
            </a:extLst>
          </p:cNvPr>
          <p:cNvPicPr>
            <a:picLocks noChangeAspect="1"/>
          </p:cNvPicPr>
          <p:nvPr/>
        </p:nvPicPr>
        <p:blipFill>
          <a:blip r:embed="rId2">
            <a:extLst>
              <a:ext uri="{28A0092B-C50C-407E-A947-70E740481C1C}">
                <a14:useLocalDpi xmlns:a14="http://schemas.microsoft.com/office/drawing/2010/main" val="0"/>
              </a:ext>
            </a:extLst>
          </a:blip>
          <a:srcRect t="12500" b="12500"/>
          <a:stretch>
            <a:fillRect/>
          </a:stretch>
        </p:blipFill>
        <p:spPr>
          <a:xfrm>
            <a:off x="-5133" y="-9163"/>
            <a:ext cx="9144000" cy="6858000"/>
          </a:xfrm>
          <a:prstGeom prst="rect">
            <a:avLst/>
          </a:prstGeom>
        </p:spPr>
      </p:pic>
      <p:sp>
        <p:nvSpPr>
          <p:cNvPr id="7" name="Rounded Rectangle 6">
            <a:extLst>
              <a:ext uri="{FF2B5EF4-FFF2-40B4-BE49-F238E27FC236}">
                <a16:creationId xmlns:a16="http://schemas.microsoft.com/office/drawing/2014/main" id="{972D545C-E698-A945-847B-35CFA1D61EB3}"/>
              </a:ext>
            </a:extLst>
          </p:cNvPr>
          <p:cNvSpPr/>
          <p:nvPr/>
        </p:nvSpPr>
        <p:spPr>
          <a:xfrm>
            <a:off x="3427416" y="2772175"/>
            <a:ext cx="2304299" cy="3024680"/>
          </a:xfrm>
          <a:prstGeom prst="roundRect">
            <a:avLst>
              <a:gd name="adj" fmla="val 3045"/>
            </a:avLst>
          </a:prstGeom>
          <a:solidFill>
            <a:schemeClr val="accent3">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390"/>
          </a:p>
        </p:txBody>
      </p:sp>
      <p:sp>
        <p:nvSpPr>
          <p:cNvPr id="8" name="Rounded Rectangle 7">
            <a:extLst>
              <a:ext uri="{FF2B5EF4-FFF2-40B4-BE49-F238E27FC236}">
                <a16:creationId xmlns:a16="http://schemas.microsoft.com/office/drawing/2014/main" id="{F6592730-9082-0D48-B742-1A4991DFD08B}"/>
              </a:ext>
            </a:extLst>
          </p:cNvPr>
          <p:cNvSpPr/>
          <p:nvPr/>
        </p:nvSpPr>
        <p:spPr>
          <a:xfrm>
            <a:off x="4326162" y="5063084"/>
            <a:ext cx="506809" cy="530577"/>
          </a:xfrm>
          <a:prstGeom prst="roundRect">
            <a:avLst>
              <a:gd name="adj" fmla="val 11111"/>
            </a:avLst>
          </a:prstGeom>
          <a:solidFill>
            <a:schemeClr val="tx1">
              <a:lumMod val="50000"/>
              <a:lumOff val="50000"/>
            </a:schemeClr>
          </a:solidFill>
          <a:ln>
            <a:noFill/>
          </a:ln>
          <a:effectLst>
            <a:outerShdw dist="25400" dir="5400000" algn="tl" rotWithShape="0">
              <a:schemeClr val="tx1">
                <a:lumMod val="50000"/>
                <a:lumOff val="50000"/>
                <a:alpha val="50000"/>
              </a:scheme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390"/>
          </a:p>
        </p:txBody>
      </p:sp>
      <p:sp>
        <p:nvSpPr>
          <p:cNvPr id="9" name="Rounded Rectangle 8">
            <a:extLst>
              <a:ext uri="{FF2B5EF4-FFF2-40B4-BE49-F238E27FC236}">
                <a16:creationId xmlns:a16="http://schemas.microsoft.com/office/drawing/2014/main" id="{E5460C34-646D-E545-A724-7D37328FCD8B}"/>
              </a:ext>
            </a:extLst>
          </p:cNvPr>
          <p:cNvSpPr/>
          <p:nvPr/>
        </p:nvSpPr>
        <p:spPr>
          <a:xfrm>
            <a:off x="3876255" y="5063084"/>
            <a:ext cx="1406621" cy="530577"/>
          </a:xfrm>
          <a:prstGeom prst="roundRect">
            <a:avLst>
              <a:gd name="adj" fmla="val 11111"/>
            </a:avLst>
          </a:prstGeom>
          <a:solidFill>
            <a:srgbClr val="B51E6A"/>
          </a:solidFill>
          <a:ln>
            <a:noFill/>
          </a:ln>
          <a:effectLst>
            <a:outerShdw dist="25400" dir="5400000" algn="tl" rotWithShape="0">
              <a:schemeClr val="tx1">
                <a:lumMod val="50000"/>
                <a:lumOff val="50000"/>
                <a:alpha val="50000"/>
              </a:scheme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390"/>
          </a:p>
        </p:txBody>
      </p:sp>
      <p:sp>
        <p:nvSpPr>
          <p:cNvPr id="20" name="Text Placeholder 5">
            <a:extLst>
              <a:ext uri="{FF2B5EF4-FFF2-40B4-BE49-F238E27FC236}">
                <a16:creationId xmlns:a16="http://schemas.microsoft.com/office/drawing/2014/main" id="{A3F209CD-3E6C-DB45-8E51-E1C8DE39EBBA}"/>
              </a:ext>
            </a:extLst>
          </p:cNvPr>
          <p:cNvSpPr txBox="1">
            <a:spLocks/>
          </p:cNvSpPr>
          <p:nvPr/>
        </p:nvSpPr>
        <p:spPr>
          <a:xfrm>
            <a:off x="3601798" y="2999130"/>
            <a:ext cx="1955536" cy="384514"/>
          </a:xfrm>
          <a:prstGeom prst="rect">
            <a:avLst/>
          </a:prstGeom>
        </p:spPr>
        <p:txBody>
          <a:bodyPr lIns="68321" tIns="34161" rIns="68321" bIns="34161">
            <a:noAutofit/>
          </a:bodyPr>
          <a:lstStyle>
            <a:lvl1pPr marL="0" indent="0" algn="l" defTabSz="685783" rtl="0" eaLnBrk="1" latinLnBrk="0" hangingPunct="1">
              <a:lnSpc>
                <a:spcPct val="90000"/>
              </a:lnSpc>
              <a:spcBef>
                <a:spcPts val="750"/>
              </a:spcBef>
              <a:buFont typeface="Arial" panose="020B0604020202020204" pitchFamily="34" charset="0"/>
              <a:buNone/>
              <a:defRPr sz="900" kern="1200" cap="all">
                <a:solidFill>
                  <a:schemeClr val="tx1">
                    <a:lumMod val="75000"/>
                    <a:lumOff val="25000"/>
                  </a:schemeClr>
                </a:solidFill>
                <a:latin typeface="Lato Black"/>
                <a:ea typeface="Open Sans Light" panose="020B0306030504020204" pitchFamily="34" charset="0"/>
                <a:cs typeface="Lato Black"/>
              </a:defRPr>
            </a:lvl1pPr>
            <a:lvl2pPr marL="514337" indent="-171446" algn="l" defTabSz="685783"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Open Sans Light" panose="020B0306030504020204" pitchFamily="34" charset="0"/>
                <a:cs typeface="Open Sans Light" panose="020B0306030504020204" pitchFamily="34" charset="0"/>
              </a:defRPr>
            </a:lvl2pPr>
            <a:lvl3pPr marL="857228" indent="-171446" algn="l" defTabSz="685783"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Open Sans Light" panose="020B0306030504020204" pitchFamily="34" charset="0"/>
                <a:cs typeface="Open Sans Light" panose="020B0306030504020204" pitchFamily="34" charset="0"/>
              </a:defRPr>
            </a:lvl3pPr>
            <a:lvl4pPr marL="1200120" indent="-171446" algn="l" defTabSz="685783"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Open Sans Light" panose="020B0306030504020204" pitchFamily="34" charset="0"/>
                <a:cs typeface="Open Sans Light" panose="020B0306030504020204" pitchFamily="34" charset="0"/>
              </a:defRPr>
            </a:lvl4pPr>
            <a:lvl5pPr marL="1543012" indent="-171446" algn="l" defTabSz="685783"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Open Sans Light" panose="020B0306030504020204" pitchFamily="34" charset="0"/>
                <a:cs typeface="Open Sans Light" panose="020B0306030504020204" pitchFamily="34" charset="0"/>
              </a:defRPr>
            </a:lvl5pPr>
            <a:lvl6pPr marL="1885903" indent="-171446" algn="l" defTabSz="685783"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a:lstStyle>
          <a:p>
            <a:pPr algn="ctr"/>
            <a:r>
              <a:rPr lang="en-US" sz="996">
                <a:solidFill>
                  <a:srgbClr val="B51E6A"/>
                </a:solidFill>
              </a:rPr>
              <a:t>FOLLOW US</a:t>
            </a:r>
          </a:p>
        </p:txBody>
      </p:sp>
      <p:pic>
        <p:nvPicPr>
          <p:cNvPr id="21" name="Picture 20">
            <a:extLst>
              <a:ext uri="{FF2B5EF4-FFF2-40B4-BE49-F238E27FC236}">
                <a16:creationId xmlns:a16="http://schemas.microsoft.com/office/drawing/2014/main" id="{0E1FD598-B273-A749-8E53-C3679F79E367}"/>
              </a:ext>
            </a:extLst>
          </p:cNvPr>
          <p:cNvPicPr>
            <a:picLocks noChangeAspect="1"/>
          </p:cNvPicPr>
          <p:nvPr/>
        </p:nvPicPr>
        <p:blipFill rotWithShape="1">
          <a:blip r:embed="rId3"/>
          <a:srcRect l="40266" t="17921" r="39881" b="19160"/>
          <a:stretch/>
        </p:blipFill>
        <p:spPr>
          <a:xfrm>
            <a:off x="4233325" y="420560"/>
            <a:ext cx="692482" cy="1399853"/>
          </a:xfrm>
          <a:prstGeom prst="rect">
            <a:avLst/>
          </a:prstGeom>
        </p:spPr>
      </p:pic>
      <p:sp>
        <p:nvSpPr>
          <p:cNvPr id="22" name="Content Placeholder 21">
            <a:extLst>
              <a:ext uri="{FF2B5EF4-FFF2-40B4-BE49-F238E27FC236}">
                <a16:creationId xmlns:a16="http://schemas.microsoft.com/office/drawing/2014/main" id="{66CA826B-6C53-F94A-8E50-3D5B53C75395}"/>
              </a:ext>
            </a:extLst>
          </p:cNvPr>
          <p:cNvSpPr>
            <a:spLocks noGrp="1"/>
          </p:cNvSpPr>
          <p:nvPr>
            <p:ph sz="quarter" idx="13" hasCustomPrompt="1"/>
          </p:nvPr>
        </p:nvSpPr>
        <p:spPr>
          <a:xfrm>
            <a:off x="3681268" y="1957967"/>
            <a:ext cx="1796595" cy="446617"/>
          </a:xfrm>
          <a:prstGeom prst="rect">
            <a:avLst/>
          </a:prstGeom>
        </p:spPr>
        <p:txBody>
          <a:bodyPr/>
          <a:lstStyle>
            <a:lvl1pPr marL="0" indent="0" algn="ctr">
              <a:buNone/>
              <a:defRPr sz="1793" baseline="0">
                <a:solidFill>
                  <a:schemeClr val="bg1">
                    <a:lumMod val="50000"/>
                  </a:schemeClr>
                </a:solidFill>
              </a:defRPr>
            </a:lvl1pPr>
            <a:lvl2pPr marL="455516" indent="0">
              <a:buNone/>
              <a:defRPr sz="996"/>
            </a:lvl2pPr>
            <a:lvl3pPr marL="911034" indent="0">
              <a:buNone/>
              <a:defRPr sz="996"/>
            </a:lvl3pPr>
            <a:lvl4pPr marL="1366551" indent="0">
              <a:buNone/>
              <a:defRPr sz="996"/>
            </a:lvl4pPr>
            <a:lvl5pPr marL="1822067" indent="0">
              <a:buNone/>
              <a:defRPr sz="996"/>
            </a:lvl5pPr>
          </a:lstStyle>
          <a:p>
            <a:pPr lvl="0"/>
            <a:r>
              <a:rPr lang="en-US"/>
              <a:t>CONTACT US</a:t>
            </a:r>
          </a:p>
        </p:txBody>
      </p:sp>
      <p:sp>
        <p:nvSpPr>
          <p:cNvPr id="23" name="Content Placeholder 21">
            <a:extLst>
              <a:ext uri="{FF2B5EF4-FFF2-40B4-BE49-F238E27FC236}">
                <a16:creationId xmlns:a16="http://schemas.microsoft.com/office/drawing/2014/main" id="{D933DF7A-99C5-3A40-B321-D72BD932333D}"/>
              </a:ext>
            </a:extLst>
          </p:cNvPr>
          <p:cNvSpPr>
            <a:spLocks noGrp="1"/>
          </p:cNvSpPr>
          <p:nvPr>
            <p:ph sz="quarter" idx="14" hasCustomPrompt="1"/>
          </p:nvPr>
        </p:nvSpPr>
        <p:spPr>
          <a:xfrm>
            <a:off x="3901834" y="5107995"/>
            <a:ext cx="1355465" cy="446617"/>
          </a:xfrm>
          <a:prstGeom prst="rect">
            <a:avLst/>
          </a:prstGeom>
        </p:spPr>
        <p:txBody>
          <a:bodyPr/>
          <a:lstStyle>
            <a:lvl1pPr marL="0" indent="0">
              <a:buNone/>
              <a:defRPr sz="996">
                <a:solidFill>
                  <a:schemeClr val="bg1">
                    <a:lumMod val="50000"/>
                  </a:schemeClr>
                </a:solidFill>
              </a:defRPr>
            </a:lvl1pPr>
            <a:lvl2pPr marL="455516" indent="0">
              <a:buNone/>
              <a:defRPr sz="996"/>
            </a:lvl2pPr>
            <a:lvl3pPr marL="911034" indent="0">
              <a:buNone/>
              <a:defRPr sz="996"/>
            </a:lvl3pPr>
            <a:lvl4pPr marL="1366551" indent="0">
              <a:buNone/>
              <a:defRPr sz="996"/>
            </a:lvl4pPr>
            <a:lvl5pPr marL="1822067" indent="0">
              <a:buNone/>
              <a:defRPr sz="996"/>
            </a:lvl5pPr>
          </a:lstStyle>
          <a:p>
            <a:pPr algn="ctr"/>
            <a:r>
              <a:rPr lang="en-US">
                <a:solidFill>
                  <a:schemeClr val="bg1"/>
                </a:solidFill>
                <a:latin typeface="Lato Bold"/>
                <a:cs typeface="Lato Bold"/>
              </a:rPr>
              <a:t>Number</a:t>
            </a:r>
          </a:p>
        </p:txBody>
      </p:sp>
      <p:sp>
        <p:nvSpPr>
          <p:cNvPr id="24" name="Content Placeholder 21">
            <a:extLst>
              <a:ext uri="{FF2B5EF4-FFF2-40B4-BE49-F238E27FC236}">
                <a16:creationId xmlns:a16="http://schemas.microsoft.com/office/drawing/2014/main" id="{3DE5018B-D1CC-5447-85EA-EC7D47CAA95B}"/>
              </a:ext>
            </a:extLst>
          </p:cNvPr>
          <p:cNvSpPr>
            <a:spLocks noGrp="1"/>
          </p:cNvSpPr>
          <p:nvPr>
            <p:ph sz="quarter" idx="15" hasCustomPrompt="1"/>
          </p:nvPr>
        </p:nvSpPr>
        <p:spPr>
          <a:xfrm>
            <a:off x="3575584" y="4243967"/>
            <a:ext cx="2007965" cy="446617"/>
          </a:xfrm>
          <a:prstGeom prst="rect">
            <a:avLst/>
          </a:prstGeom>
        </p:spPr>
        <p:txBody>
          <a:bodyPr/>
          <a:lstStyle>
            <a:lvl1pPr marL="0" indent="0">
              <a:buNone/>
              <a:defRPr sz="900" baseline="0">
                <a:solidFill>
                  <a:schemeClr val="bg1">
                    <a:lumMod val="50000"/>
                  </a:schemeClr>
                </a:solidFill>
              </a:defRPr>
            </a:lvl1pPr>
            <a:lvl2pPr marL="455516" indent="0">
              <a:buNone/>
              <a:defRPr sz="996"/>
            </a:lvl2pPr>
            <a:lvl3pPr marL="911034" indent="0">
              <a:buNone/>
              <a:defRPr sz="996"/>
            </a:lvl3pPr>
            <a:lvl4pPr marL="1366551" indent="0">
              <a:buNone/>
              <a:defRPr sz="996"/>
            </a:lvl4pPr>
            <a:lvl5pPr marL="1822067" indent="0">
              <a:buNone/>
              <a:defRPr sz="996"/>
            </a:lvl5pPr>
          </a:lstStyle>
          <a:p>
            <a:pPr algn="ctr"/>
            <a:r>
              <a:rPr lang="en-US" b="1"/>
              <a:t>Address</a:t>
            </a:r>
            <a:endParaRPr lang="en-US"/>
          </a:p>
        </p:txBody>
      </p:sp>
      <p:grpSp>
        <p:nvGrpSpPr>
          <p:cNvPr id="15" name="Group 14">
            <a:extLst>
              <a:ext uri="{FF2B5EF4-FFF2-40B4-BE49-F238E27FC236}">
                <a16:creationId xmlns:a16="http://schemas.microsoft.com/office/drawing/2014/main" id="{29E10E36-B4FE-EE4F-ABBD-6B78144A7B17}"/>
              </a:ext>
            </a:extLst>
          </p:cNvPr>
          <p:cNvGrpSpPr/>
          <p:nvPr/>
        </p:nvGrpSpPr>
        <p:grpSpPr>
          <a:xfrm>
            <a:off x="3763340" y="3487258"/>
            <a:ext cx="1632450" cy="638043"/>
            <a:chOff x="5043597" y="3487257"/>
            <a:chExt cx="2176600" cy="638043"/>
          </a:xfrm>
        </p:grpSpPr>
        <p:cxnSp>
          <p:nvCxnSpPr>
            <p:cNvPr id="10" name="Straight Connector 9">
              <a:extLst>
                <a:ext uri="{FF2B5EF4-FFF2-40B4-BE49-F238E27FC236}">
                  <a16:creationId xmlns:a16="http://schemas.microsoft.com/office/drawing/2014/main" id="{0D31820A-DD73-7E4D-B283-9AB9C85B3AB6}"/>
                </a:ext>
              </a:extLst>
            </p:cNvPr>
            <p:cNvCxnSpPr/>
            <p:nvPr userDrawn="1"/>
          </p:nvCxnSpPr>
          <p:spPr>
            <a:xfrm>
              <a:off x="5640756" y="3606829"/>
              <a:ext cx="0" cy="383821"/>
            </a:xfrm>
            <a:prstGeom prst="line">
              <a:avLst/>
            </a:prstGeom>
            <a:ln w="9525" cmpd="sng">
              <a:solidFill>
                <a:schemeClr val="accent3">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573A9758-1889-534B-A91C-E1CF96566C0E}"/>
                </a:ext>
              </a:extLst>
            </p:cNvPr>
            <p:cNvCxnSpPr/>
            <p:nvPr userDrawn="1"/>
          </p:nvCxnSpPr>
          <p:spPr>
            <a:xfrm>
              <a:off x="6521287" y="3606829"/>
              <a:ext cx="0" cy="383821"/>
            </a:xfrm>
            <a:prstGeom prst="line">
              <a:avLst/>
            </a:prstGeom>
            <a:ln w="9525" cmpd="sng">
              <a:solidFill>
                <a:schemeClr val="accent3">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pic>
          <p:nvPicPr>
            <p:cNvPr id="25" name="Picture 24">
              <a:hlinkClick r:id="rId4"/>
              <a:extLst>
                <a:ext uri="{FF2B5EF4-FFF2-40B4-BE49-F238E27FC236}">
                  <a16:creationId xmlns:a16="http://schemas.microsoft.com/office/drawing/2014/main" id="{92745C1D-07AF-984E-947B-3C14BD2C6851}"/>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5043597" y="3610539"/>
              <a:ext cx="430233" cy="430233"/>
            </a:xfrm>
            <a:prstGeom prst="rect">
              <a:avLst/>
            </a:prstGeom>
          </p:spPr>
        </p:pic>
        <p:pic>
          <p:nvPicPr>
            <p:cNvPr id="26" name="Picture 25">
              <a:hlinkClick r:id="rId6"/>
              <a:extLst>
                <a:ext uri="{FF2B5EF4-FFF2-40B4-BE49-F238E27FC236}">
                  <a16:creationId xmlns:a16="http://schemas.microsoft.com/office/drawing/2014/main" id="{F6AC0155-D17C-0F44-9228-A1007BEDB0B5}"/>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5892800" y="3611911"/>
              <a:ext cx="406400" cy="406400"/>
            </a:xfrm>
            <a:prstGeom prst="rect">
              <a:avLst/>
            </a:prstGeom>
          </p:spPr>
        </p:pic>
        <p:pic>
          <p:nvPicPr>
            <p:cNvPr id="27" name="Picture 26">
              <a:hlinkClick r:id="rId8"/>
              <a:extLst>
                <a:ext uri="{FF2B5EF4-FFF2-40B4-BE49-F238E27FC236}">
                  <a16:creationId xmlns:a16="http://schemas.microsoft.com/office/drawing/2014/main" id="{E153DD54-C6D3-914D-BE61-72789B883B1A}"/>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6582154" y="3487257"/>
              <a:ext cx="638043" cy="638043"/>
            </a:xfrm>
            <a:prstGeom prst="rect">
              <a:avLst/>
            </a:prstGeom>
          </p:spPr>
        </p:pic>
      </p:grpSp>
      <p:pic>
        <p:nvPicPr>
          <p:cNvPr id="17" name="Picture Placeholder 6" descr="2.jpg">
            <a:extLst>
              <a:ext uri="{FF2B5EF4-FFF2-40B4-BE49-F238E27FC236}">
                <a16:creationId xmlns:a16="http://schemas.microsoft.com/office/drawing/2014/main" id="{688F9BC3-5FC1-4E4A-A3BE-3754B5A2F5DC}"/>
              </a:ext>
            </a:extLst>
          </p:cNvPr>
          <p:cNvPicPr>
            <a:picLocks noChangeAspect="1"/>
          </p:cNvPicPr>
          <p:nvPr userDrawn="1"/>
        </p:nvPicPr>
        <p:blipFill>
          <a:blip r:embed="rId2">
            <a:extLst>
              <a:ext uri="{28A0092B-C50C-407E-A947-70E740481C1C}">
                <a14:useLocalDpi xmlns:a14="http://schemas.microsoft.com/office/drawing/2010/main" val="0"/>
              </a:ext>
            </a:extLst>
          </a:blip>
          <a:srcRect t="12500" b="12500"/>
          <a:stretch>
            <a:fillRect/>
          </a:stretch>
        </p:blipFill>
        <p:spPr>
          <a:xfrm>
            <a:off x="-5133" y="-9163"/>
            <a:ext cx="9144000" cy="6858000"/>
          </a:xfrm>
          <a:prstGeom prst="rect">
            <a:avLst/>
          </a:prstGeom>
        </p:spPr>
      </p:pic>
      <p:sp>
        <p:nvSpPr>
          <p:cNvPr id="18" name="Rounded Rectangle 6">
            <a:extLst>
              <a:ext uri="{FF2B5EF4-FFF2-40B4-BE49-F238E27FC236}">
                <a16:creationId xmlns:a16="http://schemas.microsoft.com/office/drawing/2014/main" id="{F299805D-91AE-4A4E-BD4E-AFFD1FFA3EB4}"/>
              </a:ext>
            </a:extLst>
          </p:cNvPr>
          <p:cNvSpPr/>
          <p:nvPr userDrawn="1"/>
        </p:nvSpPr>
        <p:spPr>
          <a:xfrm>
            <a:off x="3427416" y="2772175"/>
            <a:ext cx="2304299" cy="3024680"/>
          </a:xfrm>
          <a:prstGeom prst="roundRect">
            <a:avLst>
              <a:gd name="adj" fmla="val 3045"/>
            </a:avLst>
          </a:prstGeom>
          <a:solidFill>
            <a:schemeClr val="accent3">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390"/>
          </a:p>
        </p:txBody>
      </p:sp>
      <p:sp>
        <p:nvSpPr>
          <p:cNvPr id="19" name="Rounded Rectangle 7">
            <a:extLst>
              <a:ext uri="{FF2B5EF4-FFF2-40B4-BE49-F238E27FC236}">
                <a16:creationId xmlns:a16="http://schemas.microsoft.com/office/drawing/2014/main" id="{CB89025E-27BA-4F57-9D07-D6378A02A47B}"/>
              </a:ext>
            </a:extLst>
          </p:cNvPr>
          <p:cNvSpPr/>
          <p:nvPr userDrawn="1"/>
        </p:nvSpPr>
        <p:spPr>
          <a:xfrm>
            <a:off x="4326162" y="5063084"/>
            <a:ext cx="506809" cy="530577"/>
          </a:xfrm>
          <a:prstGeom prst="roundRect">
            <a:avLst>
              <a:gd name="adj" fmla="val 11111"/>
            </a:avLst>
          </a:prstGeom>
          <a:solidFill>
            <a:schemeClr val="tx1">
              <a:lumMod val="50000"/>
              <a:lumOff val="50000"/>
            </a:schemeClr>
          </a:solidFill>
          <a:ln>
            <a:noFill/>
          </a:ln>
          <a:effectLst>
            <a:outerShdw dist="25400" dir="5400000" algn="tl" rotWithShape="0">
              <a:schemeClr val="tx1">
                <a:lumMod val="50000"/>
                <a:lumOff val="50000"/>
                <a:alpha val="50000"/>
              </a:scheme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390"/>
          </a:p>
        </p:txBody>
      </p:sp>
      <p:sp>
        <p:nvSpPr>
          <p:cNvPr id="28" name="Rounded Rectangle 8">
            <a:extLst>
              <a:ext uri="{FF2B5EF4-FFF2-40B4-BE49-F238E27FC236}">
                <a16:creationId xmlns:a16="http://schemas.microsoft.com/office/drawing/2014/main" id="{32A67C6A-A891-4EFD-9A7A-7ED9FFBC8800}"/>
              </a:ext>
            </a:extLst>
          </p:cNvPr>
          <p:cNvSpPr/>
          <p:nvPr userDrawn="1"/>
        </p:nvSpPr>
        <p:spPr>
          <a:xfrm>
            <a:off x="4168297" y="5063084"/>
            <a:ext cx="1406621" cy="530577"/>
          </a:xfrm>
          <a:prstGeom prst="roundRect">
            <a:avLst>
              <a:gd name="adj" fmla="val 11111"/>
            </a:avLst>
          </a:prstGeom>
          <a:solidFill>
            <a:srgbClr val="B51E6A"/>
          </a:solidFill>
          <a:ln>
            <a:noFill/>
          </a:ln>
          <a:effectLst>
            <a:outerShdw dist="25400" dir="5400000" algn="tl" rotWithShape="0">
              <a:schemeClr val="tx1">
                <a:lumMod val="50000"/>
                <a:lumOff val="50000"/>
                <a:alpha val="50000"/>
              </a:scheme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390"/>
          </a:p>
        </p:txBody>
      </p:sp>
      <p:sp>
        <p:nvSpPr>
          <p:cNvPr id="29" name="Text Placeholder 5">
            <a:extLst>
              <a:ext uri="{FF2B5EF4-FFF2-40B4-BE49-F238E27FC236}">
                <a16:creationId xmlns:a16="http://schemas.microsoft.com/office/drawing/2014/main" id="{0222A9BD-3446-4EB5-A3A0-91CEC1DE7A2F}"/>
              </a:ext>
            </a:extLst>
          </p:cNvPr>
          <p:cNvSpPr txBox="1">
            <a:spLocks/>
          </p:cNvSpPr>
          <p:nvPr userDrawn="1"/>
        </p:nvSpPr>
        <p:spPr>
          <a:xfrm>
            <a:off x="3601798" y="3051383"/>
            <a:ext cx="1955536" cy="353913"/>
          </a:xfrm>
          <a:prstGeom prst="rect">
            <a:avLst/>
          </a:prstGeom>
        </p:spPr>
        <p:txBody>
          <a:bodyPr lIns="68321" tIns="34161" rIns="68321" bIns="34161">
            <a:noAutofit/>
          </a:bodyPr>
          <a:lstStyle>
            <a:lvl1pPr marL="0" indent="0" algn="l" defTabSz="685783" rtl="0" eaLnBrk="1" latinLnBrk="0" hangingPunct="1">
              <a:lnSpc>
                <a:spcPct val="90000"/>
              </a:lnSpc>
              <a:spcBef>
                <a:spcPts val="750"/>
              </a:spcBef>
              <a:buFont typeface="Arial" panose="020B0604020202020204" pitchFamily="34" charset="0"/>
              <a:buNone/>
              <a:defRPr sz="900" kern="1200" cap="all">
                <a:solidFill>
                  <a:schemeClr val="tx1">
                    <a:lumMod val="75000"/>
                    <a:lumOff val="25000"/>
                  </a:schemeClr>
                </a:solidFill>
                <a:latin typeface="Lato Black"/>
                <a:ea typeface="Open Sans Light" panose="020B0306030504020204" pitchFamily="34" charset="0"/>
                <a:cs typeface="Lato Black"/>
              </a:defRPr>
            </a:lvl1pPr>
            <a:lvl2pPr marL="514337" indent="-171446" algn="l" defTabSz="685783"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Open Sans Light" panose="020B0306030504020204" pitchFamily="34" charset="0"/>
                <a:cs typeface="Open Sans Light" panose="020B0306030504020204" pitchFamily="34" charset="0"/>
              </a:defRPr>
            </a:lvl2pPr>
            <a:lvl3pPr marL="857228" indent="-171446" algn="l" defTabSz="685783"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Open Sans Light" panose="020B0306030504020204" pitchFamily="34" charset="0"/>
                <a:cs typeface="Open Sans Light" panose="020B0306030504020204" pitchFamily="34" charset="0"/>
              </a:defRPr>
            </a:lvl3pPr>
            <a:lvl4pPr marL="1200120" indent="-171446" algn="l" defTabSz="685783"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Open Sans Light" panose="020B0306030504020204" pitchFamily="34" charset="0"/>
                <a:cs typeface="Open Sans Light" panose="020B0306030504020204" pitchFamily="34" charset="0"/>
              </a:defRPr>
            </a:lvl4pPr>
            <a:lvl5pPr marL="1543012" indent="-171446" algn="l" defTabSz="685783"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Open Sans Light" panose="020B0306030504020204" pitchFamily="34" charset="0"/>
                <a:cs typeface="Open Sans Light" panose="020B0306030504020204" pitchFamily="34" charset="0"/>
              </a:defRPr>
            </a:lvl5pPr>
            <a:lvl6pPr marL="1885903" indent="-171446" algn="l" defTabSz="685783"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a:lstStyle>
          <a:p>
            <a:pPr algn="ctr"/>
            <a:r>
              <a:rPr lang="en-US" sz="996">
                <a:solidFill>
                  <a:srgbClr val="B51E6A"/>
                </a:solidFill>
                <a:latin typeface="+mn-lt"/>
              </a:rPr>
              <a:t>FOLLOW US</a:t>
            </a:r>
          </a:p>
        </p:txBody>
      </p:sp>
      <p:pic>
        <p:nvPicPr>
          <p:cNvPr id="30" name="Picture 29">
            <a:extLst>
              <a:ext uri="{FF2B5EF4-FFF2-40B4-BE49-F238E27FC236}">
                <a16:creationId xmlns:a16="http://schemas.microsoft.com/office/drawing/2014/main" id="{6DFDADE7-3753-434E-86CE-DDEAE580190D}"/>
              </a:ext>
            </a:extLst>
          </p:cNvPr>
          <p:cNvPicPr>
            <a:picLocks noChangeAspect="1"/>
          </p:cNvPicPr>
          <p:nvPr userDrawn="1"/>
        </p:nvPicPr>
        <p:blipFill rotWithShape="1">
          <a:blip r:embed="rId3"/>
          <a:srcRect l="40266" t="17921" r="39881" b="19160"/>
          <a:stretch/>
        </p:blipFill>
        <p:spPr>
          <a:xfrm>
            <a:off x="4233325" y="420560"/>
            <a:ext cx="692482" cy="1399853"/>
          </a:xfrm>
          <a:prstGeom prst="rect">
            <a:avLst/>
          </a:prstGeom>
        </p:spPr>
      </p:pic>
      <p:grpSp>
        <p:nvGrpSpPr>
          <p:cNvPr id="31" name="Group 30">
            <a:extLst>
              <a:ext uri="{FF2B5EF4-FFF2-40B4-BE49-F238E27FC236}">
                <a16:creationId xmlns:a16="http://schemas.microsoft.com/office/drawing/2014/main" id="{1BDBF60E-384B-4481-A075-75A4C57F6532}"/>
              </a:ext>
            </a:extLst>
          </p:cNvPr>
          <p:cNvGrpSpPr/>
          <p:nvPr userDrawn="1"/>
        </p:nvGrpSpPr>
        <p:grpSpPr>
          <a:xfrm>
            <a:off x="3763340" y="3487258"/>
            <a:ext cx="1632450" cy="638043"/>
            <a:chOff x="5043597" y="3487257"/>
            <a:chExt cx="2176600" cy="638043"/>
          </a:xfrm>
        </p:grpSpPr>
        <p:cxnSp>
          <p:nvCxnSpPr>
            <p:cNvPr id="32" name="Straight Connector 31">
              <a:extLst>
                <a:ext uri="{FF2B5EF4-FFF2-40B4-BE49-F238E27FC236}">
                  <a16:creationId xmlns:a16="http://schemas.microsoft.com/office/drawing/2014/main" id="{DA2834C1-D2F5-4B8B-83C7-D47835E0F0D2}"/>
                </a:ext>
              </a:extLst>
            </p:cNvPr>
            <p:cNvCxnSpPr/>
            <p:nvPr userDrawn="1"/>
          </p:nvCxnSpPr>
          <p:spPr>
            <a:xfrm>
              <a:off x="5640756" y="3606829"/>
              <a:ext cx="0" cy="383821"/>
            </a:xfrm>
            <a:prstGeom prst="line">
              <a:avLst/>
            </a:prstGeom>
            <a:ln w="9525" cmpd="sng">
              <a:solidFill>
                <a:schemeClr val="accent3">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cxnSp>
          <p:nvCxnSpPr>
            <p:cNvPr id="33" name="Straight Connector 32">
              <a:extLst>
                <a:ext uri="{FF2B5EF4-FFF2-40B4-BE49-F238E27FC236}">
                  <a16:creationId xmlns:a16="http://schemas.microsoft.com/office/drawing/2014/main" id="{B1858698-AA4D-4E48-8663-362960BF9894}"/>
                </a:ext>
              </a:extLst>
            </p:cNvPr>
            <p:cNvCxnSpPr/>
            <p:nvPr userDrawn="1"/>
          </p:nvCxnSpPr>
          <p:spPr>
            <a:xfrm>
              <a:off x="6521287" y="3606829"/>
              <a:ext cx="0" cy="383821"/>
            </a:xfrm>
            <a:prstGeom prst="line">
              <a:avLst/>
            </a:prstGeom>
            <a:ln w="9525" cmpd="sng">
              <a:solidFill>
                <a:schemeClr val="accent3">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pic>
          <p:nvPicPr>
            <p:cNvPr id="34" name="Picture 33">
              <a:hlinkClick r:id="rId4"/>
              <a:extLst>
                <a:ext uri="{FF2B5EF4-FFF2-40B4-BE49-F238E27FC236}">
                  <a16:creationId xmlns:a16="http://schemas.microsoft.com/office/drawing/2014/main" id="{7E4DEFBD-850C-4A21-BF84-0AD41139D68E}"/>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5043597" y="3610539"/>
              <a:ext cx="430233" cy="430233"/>
            </a:xfrm>
            <a:prstGeom prst="rect">
              <a:avLst/>
            </a:prstGeom>
          </p:spPr>
        </p:pic>
        <p:pic>
          <p:nvPicPr>
            <p:cNvPr id="35" name="Picture 34">
              <a:hlinkClick r:id="rId6"/>
              <a:extLst>
                <a:ext uri="{FF2B5EF4-FFF2-40B4-BE49-F238E27FC236}">
                  <a16:creationId xmlns:a16="http://schemas.microsoft.com/office/drawing/2014/main" id="{F21C9377-7A80-444B-BD95-8C04EA69F089}"/>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5892800" y="3611911"/>
              <a:ext cx="406400" cy="406400"/>
            </a:xfrm>
            <a:prstGeom prst="rect">
              <a:avLst/>
            </a:prstGeom>
          </p:spPr>
        </p:pic>
        <p:pic>
          <p:nvPicPr>
            <p:cNvPr id="36" name="Picture 35">
              <a:hlinkClick r:id="rId8"/>
              <a:extLst>
                <a:ext uri="{FF2B5EF4-FFF2-40B4-BE49-F238E27FC236}">
                  <a16:creationId xmlns:a16="http://schemas.microsoft.com/office/drawing/2014/main" id="{196A08AA-513D-41EC-B703-BA228F132CD4}"/>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6582154" y="3487257"/>
              <a:ext cx="638043" cy="638043"/>
            </a:xfrm>
            <a:prstGeom prst="rect">
              <a:avLst/>
            </a:prstGeom>
          </p:spPr>
        </p:pic>
      </p:grpSp>
      <p:sp>
        <p:nvSpPr>
          <p:cNvPr id="37" name="Rounded Rectangle 27">
            <a:extLst>
              <a:ext uri="{FF2B5EF4-FFF2-40B4-BE49-F238E27FC236}">
                <a16:creationId xmlns:a16="http://schemas.microsoft.com/office/drawing/2014/main" id="{E041F671-63D8-4260-944E-917F53014400}"/>
              </a:ext>
            </a:extLst>
          </p:cNvPr>
          <p:cNvSpPr/>
          <p:nvPr userDrawn="1"/>
        </p:nvSpPr>
        <p:spPr>
          <a:xfrm>
            <a:off x="3601798" y="5063083"/>
            <a:ext cx="506809" cy="530577"/>
          </a:xfrm>
          <a:prstGeom prst="roundRect">
            <a:avLst>
              <a:gd name="adj" fmla="val 11111"/>
            </a:avLst>
          </a:prstGeom>
          <a:solidFill>
            <a:schemeClr val="tx1">
              <a:lumMod val="50000"/>
              <a:lumOff val="50000"/>
            </a:schemeClr>
          </a:solidFill>
          <a:ln>
            <a:noFill/>
          </a:ln>
          <a:effectLst>
            <a:outerShdw dist="25400" dir="5400000" algn="tl" rotWithShape="0">
              <a:schemeClr val="tx1">
                <a:lumMod val="50000"/>
                <a:lumOff val="50000"/>
                <a:alpha val="50000"/>
              </a:scheme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390"/>
          </a:p>
        </p:txBody>
      </p:sp>
    </p:spTree>
    <p:extLst>
      <p:ext uri="{BB962C8B-B14F-4D97-AF65-F5344CB8AC3E}">
        <p14:creationId xmlns:p14="http://schemas.microsoft.com/office/powerpoint/2010/main" val="38619259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grpId="0" nodeType="withEffect">
                                  <p:stCondLst>
                                    <p:cond delay="400"/>
                                  </p:stCondLst>
                                  <p:childTnLst>
                                    <p:set>
                                      <p:cBhvr>
                                        <p:cTn id="6" dur="1" fill="hold">
                                          <p:stCondLst>
                                            <p:cond delay="0"/>
                                          </p:stCondLst>
                                        </p:cTn>
                                        <p:tgtEl>
                                          <p:spTgt spid="20">
                                            <p:txEl>
                                              <p:pRg st="0" end="0"/>
                                            </p:txEl>
                                          </p:spTgt>
                                        </p:tgtEl>
                                        <p:attrNameLst>
                                          <p:attrName>style.visibility</p:attrName>
                                        </p:attrNameLst>
                                      </p:cBhvr>
                                      <p:to>
                                        <p:strVal val="visible"/>
                                      </p:to>
                                    </p:set>
                                    <p:animEffect transition="in" filter="fade">
                                      <p:cBhvr>
                                        <p:cTn id="7" dur="600"/>
                                        <p:tgtEl>
                                          <p:spTgt spid="20">
                                            <p:txEl>
                                              <p:pRg st="0" end="0"/>
                                            </p:txEl>
                                          </p:spTgt>
                                        </p:tgtEl>
                                      </p:cBhvr>
                                    </p:animEffect>
                                    <p:anim calcmode="lin" valueType="num">
                                      <p:cBhvr>
                                        <p:cTn id="8" dur="600" fill="hold"/>
                                        <p:tgtEl>
                                          <p:spTgt spid="20">
                                            <p:txEl>
                                              <p:pRg st="0" end="0"/>
                                            </p:txEl>
                                          </p:spTgt>
                                        </p:tgtEl>
                                        <p:attrNameLst>
                                          <p:attrName>ppt_x</p:attrName>
                                        </p:attrNameLst>
                                      </p:cBhvr>
                                      <p:tavLst>
                                        <p:tav tm="0">
                                          <p:val>
                                            <p:strVal val="#ppt_x"/>
                                          </p:val>
                                        </p:tav>
                                        <p:tav tm="100000">
                                          <p:val>
                                            <p:strVal val="#ppt_x"/>
                                          </p:val>
                                        </p:tav>
                                      </p:tavLst>
                                    </p:anim>
                                    <p:anim calcmode="lin" valueType="num">
                                      <p:cBhvr>
                                        <p:cTn id="9" dur="540" decel="100000" fill="hold"/>
                                        <p:tgtEl>
                                          <p:spTgt spid="20">
                                            <p:txEl>
                                              <p:pRg st="0" end="0"/>
                                            </p:txEl>
                                          </p:spTgt>
                                        </p:tgtEl>
                                        <p:attrNameLst>
                                          <p:attrName>ppt_y</p:attrName>
                                        </p:attrNameLst>
                                      </p:cBhvr>
                                      <p:tavLst>
                                        <p:tav tm="0">
                                          <p:val>
                                            <p:strVal val="#ppt_y+1"/>
                                          </p:val>
                                        </p:tav>
                                        <p:tav tm="100000">
                                          <p:val>
                                            <p:strVal val="#ppt_y-.03"/>
                                          </p:val>
                                        </p:tav>
                                      </p:tavLst>
                                    </p:anim>
                                    <p:anim calcmode="lin" valueType="num">
                                      <p:cBhvr>
                                        <p:cTn id="10" dur="60" accel="100000" fill="hold">
                                          <p:stCondLst>
                                            <p:cond delay="540"/>
                                          </p:stCondLst>
                                        </p:cTn>
                                        <p:tgtEl>
                                          <p:spTgt spid="20">
                                            <p:txEl>
                                              <p:pRg st="0" end="0"/>
                                            </p:txEl>
                                          </p:spTgt>
                                        </p:tgtEl>
                                        <p:attrNameLst>
                                          <p:attrName>ppt_y</p:attrName>
                                        </p:attrNameLst>
                                      </p:cBhvr>
                                      <p:tavLst>
                                        <p:tav tm="0">
                                          <p:val>
                                            <p:strVal val="#ppt_y-.03"/>
                                          </p:val>
                                        </p:tav>
                                        <p:tav tm="100000">
                                          <p:val>
                                            <p:strVal val="#ppt_y"/>
                                          </p:val>
                                        </p:tav>
                                      </p:tavLst>
                                    </p:anim>
                                  </p:childTnLst>
                                </p:cTn>
                              </p:par>
                              <p:par>
                                <p:cTn id="11" presetID="37" presetClass="entr" presetSubtype="0" fill="hold" grpId="0" nodeType="withEffect">
                                  <p:stCondLst>
                                    <p:cond delay="400"/>
                                  </p:stCondLst>
                                  <p:childTnLst>
                                    <p:set>
                                      <p:cBhvr>
                                        <p:cTn id="12" dur="1" fill="hold">
                                          <p:stCondLst>
                                            <p:cond delay="0"/>
                                          </p:stCondLst>
                                        </p:cTn>
                                        <p:tgtEl>
                                          <p:spTgt spid="29">
                                            <p:txEl>
                                              <p:pRg st="0" end="0"/>
                                            </p:txEl>
                                          </p:spTgt>
                                        </p:tgtEl>
                                        <p:attrNameLst>
                                          <p:attrName>style.visibility</p:attrName>
                                        </p:attrNameLst>
                                      </p:cBhvr>
                                      <p:to>
                                        <p:strVal val="visible"/>
                                      </p:to>
                                    </p:set>
                                    <p:animEffect transition="in" filter="fade">
                                      <p:cBhvr>
                                        <p:cTn id="13" dur="600"/>
                                        <p:tgtEl>
                                          <p:spTgt spid="29">
                                            <p:txEl>
                                              <p:pRg st="0" end="0"/>
                                            </p:txEl>
                                          </p:spTgt>
                                        </p:tgtEl>
                                      </p:cBhvr>
                                    </p:animEffect>
                                    <p:anim calcmode="lin" valueType="num">
                                      <p:cBhvr>
                                        <p:cTn id="14" dur="600" fill="hold"/>
                                        <p:tgtEl>
                                          <p:spTgt spid="29">
                                            <p:txEl>
                                              <p:pRg st="0" end="0"/>
                                            </p:txEl>
                                          </p:spTgt>
                                        </p:tgtEl>
                                        <p:attrNameLst>
                                          <p:attrName>ppt_x</p:attrName>
                                        </p:attrNameLst>
                                      </p:cBhvr>
                                      <p:tavLst>
                                        <p:tav tm="0">
                                          <p:val>
                                            <p:strVal val="#ppt_x"/>
                                          </p:val>
                                        </p:tav>
                                        <p:tav tm="100000">
                                          <p:val>
                                            <p:strVal val="#ppt_x"/>
                                          </p:val>
                                        </p:tav>
                                      </p:tavLst>
                                    </p:anim>
                                    <p:anim calcmode="lin" valueType="num">
                                      <p:cBhvr>
                                        <p:cTn id="15" dur="540" decel="100000" fill="hold"/>
                                        <p:tgtEl>
                                          <p:spTgt spid="29">
                                            <p:txEl>
                                              <p:pRg st="0" end="0"/>
                                            </p:txEl>
                                          </p:spTgt>
                                        </p:tgtEl>
                                        <p:attrNameLst>
                                          <p:attrName>ppt_y</p:attrName>
                                        </p:attrNameLst>
                                      </p:cBhvr>
                                      <p:tavLst>
                                        <p:tav tm="0">
                                          <p:val>
                                            <p:strVal val="#ppt_y+1"/>
                                          </p:val>
                                        </p:tav>
                                        <p:tav tm="100000">
                                          <p:val>
                                            <p:strVal val="#ppt_y-.03"/>
                                          </p:val>
                                        </p:tav>
                                      </p:tavLst>
                                    </p:anim>
                                    <p:anim calcmode="lin" valueType="num">
                                      <p:cBhvr>
                                        <p:cTn id="16" dur="60" accel="100000" fill="hold">
                                          <p:stCondLst>
                                            <p:cond delay="540"/>
                                          </p:stCondLst>
                                        </p:cTn>
                                        <p:tgtEl>
                                          <p:spTgt spid="29">
                                            <p:txEl>
                                              <p:pRg st="0" end="0"/>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build="p">
        <p:tmplLst>
          <p:tmpl lvl="1">
            <p:tnLst>
              <p:par>
                <p:cTn presetID="37" presetClass="entr" presetSubtype="0" fill="hold" nodeType="withEffect">
                  <p:stCondLst>
                    <p:cond delay="300"/>
                  </p:stCondLst>
                  <p:childTnLst>
                    <p:set>
                      <p:cBhvr>
                        <p:cTn dur="1" fill="hold">
                          <p:stCondLst>
                            <p:cond delay="0"/>
                          </p:stCondLst>
                        </p:cTn>
                        <p:tgtEl>
                          <p:spTgt spid="20"/>
                        </p:tgtEl>
                        <p:attrNameLst>
                          <p:attrName>style.visibility</p:attrName>
                        </p:attrNameLst>
                      </p:cBhvr>
                      <p:to>
                        <p:strVal val="visible"/>
                      </p:to>
                    </p:set>
                    <p:animEffect transition="in" filter="fade">
                      <p:cBhvr>
                        <p:cTn dur="600"/>
                        <p:tgtEl>
                          <p:spTgt spid="20"/>
                        </p:tgtEl>
                      </p:cBhvr>
                    </p:animEffect>
                    <p:anim calcmode="lin" valueType="num">
                      <p:cBhvr>
                        <p:cTn dur="600" fill="hold"/>
                        <p:tgtEl>
                          <p:spTgt spid="20"/>
                        </p:tgtEl>
                        <p:attrNameLst>
                          <p:attrName>ppt_x</p:attrName>
                        </p:attrNameLst>
                      </p:cBhvr>
                      <p:tavLst>
                        <p:tav tm="0">
                          <p:val>
                            <p:strVal val="#ppt_x"/>
                          </p:val>
                        </p:tav>
                        <p:tav tm="100000">
                          <p:val>
                            <p:strVal val="#ppt_x"/>
                          </p:val>
                        </p:tav>
                      </p:tavLst>
                    </p:anim>
                    <p:anim calcmode="lin" valueType="num">
                      <p:cBhvr>
                        <p:cTn dur="540" decel="100000" fill="hold"/>
                        <p:tgtEl>
                          <p:spTgt spid="20"/>
                        </p:tgtEl>
                        <p:attrNameLst>
                          <p:attrName>ppt_y</p:attrName>
                        </p:attrNameLst>
                      </p:cBhvr>
                      <p:tavLst>
                        <p:tav tm="0">
                          <p:val>
                            <p:strVal val="#ppt_y+1"/>
                          </p:val>
                        </p:tav>
                        <p:tav tm="100000">
                          <p:val>
                            <p:strVal val="#ppt_y-.03"/>
                          </p:val>
                        </p:tav>
                      </p:tavLst>
                    </p:anim>
                    <p:anim calcmode="lin" valueType="num">
                      <p:cBhvr>
                        <p:cTn dur="60" accel="100000" fill="hold">
                          <p:stCondLst>
                            <p:cond delay="540"/>
                          </p:stCondLst>
                        </p:cTn>
                        <p:tgtEl>
                          <p:spTgt spid="20"/>
                        </p:tgtEl>
                        <p:attrNameLst>
                          <p:attrName>ppt_y</p:attrName>
                        </p:attrNameLst>
                      </p:cBhvr>
                      <p:tavLst>
                        <p:tav tm="0">
                          <p:val>
                            <p:strVal val="#ppt_y-.03"/>
                          </p:val>
                        </p:tav>
                        <p:tav tm="100000">
                          <p:val>
                            <p:strVal val="#ppt_y"/>
                          </p:val>
                        </p:tav>
                      </p:tavLst>
                    </p:anim>
                  </p:childTnLst>
                </p:cTn>
              </p:par>
            </p:tnLst>
          </p:tmpl>
        </p:tmplLst>
      </p:bldP>
      <p:bldP spid="29" grpId="0" build="p">
        <p:tmplLst>
          <p:tmpl lvl="1">
            <p:tnLst>
              <p:par>
                <p:cTn presetID="37" presetClass="entr" presetSubtype="0" fill="hold" nodeType="withEffect">
                  <p:stCondLst>
                    <p:cond delay="300"/>
                  </p:stCondLst>
                  <p:childTnLst>
                    <p:set>
                      <p:cBhvr>
                        <p:cTn dur="1" fill="hold">
                          <p:stCondLst>
                            <p:cond delay="0"/>
                          </p:stCondLst>
                        </p:cTn>
                        <p:tgtEl>
                          <p:spTgt spid="29"/>
                        </p:tgtEl>
                        <p:attrNameLst>
                          <p:attrName>style.visibility</p:attrName>
                        </p:attrNameLst>
                      </p:cBhvr>
                      <p:to>
                        <p:strVal val="visible"/>
                      </p:to>
                    </p:set>
                    <p:animEffect transition="in" filter="fade">
                      <p:cBhvr>
                        <p:cTn dur="600"/>
                        <p:tgtEl>
                          <p:spTgt spid="29"/>
                        </p:tgtEl>
                      </p:cBhvr>
                    </p:animEffect>
                    <p:anim calcmode="lin" valueType="num">
                      <p:cBhvr>
                        <p:cTn dur="600" fill="hold"/>
                        <p:tgtEl>
                          <p:spTgt spid="29"/>
                        </p:tgtEl>
                        <p:attrNameLst>
                          <p:attrName>ppt_x</p:attrName>
                        </p:attrNameLst>
                      </p:cBhvr>
                      <p:tavLst>
                        <p:tav tm="0">
                          <p:val>
                            <p:strVal val="#ppt_x"/>
                          </p:val>
                        </p:tav>
                        <p:tav tm="100000">
                          <p:val>
                            <p:strVal val="#ppt_x"/>
                          </p:val>
                        </p:tav>
                      </p:tavLst>
                    </p:anim>
                    <p:anim calcmode="lin" valueType="num">
                      <p:cBhvr>
                        <p:cTn dur="540" decel="100000" fill="hold"/>
                        <p:tgtEl>
                          <p:spTgt spid="29"/>
                        </p:tgtEl>
                        <p:attrNameLst>
                          <p:attrName>ppt_y</p:attrName>
                        </p:attrNameLst>
                      </p:cBhvr>
                      <p:tavLst>
                        <p:tav tm="0">
                          <p:val>
                            <p:strVal val="#ppt_y+1"/>
                          </p:val>
                        </p:tav>
                        <p:tav tm="100000">
                          <p:val>
                            <p:strVal val="#ppt_y-.03"/>
                          </p:val>
                        </p:tav>
                      </p:tavLst>
                    </p:anim>
                    <p:anim calcmode="lin" valueType="num">
                      <p:cBhvr>
                        <p:cTn dur="60" accel="100000" fill="hold">
                          <p:stCondLst>
                            <p:cond delay="540"/>
                          </p:stCondLst>
                        </p:cTn>
                        <p:tgtEl>
                          <p:spTgt spid="29"/>
                        </p:tgtEl>
                        <p:attrNameLst>
                          <p:attrName>ppt_y</p:attrName>
                        </p:attrNameLst>
                      </p:cBhvr>
                      <p:tavLst>
                        <p:tav tm="0">
                          <p:val>
                            <p:strVal val="#ppt_y-.03"/>
                          </p:val>
                        </p:tav>
                        <p:tav tm="100000">
                          <p:val>
                            <p:strVal val="#ppt_y"/>
                          </p:val>
                        </p:tav>
                      </p:tavLst>
                    </p:anim>
                  </p:childTnLst>
                </p:cTn>
              </p:par>
            </p:tnLst>
          </p:tmpl>
        </p:tmplLst>
      </p:bldP>
    </p:bld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cSld name="2_Title and Conten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301F199-8DFA-4B32-A155-C165D2E1EE92}"/>
              </a:ext>
            </a:extLst>
          </p:cNvPr>
          <p:cNvSpPr>
            <a:spLocks noGrp="1"/>
          </p:cNvSpPr>
          <p:nvPr>
            <p:ph type="title"/>
          </p:nvPr>
        </p:nvSpPr>
        <p:spPr>
          <a:xfrm>
            <a:off x="628650" y="-13647"/>
            <a:ext cx="7886700" cy="595539"/>
          </a:xfrm>
          <a:prstGeom prst="rect">
            <a:avLst/>
          </a:prstGeom>
        </p:spPr>
        <p:txBody>
          <a:bodyPr anchor="ctr">
            <a:noAutofit/>
          </a:bodyPr>
          <a:lstStyle>
            <a:lvl1pPr algn="ctr">
              <a:defRPr sz="1800" b="1">
                <a:solidFill>
                  <a:schemeClr val="accent1"/>
                </a:solidFill>
                <a:latin typeface="+mn-lt"/>
              </a:defRPr>
            </a:lvl1pPr>
          </a:lstStyle>
          <a:p>
            <a:r>
              <a:rPr lang="en-US"/>
              <a:t>Click to edit Master title style</a:t>
            </a:r>
          </a:p>
        </p:txBody>
      </p:sp>
      <p:sp>
        <p:nvSpPr>
          <p:cNvPr id="5" name="TextBox 4">
            <a:extLst>
              <a:ext uri="{FF2B5EF4-FFF2-40B4-BE49-F238E27FC236}">
                <a16:creationId xmlns:a16="http://schemas.microsoft.com/office/drawing/2014/main" id="{3A4359F7-4D65-4302-8E17-A9CEBAE0878B}"/>
              </a:ext>
            </a:extLst>
          </p:cNvPr>
          <p:cNvSpPr txBox="1"/>
          <p:nvPr/>
        </p:nvSpPr>
        <p:spPr>
          <a:xfrm>
            <a:off x="204397" y="6554766"/>
            <a:ext cx="2403668" cy="323165"/>
          </a:xfrm>
          <a:prstGeom prst="rect">
            <a:avLst/>
          </a:prstGeom>
          <a:noFill/>
        </p:spPr>
        <p:txBody>
          <a:bodyPr wrap="square" rtlCol="0">
            <a:spAutoFit/>
          </a:bodyPr>
          <a:lstStyle/>
          <a:p>
            <a:r>
              <a:rPr lang="en-US" sz="750">
                <a:solidFill>
                  <a:schemeClr val="bg1"/>
                </a:solidFill>
              </a:rPr>
              <a:t>© Mphasis 2020  Proprietary and confidential information</a:t>
            </a:r>
          </a:p>
        </p:txBody>
      </p:sp>
      <p:sp>
        <p:nvSpPr>
          <p:cNvPr id="17" name="TextBox 16">
            <a:extLst>
              <a:ext uri="{FF2B5EF4-FFF2-40B4-BE49-F238E27FC236}">
                <a16:creationId xmlns:a16="http://schemas.microsoft.com/office/drawing/2014/main" id="{E117062F-0EF4-4017-AEE4-696F5CCBAD82}"/>
              </a:ext>
            </a:extLst>
          </p:cNvPr>
          <p:cNvSpPr txBox="1"/>
          <p:nvPr/>
        </p:nvSpPr>
        <p:spPr>
          <a:xfrm>
            <a:off x="8022432" y="6554766"/>
            <a:ext cx="347057" cy="207749"/>
          </a:xfrm>
          <a:prstGeom prst="rect">
            <a:avLst/>
          </a:prstGeom>
          <a:noFill/>
        </p:spPr>
        <p:txBody>
          <a:bodyPr wrap="square" rtlCol="0">
            <a:spAutoFit/>
          </a:bodyPr>
          <a:lstStyle/>
          <a:p>
            <a:pPr algn="r"/>
            <a:fld id="{82F70C56-9CC2-43FD-A22E-F0925CD76F70}" type="slidenum">
              <a:rPr lang="en-GB" sz="750" smtClean="0">
                <a:solidFill>
                  <a:schemeClr val="bg1"/>
                </a:solidFill>
              </a:rPr>
              <a:t>‹#›</a:t>
            </a:fld>
            <a:endParaRPr lang="en-US" sz="750">
              <a:solidFill>
                <a:schemeClr val="bg1"/>
              </a:solidFill>
            </a:endParaRPr>
          </a:p>
        </p:txBody>
      </p:sp>
      <p:cxnSp>
        <p:nvCxnSpPr>
          <p:cNvPr id="7" name="Straight Connector 6">
            <a:extLst>
              <a:ext uri="{FF2B5EF4-FFF2-40B4-BE49-F238E27FC236}">
                <a16:creationId xmlns:a16="http://schemas.microsoft.com/office/drawing/2014/main" id="{D6C4363B-EC02-4871-9C9B-6E6736588C89}"/>
              </a:ext>
            </a:extLst>
          </p:cNvPr>
          <p:cNvCxnSpPr/>
          <p:nvPr/>
        </p:nvCxnSpPr>
        <p:spPr>
          <a:xfrm>
            <a:off x="1756064" y="581891"/>
            <a:ext cx="5631873" cy="0"/>
          </a:xfrm>
          <a:prstGeom prst="line">
            <a:avLst/>
          </a:prstGeom>
          <a:ln>
            <a:solidFill>
              <a:srgbClr val="981658"/>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865C9440-CB5B-4827-BE55-C89C95E08BD3}"/>
              </a:ext>
            </a:extLst>
          </p:cNvPr>
          <p:cNvSpPr txBox="1"/>
          <p:nvPr/>
        </p:nvSpPr>
        <p:spPr>
          <a:xfrm>
            <a:off x="6924676" y="6554766"/>
            <a:ext cx="890588" cy="207749"/>
          </a:xfrm>
          <a:prstGeom prst="rect">
            <a:avLst/>
          </a:prstGeom>
          <a:noFill/>
        </p:spPr>
        <p:txBody>
          <a:bodyPr wrap="square" rtlCol="0">
            <a:spAutoFit/>
          </a:bodyPr>
          <a:lstStyle/>
          <a:p>
            <a:pPr algn="ctr"/>
            <a:fld id="{6962E89B-16E8-4920-AE09-7BF9868788C3}" type="datetime4">
              <a:rPr lang="en-GB" sz="750" smtClean="0">
                <a:solidFill>
                  <a:schemeClr val="bg1"/>
                </a:solidFill>
              </a:rPr>
              <a:t>13 April 2023</a:t>
            </a:fld>
            <a:endParaRPr lang="en-US" sz="750">
              <a:solidFill>
                <a:schemeClr val="bg1"/>
              </a:solidFill>
            </a:endParaRPr>
          </a:p>
        </p:txBody>
      </p:sp>
    </p:spTree>
    <p:extLst>
      <p:ext uri="{BB962C8B-B14F-4D97-AF65-F5344CB8AC3E}">
        <p14:creationId xmlns:p14="http://schemas.microsoft.com/office/powerpoint/2010/main" val="1417847258"/>
      </p:ext>
    </p:extLst>
  </p:cSld>
  <p:clrMapOvr>
    <a:masterClrMapping/>
  </p:clrMapOvr>
  <p:hf hdr="0" ftr="0"/>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5_Custom Layout">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9221D40-1326-5F47-9F7B-A14BCA76802A}"/>
              </a:ext>
            </a:extLst>
          </p:cNvPr>
          <p:cNvPicPr>
            <a:picLocks noChangeAspect="1"/>
          </p:cNvPicPr>
          <p:nvPr userDrawn="1"/>
        </p:nvPicPr>
        <p:blipFill>
          <a:blip r:embed="rId2"/>
          <a:stretch>
            <a:fillRect/>
          </a:stretch>
        </p:blipFill>
        <p:spPr>
          <a:xfrm>
            <a:off x="1" y="0"/>
            <a:ext cx="9144000" cy="6858000"/>
          </a:xfrm>
          <a:prstGeom prst="rect">
            <a:avLst/>
          </a:prstGeom>
        </p:spPr>
      </p:pic>
      <p:sp>
        <p:nvSpPr>
          <p:cNvPr id="7" name="Date Placeholder 6">
            <a:extLst>
              <a:ext uri="{FF2B5EF4-FFF2-40B4-BE49-F238E27FC236}">
                <a16:creationId xmlns:a16="http://schemas.microsoft.com/office/drawing/2014/main" id="{49643496-82AF-0448-9330-2CD7348FE54F}"/>
              </a:ext>
            </a:extLst>
          </p:cNvPr>
          <p:cNvSpPr>
            <a:spLocks noGrp="1"/>
          </p:cNvSpPr>
          <p:nvPr>
            <p:ph type="dt" sz="half" idx="14"/>
          </p:nvPr>
        </p:nvSpPr>
        <p:spPr/>
        <p:txBody>
          <a:bodyPr/>
          <a:lstStyle/>
          <a:p>
            <a:fld id="{D97C9332-06A4-8741-8892-83C10379AC79}" type="datetime1">
              <a:rPr lang="en-IN" smtClean="0"/>
              <a:t>13-04-2023</a:t>
            </a:fld>
            <a:r>
              <a:rPr lang="en-US"/>
              <a:t> </a:t>
            </a:r>
            <a:r>
              <a:rPr lang="en-US" altLang="en-US"/>
              <a:t>| </a:t>
            </a:r>
            <a:r>
              <a:rPr lang="en-IN" altLang="en-US"/>
              <a:t>© Mphasis 2018  Proprietary and confidential information</a:t>
            </a:r>
            <a:endParaRPr lang="en-US"/>
          </a:p>
        </p:txBody>
      </p:sp>
      <p:sp>
        <p:nvSpPr>
          <p:cNvPr id="8" name="Slide Number Placeholder 7">
            <a:extLst>
              <a:ext uri="{FF2B5EF4-FFF2-40B4-BE49-F238E27FC236}">
                <a16:creationId xmlns:a16="http://schemas.microsoft.com/office/drawing/2014/main" id="{4B9B7DAE-C69C-394A-9DAA-968B2477EC22}"/>
              </a:ext>
            </a:extLst>
          </p:cNvPr>
          <p:cNvSpPr>
            <a:spLocks noGrp="1"/>
          </p:cNvSpPr>
          <p:nvPr>
            <p:ph type="sldNum" sz="quarter" idx="15"/>
          </p:nvPr>
        </p:nvSpPr>
        <p:spPr/>
        <p:txBody>
          <a:bodyPr/>
          <a:lstStyle/>
          <a:p>
            <a:fld id="{1755F6D2-49A6-E64A-811B-3E9DE07970BF}" type="slidenum">
              <a:rPr lang="en-US" smtClean="0"/>
              <a:pPr/>
              <a:t>‹#›</a:t>
            </a:fld>
            <a:endParaRPr lang="en-US"/>
          </a:p>
        </p:txBody>
      </p:sp>
      <p:cxnSp>
        <p:nvCxnSpPr>
          <p:cNvPr id="21" name="Straight Connector 20">
            <a:extLst>
              <a:ext uri="{FF2B5EF4-FFF2-40B4-BE49-F238E27FC236}">
                <a16:creationId xmlns:a16="http://schemas.microsoft.com/office/drawing/2014/main" id="{68B944DE-DE06-4B49-B994-B75840615CC2}"/>
              </a:ext>
            </a:extLst>
          </p:cNvPr>
          <p:cNvCxnSpPr>
            <a:cxnSpLocks/>
          </p:cNvCxnSpPr>
          <p:nvPr userDrawn="1"/>
        </p:nvCxnSpPr>
        <p:spPr>
          <a:xfrm>
            <a:off x="2120901" y="2517996"/>
            <a:ext cx="2652268" cy="0"/>
          </a:xfrm>
          <a:prstGeom prst="line">
            <a:avLst/>
          </a:prstGeom>
          <a:ln w="9525" cmpd="sng">
            <a:solidFill>
              <a:schemeClr val="bg1">
                <a:lumMod val="75000"/>
              </a:schemeClr>
            </a:solidFill>
            <a:prstDash val="solid"/>
            <a:headEnd type="none"/>
            <a:tailEnd type="none" w="lg" len="lg"/>
          </a:ln>
          <a:effectLst/>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0A94CD73-9149-4641-8F68-3FA263C232E3}"/>
              </a:ext>
            </a:extLst>
          </p:cNvPr>
          <p:cNvCxnSpPr>
            <a:cxnSpLocks/>
          </p:cNvCxnSpPr>
          <p:nvPr userDrawn="1"/>
        </p:nvCxnSpPr>
        <p:spPr>
          <a:xfrm>
            <a:off x="2120900" y="2127938"/>
            <a:ext cx="0" cy="2822016"/>
          </a:xfrm>
          <a:prstGeom prst="line">
            <a:avLst/>
          </a:prstGeom>
          <a:ln w="9525" cmpd="sng">
            <a:solidFill>
              <a:schemeClr val="bg1">
                <a:lumMod val="75000"/>
              </a:schemeClr>
            </a:solidFill>
            <a:prstDash val="solid"/>
            <a:headEnd type="none"/>
            <a:tailEnd type="none" w="lg" len="lg"/>
          </a:ln>
          <a:effectLst/>
        </p:spPr>
        <p:style>
          <a:lnRef idx="2">
            <a:schemeClr val="accent1"/>
          </a:lnRef>
          <a:fillRef idx="0">
            <a:schemeClr val="accent1"/>
          </a:fillRef>
          <a:effectRef idx="1">
            <a:schemeClr val="accent1"/>
          </a:effectRef>
          <a:fontRef idx="minor">
            <a:schemeClr val="tx1"/>
          </a:fontRef>
        </p:style>
      </p:cxnSp>
      <p:sp>
        <p:nvSpPr>
          <p:cNvPr id="23" name="Content Placeholder 4">
            <a:extLst>
              <a:ext uri="{FF2B5EF4-FFF2-40B4-BE49-F238E27FC236}">
                <a16:creationId xmlns:a16="http://schemas.microsoft.com/office/drawing/2014/main" id="{1FF231C8-CCB9-6446-A179-EB086D1CAE95}"/>
              </a:ext>
            </a:extLst>
          </p:cNvPr>
          <p:cNvSpPr>
            <a:spLocks noGrp="1"/>
          </p:cNvSpPr>
          <p:nvPr>
            <p:ph sz="quarter" idx="12" hasCustomPrompt="1"/>
          </p:nvPr>
        </p:nvSpPr>
        <p:spPr>
          <a:xfrm>
            <a:off x="2213771" y="2124136"/>
            <a:ext cx="2735263" cy="365500"/>
          </a:xfrm>
          <a:prstGeom prst="rect">
            <a:avLst/>
          </a:prstGeom>
        </p:spPr>
        <p:txBody>
          <a:bodyPr/>
          <a:lstStyle>
            <a:lvl1pPr marL="0" marR="0" indent="0" algn="l" defTabSz="683276" rtl="0" eaLnBrk="1" fontAlgn="auto" latinLnBrk="0" hangingPunct="1">
              <a:lnSpc>
                <a:spcPct val="100000"/>
              </a:lnSpc>
              <a:spcBef>
                <a:spcPts val="747"/>
              </a:spcBef>
              <a:spcAft>
                <a:spcPts val="0"/>
              </a:spcAft>
              <a:buClrTx/>
              <a:buSzTx/>
              <a:buFont typeface="Arial" panose="020B0604020202020204" pitchFamily="34" charset="0"/>
              <a:buNone/>
              <a:tabLst/>
              <a:defRPr sz="1181" b="1" cap="all" baseline="0">
                <a:solidFill>
                  <a:schemeClr val="bg1"/>
                </a:solidFill>
              </a:defRPr>
            </a:lvl1pPr>
            <a:lvl2pPr marL="341637" indent="0">
              <a:buNone/>
              <a:defRPr sz="673"/>
            </a:lvl2pPr>
            <a:lvl3pPr marL="683276" indent="0">
              <a:buNone/>
              <a:defRPr sz="673"/>
            </a:lvl3pPr>
            <a:lvl4pPr marL="1024913" indent="0">
              <a:buNone/>
              <a:defRPr sz="673"/>
            </a:lvl4pPr>
            <a:lvl5pPr marL="1366550" indent="0">
              <a:buNone/>
              <a:defRPr sz="673"/>
            </a:lvl5pPr>
          </a:lstStyle>
          <a:p>
            <a:pPr lvl="0"/>
            <a:r>
              <a:rPr lang="en-US"/>
              <a:t>SUBHEADLINE</a:t>
            </a:r>
          </a:p>
        </p:txBody>
      </p:sp>
      <p:sp>
        <p:nvSpPr>
          <p:cNvPr id="4" name="Content Placeholder 3">
            <a:extLst>
              <a:ext uri="{FF2B5EF4-FFF2-40B4-BE49-F238E27FC236}">
                <a16:creationId xmlns:a16="http://schemas.microsoft.com/office/drawing/2014/main" id="{E969B851-7E6C-224A-A414-944FC4E11DFD}"/>
              </a:ext>
            </a:extLst>
          </p:cNvPr>
          <p:cNvSpPr>
            <a:spLocks noGrp="1"/>
          </p:cNvSpPr>
          <p:nvPr>
            <p:ph sz="quarter" idx="16" hasCustomPrompt="1"/>
          </p:nvPr>
        </p:nvSpPr>
        <p:spPr>
          <a:xfrm>
            <a:off x="2213374" y="2671763"/>
            <a:ext cx="2736056" cy="2278062"/>
          </a:xfrm>
          <a:prstGeom prst="rect">
            <a:avLst/>
          </a:prstGeom>
        </p:spPr>
        <p:txBody>
          <a:bodyPr/>
          <a:lstStyle>
            <a:lvl1pPr marL="0" marR="0" indent="0" algn="l" defTabSz="683276" rtl="0" eaLnBrk="1" fontAlgn="auto" latinLnBrk="0" hangingPunct="1">
              <a:lnSpc>
                <a:spcPct val="90000"/>
              </a:lnSpc>
              <a:spcBef>
                <a:spcPts val="747"/>
              </a:spcBef>
              <a:spcAft>
                <a:spcPts val="0"/>
              </a:spcAft>
              <a:buClrTx/>
              <a:buSzTx/>
              <a:buFont typeface="Arial" panose="020B0604020202020204" pitchFamily="34" charset="0"/>
              <a:buNone/>
              <a:tabLst/>
              <a:defRPr sz="788" cap="all" baseline="0">
                <a:solidFill>
                  <a:schemeClr val="bg1"/>
                </a:solidFill>
              </a:defRPr>
            </a:lvl1pPr>
            <a:lvl2pPr marL="341637" indent="0">
              <a:buNone/>
              <a:defRPr sz="788"/>
            </a:lvl2pPr>
            <a:lvl3pPr marL="683275" indent="0">
              <a:buNone/>
              <a:defRPr sz="788"/>
            </a:lvl3pPr>
            <a:lvl4pPr marL="1024913" indent="0">
              <a:buNone/>
              <a:defRPr sz="788"/>
            </a:lvl4pPr>
            <a:lvl5pPr marL="1366550" indent="0">
              <a:buNone/>
              <a:defRPr sz="788"/>
            </a:lvl5pPr>
          </a:lstStyle>
          <a:p>
            <a:pPr marL="0" marR="0" lvl="0" indent="0" algn="l" defTabSz="683276" rtl="0" eaLnBrk="1" fontAlgn="auto" latinLnBrk="0" hangingPunct="1">
              <a:lnSpc>
                <a:spcPct val="90000"/>
              </a:lnSpc>
              <a:spcBef>
                <a:spcPts val="747"/>
              </a:spcBef>
              <a:spcAft>
                <a:spcPts val="0"/>
              </a:spcAft>
              <a:buClrTx/>
              <a:buSzTx/>
              <a:buFont typeface="Arial" panose="020B0604020202020204" pitchFamily="34" charset="0"/>
              <a:buNone/>
              <a:tabLst/>
              <a:defRPr/>
            </a:pPr>
            <a:r>
              <a:rPr lang="en-US"/>
              <a:t>Dummy Copy Dummy Copy Dummy Copy Dummy Copy Dummy Copy Dummy Copy Dummy Copy Dummy Copy Dummy Copy Dummy Copy Dummy Copy Dummy Copy Dummy Copy Dummy Copy Dummy Copy Dummy Copy Dummy Copy Dummy Copy Dummy Copy Dummy Copy Dummy Copy</a:t>
            </a:r>
          </a:p>
          <a:p>
            <a:pPr marL="0" marR="0" lvl="0" indent="0" algn="l" defTabSz="683276" rtl="0" eaLnBrk="1" fontAlgn="auto" latinLnBrk="0" hangingPunct="1">
              <a:lnSpc>
                <a:spcPct val="90000"/>
              </a:lnSpc>
              <a:spcBef>
                <a:spcPts val="747"/>
              </a:spcBef>
              <a:spcAft>
                <a:spcPts val="0"/>
              </a:spcAft>
              <a:buClrTx/>
              <a:buSzTx/>
              <a:buFont typeface="Arial" panose="020B0604020202020204" pitchFamily="34" charset="0"/>
              <a:buNone/>
              <a:tabLst/>
              <a:defRPr/>
            </a:pPr>
            <a:r>
              <a:rPr lang="en-US"/>
              <a:t>Dummy Copy Dummy Copy Dummy Copy Dummy Copy Dummy Copy Dummy Copy Dummy Copy</a:t>
            </a:r>
          </a:p>
          <a:p>
            <a:pPr marL="0" marR="0" lvl="0" indent="0" algn="l" defTabSz="683276" rtl="0" eaLnBrk="1" fontAlgn="auto" latinLnBrk="0" hangingPunct="1">
              <a:lnSpc>
                <a:spcPct val="90000"/>
              </a:lnSpc>
              <a:spcBef>
                <a:spcPts val="747"/>
              </a:spcBef>
              <a:spcAft>
                <a:spcPts val="0"/>
              </a:spcAft>
              <a:buClrTx/>
              <a:buSzTx/>
              <a:buFont typeface="Arial" panose="020B0604020202020204" pitchFamily="34" charset="0"/>
              <a:buNone/>
              <a:tabLst/>
              <a:defRPr/>
            </a:pPr>
            <a:endParaRPr lang="en-US"/>
          </a:p>
        </p:txBody>
      </p:sp>
    </p:spTree>
    <p:extLst>
      <p:ext uri="{BB962C8B-B14F-4D97-AF65-F5344CB8AC3E}">
        <p14:creationId xmlns:p14="http://schemas.microsoft.com/office/powerpoint/2010/main" val="278372428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4_Custom Layout">
    <p:bg>
      <p:bgRef idx="1001">
        <a:schemeClr val="bg1"/>
      </p:bgRef>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1CFBA07-6A6E-744F-A98E-E2878FED1770}"/>
              </a:ext>
            </a:extLst>
          </p:cNvPr>
          <p:cNvPicPr>
            <a:picLocks noChangeAspect="1"/>
          </p:cNvPicPr>
          <p:nvPr userDrawn="1"/>
        </p:nvPicPr>
        <p:blipFill>
          <a:blip r:embed="rId2"/>
          <a:stretch>
            <a:fillRect/>
          </a:stretch>
        </p:blipFill>
        <p:spPr>
          <a:xfrm>
            <a:off x="0" y="0"/>
            <a:ext cx="9144000" cy="6858000"/>
          </a:xfrm>
          <a:prstGeom prst="rect">
            <a:avLst/>
          </a:prstGeom>
        </p:spPr>
      </p:pic>
      <p:sp>
        <p:nvSpPr>
          <p:cNvPr id="2" name="Date Placeholder 1">
            <a:extLst>
              <a:ext uri="{FF2B5EF4-FFF2-40B4-BE49-F238E27FC236}">
                <a16:creationId xmlns:a16="http://schemas.microsoft.com/office/drawing/2014/main" id="{11E1A643-2D32-0F4A-BE23-F473BD08D0EF}"/>
              </a:ext>
            </a:extLst>
          </p:cNvPr>
          <p:cNvSpPr>
            <a:spLocks noGrp="1"/>
          </p:cNvSpPr>
          <p:nvPr>
            <p:ph type="dt" sz="half" idx="14"/>
          </p:nvPr>
        </p:nvSpPr>
        <p:spPr/>
        <p:txBody>
          <a:bodyPr/>
          <a:lstStyle/>
          <a:p>
            <a:fld id="{D97C9332-06A4-8741-8892-83C10379AC79}" type="datetime1">
              <a:rPr lang="en-IN" smtClean="0"/>
              <a:t>13-04-2023</a:t>
            </a:fld>
            <a:r>
              <a:rPr lang="en-US"/>
              <a:t> </a:t>
            </a:r>
            <a:r>
              <a:rPr lang="en-US" altLang="en-US"/>
              <a:t>| </a:t>
            </a:r>
            <a:r>
              <a:rPr lang="en-IN" altLang="en-US"/>
              <a:t>© Mphasis 2018  Proprietary and confidential information</a:t>
            </a:r>
            <a:endParaRPr lang="en-US"/>
          </a:p>
        </p:txBody>
      </p:sp>
      <p:sp>
        <p:nvSpPr>
          <p:cNvPr id="5" name="Slide Number Placeholder 4">
            <a:extLst>
              <a:ext uri="{FF2B5EF4-FFF2-40B4-BE49-F238E27FC236}">
                <a16:creationId xmlns:a16="http://schemas.microsoft.com/office/drawing/2014/main" id="{9527B977-A796-3243-B13E-87C8E3FEF07B}"/>
              </a:ext>
            </a:extLst>
          </p:cNvPr>
          <p:cNvSpPr>
            <a:spLocks noGrp="1"/>
          </p:cNvSpPr>
          <p:nvPr>
            <p:ph type="sldNum" sz="quarter" idx="15"/>
          </p:nvPr>
        </p:nvSpPr>
        <p:spPr/>
        <p:txBody>
          <a:bodyPr/>
          <a:lstStyle/>
          <a:p>
            <a:fld id="{1755F6D2-49A6-E64A-811B-3E9DE07970BF}" type="slidenum">
              <a:rPr lang="en-US" smtClean="0"/>
              <a:pPr/>
              <a:t>‹#›</a:t>
            </a:fld>
            <a:endParaRPr lang="en-US"/>
          </a:p>
        </p:txBody>
      </p:sp>
      <p:cxnSp>
        <p:nvCxnSpPr>
          <p:cNvPr id="10" name="Straight Connector 9">
            <a:extLst>
              <a:ext uri="{FF2B5EF4-FFF2-40B4-BE49-F238E27FC236}">
                <a16:creationId xmlns:a16="http://schemas.microsoft.com/office/drawing/2014/main" id="{C6120B8A-EABF-2943-944B-0105DE5F97FB}"/>
              </a:ext>
            </a:extLst>
          </p:cNvPr>
          <p:cNvCxnSpPr>
            <a:cxnSpLocks/>
          </p:cNvCxnSpPr>
          <p:nvPr userDrawn="1"/>
        </p:nvCxnSpPr>
        <p:spPr>
          <a:xfrm>
            <a:off x="2120901" y="2517996"/>
            <a:ext cx="2652268" cy="0"/>
          </a:xfrm>
          <a:prstGeom prst="line">
            <a:avLst/>
          </a:prstGeom>
          <a:ln w="9525" cmpd="sng">
            <a:solidFill>
              <a:schemeClr val="bg1">
                <a:lumMod val="75000"/>
              </a:schemeClr>
            </a:solidFill>
            <a:prstDash val="solid"/>
            <a:headEnd type="none"/>
            <a:tailEnd type="none" w="lg" len="lg"/>
          </a:ln>
          <a:effectLst/>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EDE29BBF-7D29-9D48-971F-E080995C7AF1}"/>
              </a:ext>
            </a:extLst>
          </p:cNvPr>
          <p:cNvCxnSpPr>
            <a:cxnSpLocks/>
          </p:cNvCxnSpPr>
          <p:nvPr userDrawn="1"/>
        </p:nvCxnSpPr>
        <p:spPr>
          <a:xfrm>
            <a:off x="2120900" y="2127938"/>
            <a:ext cx="0" cy="2822016"/>
          </a:xfrm>
          <a:prstGeom prst="line">
            <a:avLst/>
          </a:prstGeom>
          <a:ln w="9525" cmpd="sng">
            <a:solidFill>
              <a:schemeClr val="bg1">
                <a:lumMod val="75000"/>
              </a:schemeClr>
            </a:solidFill>
            <a:prstDash val="solid"/>
            <a:headEnd type="none"/>
            <a:tailEnd type="none" w="lg" len="lg"/>
          </a:ln>
          <a:effectLst/>
        </p:spPr>
        <p:style>
          <a:lnRef idx="2">
            <a:schemeClr val="accent1"/>
          </a:lnRef>
          <a:fillRef idx="0">
            <a:schemeClr val="accent1"/>
          </a:fillRef>
          <a:effectRef idx="1">
            <a:schemeClr val="accent1"/>
          </a:effectRef>
          <a:fontRef idx="minor">
            <a:schemeClr val="tx1"/>
          </a:fontRef>
        </p:style>
      </p:cxnSp>
      <p:sp>
        <p:nvSpPr>
          <p:cNvPr id="12" name="Content Placeholder 4">
            <a:extLst>
              <a:ext uri="{FF2B5EF4-FFF2-40B4-BE49-F238E27FC236}">
                <a16:creationId xmlns:a16="http://schemas.microsoft.com/office/drawing/2014/main" id="{ACD0F6B8-A2BC-794B-9F13-C3F4AC493A73}"/>
              </a:ext>
            </a:extLst>
          </p:cNvPr>
          <p:cNvSpPr>
            <a:spLocks noGrp="1"/>
          </p:cNvSpPr>
          <p:nvPr>
            <p:ph sz="quarter" idx="12" hasCustomPrompt="1"/>
          </p:nvPr>
        </p:nvSpPr>
        <p:spPr>
          <a:xfrm>
            <a:off x="2213771" y="2124136"/>
            <a:ext cx="2735263" cy="365500"/>
          </a:xfrm>
          <a:prstGeom prst="rect">
            <a:avLst/>
          </a:prstGeom>
        </p:spPr>
        <p:txBody>
          <a:bodyPr/>
          <a:lstStyle>
            <a:lvl1pPr marL="0" marR="0" indent="0" algn="l" defTabSz="683276" rtl="0" eaLnBrk="1" fontAlgn="auto" latinLnBrk="0" hangingPunct="1">
              <a:lnSpc>
                <a:spcPct val="100000"/>
              </a:lnSpc>
              <a:spcBef>
                <a:spcPts val="747"/>
              </a:spcBef>
              <a:spcAft>
                <a:spcPts val="0"/>
              </a:spcAft>
              <a:buClrTx/>
              <a:buSzTx/>
              <a:buFont typeface="Arial" panose="020B0604020202020204" pitchFamily="34" charset="0"/>
              <a:buNone/>
              <a:tabLst/>
              <a:defRPr sz="1181" b="1" cap="all" baseline="0">
                <a:solidFill>
                  <a:schemeClr val="bg1"/>
                </a:solidFill>
              </a:defRPr>
            </a:lvl1pPr>
            <a:lvl2pPr marL="341637" indent="0">
              <a:buNone/>
              <a:defRPr sz="673"/>
            </a:lvl2pPr>
            <a:lvl3pPr marL="683276" indent="0">
              <a:buNone/>
              <a:defRPr sz="673"/>
            </a:lvl3pPr>
            <a:lvl4pPr marL="1024913" indent="0">
              <a:buNone/>
              <a:defRPr sz="673"/>
            </a:lvl4pPr>
            <a:lvl5pPr marL="1366550" indent="0">
              <a:buNone/>
              <a:defRPr sz="673"/>
            </a:lvl5pPr>
          </a:lstStyle>
          <a:p>
            <a:pPr lvl="0"/>
            <a:r>
              <a:rPr lang="en-US"/>
              <a:t>Sub Header Content</a:t>
            </a:r>
          </a:p>
        </p:txBody>
      </p:sp>
      <p:sp>
        <p:nvSpPr>
          <p:cNvPr id="14" name="Content Placeholder 3">
            <a:extLst>
              <a:ext uri="{FF2B5EF4-FFF2-40B4-BE49-F238E27FC236}">
                <a16:creationId xmlns:a16="http://schemas.microsoft.com/office/drawing/2014/main" id="{0837C8F5-EB8F-3045-AF42-35D378806B74}"/>
              </a:ext>
            </a:extLst>
          </p:cNvPr>
          <p:cNvSpPr>
            <a:spLocks noGrp="1"/>
          </p:cNvSpPr>
          <p:nvPr>
            <p:ph sz="quarter" idx="16" hasCustomPrompt="1"/>
          </p:nvPr>
        </p:nvSpPr>
        <p:spPr>
          <a:xfrm>
            <a:off x="2213374" y="2671763"/>
            <a:ext cx="2736056" cy="2278062"/>
          </a:xfrm>
          <a:prstGeom prst="rect">
            <a:avLst/>
          </a:prstGeom>
        </p:spPr>
        <p:txBody>
          <a:bodyPr/>
          <a:lstStyle>
            <a:lvl1pPr marL="0" marR="0" indent="0" algn="l" defTabSz="683276" rtl="0" eaLnBrk="1" fontAlgn="auto" latinLnBrk="0" hangingPunct="1">
              <a:lnSpc>
                <a:spcPct val="90000"/>
              </a:lnSpc>
              <a:spcBef>
                <a:spcPts val="747"/>
              </a:spcBef>
              <a:spcAft>
                <a:spcPts val="0"/>
              </a:spcAft>
              <a:buClrTx/>
              <a:buSzTx/>
              <a:buFont typeface="Arial" panose="020B0604020202020204" pitchFamily="34" charset="0"/>
              <a:buNone/>
              <a:tabLst/>
              <a:defRPr sz="788" cap="all" baseline="0">
                <a:solidFill>
                  <a:schemeClr val="bg1"/>
                </a:solidFill>
              </a:defRPr>
            </a:lvl1pPr>
            <a:lvl2pPr marL="341637" indent="0">
              <a:buNone/>
              <a:defRPr sz="788"/>
            </a:lvl2pPr>
            <a:lvl3pPr marL="683275" indent="0">
              <a:buNone/>
              <a:defRPr sz="788"/>
            </a:lvl3pPr>
            <a:lvl4pPr marL="1024913" indent="0">
              <a:buNone/>
              <a:defRPr sz="788"/>
            </a:lvl4pPr>
            <a:lvl5pPr marL="1366550" indent="0">
              <a:buNone/>
              <a:defRPr sz="788"/>
            </a:lvl5pPr>
          </a:lstStyle>
          <a:p>
            <a:pPr marL="0" marR="0" lvl="0" indent="0" algn="l" defTabSz="683276" rtl="0" eaLnBrk="1" fontAlgn="auto" latinLnBrk="0" hangingPunct="1">
              <a:lnSpc>
                <a:spcPct val="90000"/>
              </a:lnSpc>
              <a:spcBef>
                <a:spcPts val="747"/>
              </a:spcBef>
              <a:spcAft>
                <a:spcPts val="0"/>
              </a:spcAft>
              <a:buClrTx/>
              <a:buSzTx/>
              <a:buFont typeface="Arial" panose="020B0604020202020204" pitchFamily="34" charset="0"/>
              <a:buNone/>
              <a:tabLst/>
              <a:defRPr/>
            </a:pPr>
            <a:r>
              <a:rPr lang="en-US"/>
              <a:t>Dummy Copy Dummy Copy Dummy Copy Dummy Copy Dummy Copy Dummy Copy Dummy Copy Dummy Copy Dummy Copy Dummy Copy Dummy Copy Dummy Copy Dummy Copy Dummy Copy Dummy Copy Dummy Copy Dummy Copy Dummy Copy Dummy Copy Dummy Copy Dummy Copy</a:t>
            </a:r>
          </a:p>
          <a:p>
            <a:pPr marL="0" marR="0" lvl="0" indent="0" algn="l" defTabSz="683276" rtl="0" eaLnBrk="1" fontAlgn="auto" latinLnBrk="0" hangingPunct="1">
              <a:lnSpc>
                <a:spcPct val="90000"/>
              </a:lnSpc>
              <a:spcBef>
                <a:spcPts val="747"/>
              </a:spcBef>
              <a:spcAft>
                <a:spcPts val="0"/>
              </a:spcAft>
              <a:buClrTx/>
              <a:buSzTx/>
              <a:buFont typeface="Arial" panose="020B0604020202020204" pitchFamily="34" charset="0"/>
              <a:buNone/>
              <a:tabLst/>
              <a:defRPr/>
            </a:pPr>
            <a:r>
              <a:rPr lang="en-US"/>
              <a:t>Dummy Copy Dummy Copy Dummy Copy Dummy Copy Dummy Copy Dummy Copy Dummy Copy</a:t>
            </a:r>
          </a:p>
          <a:p>
            <a:pPr marL="0" marR="0" lvl="0" indent="0" algn="l" defTabSz="683276" rtl="0" eaLnBrk="1" fontAlgn="auto" latinLnBrk="0" hangingPunct="1">
              <a:lnSpc>
                <a:spcPct val="90000"/>
              </a:lnSpc>
              <a:spcBef>
                <a:spcPts val="747"/>
              </a:spcBef>
              <a:spcAft>
                <a:spcPts val="0"/>
              </a:spcAft>
              <a:buClrTx/>
              <a:buSzTx/>
              <a:buFont typeface="Arial" panose="020B0604020202020204" pitchFamily="34" charset="0"/>
              <a:buNone/>
              <a:tabLst/>
              <a:defRPr/>
            </a:pPr>
            <a:endParaRPr lang="en-US"/>
          </a:p>
        </p:txBody>
      </p:sp>
    </p:spTree>
    <p:extLst>
      <p:ext uri="{BB962C8B-B14F-4D97-AF65-F5344CB8AC3E}">
        <p14:creationId xmlns:p14="http://schemas.microsoft.com/office/powerpoint/2010/main" val="371031745"/>
      </p:ext>
    </p:extLst>
  </p:cSld>
  <p:clrMapOvr>
    <a:overrideClrMapping bg1="lt1" tx1="dk1" bg2="lt2" tx2="dk2" accent1="accent1" accent2="accent2" accent3="accent3" accent4="accent4" accent5="accent5" accent6="accent6" hlink="hlink" folHlink="folHlink"/>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cxnSp>
        <p:nvCxnSpPr>
          <p:cNvPr id="14" name="Straight Connector 13">
            <a:extLst>
              <a:ext uri="{FF2B5EF4-FFF2-40B4-BE49-F238E27FC236}">
                <a16:creationId xmlns:a16="http://schemas.microsoft.com/office/drawing/2014/main" id="{3BED2DD2-EC9C-4B4D-B3AD-827B2DB71C85}"/>
              </a:ext>
            </a:extLst>
          </p:cNvPr>
          <p:cNvCxnSpPr>
            <a:cxnSpLocks/>
          </p:cNvCxnSpPr>
          <p:nvPr userDrawn="1"/>
        </p:nvCxnSpPr>
        <p:spPr bwMode="auto">
          <a:xfrm>
            <a:off x="4463276" y="1640202"/>
            <a:ext cx="0" cy="4472891"/>
          </a:xfrm>
          <a:prstGeom prst="line">
            <a:avLst/>
          </a:prstGeom>
          <a:solidFill>
            <a:schemeClr val="accent1"/>
          </a:solidFill>
          <a:ln w="9525" cap="flat" cmpd="sng" algn="ctr">
            <a:solidFill>
              <a:schemeClr val="bg2"/>
            </a:solidFill>
            <a:prstDash val="dash"/>
            <a:round/>
            <a:headEnd type="none" w="lg" len="lg"/>
            <a:tailEnd type="none" w="lg" len="lg"/>
          </a:ln>
          <a:effectLst/>
        </p:spPr>
      </p:cxnSp>
      <p:cxnSp>
        <p:nvCxnSpPr>
          <p:cNvPr id="18" name="Straight Connector 17">
            <a:extLst>
              <a:ext uri="{FF2B5EF4-FFF2-40B4-BE49-F238E27FC236}">
                <a16:creationId xmlns:a16="http://schemas.microsoft.com/office/drawing/2014/main" id="{1615DC50-9E94-244F-956B-97AE6C8A7876}"/>
              </a:ext>
            </a:extLst>
          </p:cNvPr>
          <p:cNvCxnSpPr>
            <a:cxnSpLocks/>
          </p:cNvCxnSpPr>
          <p:nvPr userDrawn="1"/>
        </p:nvCxnSpPr>
        <p:spPr bwMode="auto">
          <a:xfrm>
            <a:off x="4" y="3917744"/>
            <a:ext cx="9143999" cy="0"/>
          </a:xfrm>
          <a:prstGeom prst="line">
            <a:avLst/>
          </a:prstGeom>
          <a:solidFill>
            <a:schemeClr val="accent1"/>
          </a:solidFill>
          <a:ln w="9525" cap="flat" cmpd="sng" algn="ctr">
            <a:solidFill>
              <a:schemeClr val="bg2"/>
            </a:solidFill>
            <a:prstDash val="dash"/>
            <a:round/>
            <a:headEnd type="none" w="lg" len="lg"/>
            <a:tailEnd type="none" w="lg" len="lg"/>
          </a:ln>
          <a:effectLst/>
        </p:spPr>
      </p:cxnSp>
      <p:sp>
        <p:nvSpPr>
          <p:cNvPr id="620" name="Chart Placeholder 619">
            <a:extLst>
              <a:ext uri="{FF2B5EF4-FFF2-40B4-BE49-F238E27FC236}">
                <a16:creationId xmlns:a16="http://schemas.microsoft.com/office/drawing/2014/main" id="{2EA8717B-227E-A347-9CB0-09314DF53A1F}"/>
              </a:ext>
            </a:extLst>
          </p:cNvPr>
          <p:cNvSpPr>
            <a:spLocks noGrp="1"/>
          </p:cNvSpPr>
          <p:nvPr>
            <p:ph type="chart" sz="quarter" idx="12" hasCustomPrompt="1"/>
          </p:nvPr>
        </p:nvSpPr>
        <p:spPr>
          <a:xfrm>
            <a:off x="628652" y="4222755"/>
            <a:ext cx="3732213" cy="1890183"/>
          </a:xfrm>
          <a:prstGeom prst="rect">
            <a:avLst/>
          </a:prstGeom>
        </p:spPr>
        <p:txBody>
          <a:bodyPr/>
          <a:lstStyle>
            <a:lvl1pPr marL="0" indent="0" algn="ctr">
              <a:buNone/>
              <a:defRPr sz="1345"/>
            </a:lvl1pPr>
          </a:lstStyle>
          <a:p>
            <a:r>
              <a:rPr lang="en-US"/>
              <a:t>chart</a:t>
            </a:r>
          </a:p>
        </p:txBody>
      </p:sp>
      <p:sp>
        <p:nvSpPr>
          <p:cNvPr id="1882" name="Chart Placeholder 1881">
            <a:extLst>
              <a:ext uri="{FF2B5EF4-FFF2-40B4-BE49-F238E27FC236}">
                <a16:creationId xmlns:a16="http://schemas.microsoft.com/office/drawing/2014/main" id="{0A8D4D48-7AAA-804E-AA80-79A3911BC8F3}"/>
              </a:ext>
            </a:extLst>
          </p:cNvPr>
          <p:cNvSpPr>
            <a:spLocks noGrp="1"/>
          </p:cNvSpPr>
          <p:nvPr>
            <p:ph type="chart" sz="quarter" idx="13" hasCustomPrompt="1"/>
          </p:nvPr>
        </p:nvSpPr>
        <p:spPr>
          <a:xfrm>
            <a:off x="4565651" y="4438655"/>
            <a:ext cx="2173648" cy="1631949"/>
          </a:xfrm>
          <a:prstGeom prst="rect">
            <a:avLst/>
          </a:prstGeom>
        </p:spPr>
        <p:txBody>
          <a:bodyPr/>
          <a:lstStyle>
            <a:lvl1pPr marL="0" indent="0" algn="ctr">
              <a:buNone/>
              <a:defRPr sz="1345"/>
            </a:lvl1pPr>
          </a:lstStyle>
          <a:p>
            <a:r>
              <a:rPr lang="en-US"/>
              <a:t>chart</a:t>
            </a:r>
          </a:p>
        </p:txBody>
      </p:sp>
      <p:sp>
        <p:nvSpPr>
          <p:cNvPr id="1883" name="Chart Placeholder 1881">
            <a:extLst>
              <a:ext uri="{FF2B5EF4-FFF2-40B4-BE49-F238E27FC236}">
                <a16:creationId xmlns:a16="http://schemas.microsoft.com/office/drawing/2014/main" id="{F30BF07E-A036-1843-BE24-18658F614995}"/>
              </a:ext>
            </a:extLst>
          </p:cNvPr>
          <p:cNvSpPr>
            <a:spLocks noGrp="1"/>
          </p:cNvSpPr>
          <p:nvPr>
            <p:ph type="chart" sz="quarter" idx="14" hasCustomPrompt="1"/>
          </p:nvPr>
        </p:nvSpPr>
        <p:spPr>
          <a:xfrm>
            <a:off x="6841711" y="4438655"/>
            <a:ext cx="2084840" cy="1631949"/>
          </a:xfrm>
          <a:prstGeom prst="rect">
            <a:avLst/>
          </a:prstGeom>
        </p:spPr>
        <p:txBody>
          <a:bodyPr/>
          <a:lstStyle>
            <a:lvl1pPr marL="0" indent="0" algn="ctr">
              <a:buNone/>
              <a:defRPr sz="1345"/>
            </a:lvl1pPr>
          </a:lstStyle>
          <a:p>
            <a:r>
              <a:rPr lang="en-US"/>
              <a:t>chart</a:t>
            </a:r>
          </a:p>
        </p:txBody>
      </p:sp>
      <p:sp>
        <p:nvSpPr>
          <p:cNvPr id="1885" name="Text Placeholder 3">
            <a:extLst>
              <a:ext uri="{FF2B5EF4-FFF2-40B4-BE49-F238E27FC236}">
                <a16:creationId xmlns:a16="http://schemas.microsoft.com/office/drawing/2014/main" id="{E993FB71-485A-4342-B9CA-E2BE2B2B371F}"/>
              </a:ext>
            </a:extLst>
          </p:cNvPr>
          <p:cNvSpPr>
            <a:spLocks noGrp="1"/>
          </p:cNvSpPr>
          <p:nvPr>
            <p:ph type="body" sz="quarter" idx="15" hasCustomPrompt="1"/>
          </p:nvPr>
        </p:nvSpPr>
        <p:spPr>
          <a:xfrm>
            <a:off x="458393" y="204952"/>
            <a:ext cx="8219027" cy="353459"/>
          </a:xfrm>
          <a:prstGeom prst="rect">
            <a:avLst/>
          </a:prstGeom>
        </p:spPr>
        <p:txBody>
          <a:bodyPr/>
          <a:lstStyle>
            <a:lvl1pPr marL="0" indent="0" algn="ctr">
              <a:buNone/>
              <a:defRPr sz="1350" cap="all" baseline="0">
                <a:solidFill>
                  <a:srgbClr val="B51E6A"/>
                </a:solidFill>
                <a:latin typeface="Calibri" panose="020F0502020204030204" pitchFamily="34" charset="0"/>
                <a:cs typeface="Calibri" panose="020F0502020204030204" pitchFamily="34" charset="0"/>
              </a:defRPr>
            </a:lvl1pPr>
          </a:lstStyle>
          <a:p>
            <a:r>
              <a:rPr lang="en-US"/>
              <a:t>TITLE</a:t>
            </a:r>
          </a:p>
        </p:txBody>
      </p:sp>
      <p:cxnSp>
        <p:nvCxnSpPr>
          <p:cNvPr id="1886" name="Straight Connector 1885">
            <a:extLst>
              <a:ext uri="{FF2B5EF4-FFF2-40B4-BE49-F238E27FC236}">
                <a16:creationId xmlns:a16="http://schemas.microsoft.com/office/drawing/2014/main" id="{789B49DE-222C-984E-8597-0191FF592F5A}"/>
              </a:ext>
            </a:extLst>
          </p:cNvPr>
          <p:cNvCxnSpPr>
            <a:cxnSpLocks/>
          </p:cNvCxnSpPr>
          <p:nvPr userDrawn="1"/>
        </p:nvCxnSpPr>
        <p:spPr>
          <a:xfrm>
            <a:off x="2826413" y="629379"/>
            <a:ext cx="3491177" cy="0"/>
          </a:xfrm>
          <a:prstGeom prst="line">
            <a:avLst/>
          </a:prstGeom>
          <a:ln>
            <a:solidFill>
              <a:srgbClr val="C82621"/>
            </a:solidFill>
          </a:ln>
        </p:spPr>
        <p:style>
          <a:lnRef idx="1">
            <a:schemeClr val="accent1"/>
          </a:lnRef>
          <a:fillRef idx="0">
            <a:schemeClr val="accent1"/>
          </a:fillRef>
          <a:effectRef idx="0">
            <a:schemeClr val="accent1"/>
          </a:effectRef>
          <a:fontRef idx="minor">
            <a:schemeClr val="tx1"/>
          </a:fontRef>
        </p:style>
      </p:cxnSp>
      <p:sp>
        <p:nvSpPr>
          <p:cNvPr id="2" name="Date Placeholder 1">
            <a:extLst>
              <a:ext uri="{FF2B5EF4-FFF2-40B4-BE49-F238E27FC236}">
                <a16:creationId xmlns:a16="http://schemas.microsoft.com/office/drawing/2014/main" id="{9422A392-31A2-8B4D-90EF-A198D5C6F7BE}"/>
              </a:ext>
            </a:extLst>
          </p:cNvPr>
          <p:cNvSpPr>
            <a:spLocks noGrp="1"/>
          </p:cNvSpPr>
          <p:nvPr>
            <p:ph type="dt" sz="half" idx="16"/>
          </p:nvPr>
        </p:nvSpPr>
        <p:spPr/>
        <p:txBody>
          <a:bodyPr/>
          <a:lstStyle/>
          <a:p>
            <a:fld id="{D97C9332-06A4-8741-8892-83C10379AC79}" type="datetime1">
              <a:rPr lang="en-IN" smtClean="0"/>
              <a:t>13-04-2023</a:t>
            </a:fld>
            <a:r>
              <a:rPr lang="en-US"/>
              <a:t> </a:t>
            </a:r>
            <a:r>
              <a:rPr lang="en-US" altLang="en-US"/>
              <a:t>| </a:t>
            </a:r>
            <a:r>
              <a:rPr lang="en-IN" altLang="en-US"/>
              <a:t>© Mphasis 2018  Proprietary and confidential information</a:t>
            </a:r>
            <a:endParaRPr lang="en-US"/>
          </a:p>
        </p:txBody>
      </p:sp>
      <p:sp>
        <p:nvSpPr>
          <p:cNvPr id="3" name="Slide Number Placeholder 2">
            <a:extLst>
              <a:ext uri="{FF2B5EF4-FFF2-40B4-BE49-F238E27FC236}">
                <a16:creationId xmlns:a16="http://schemas.microsoft.com/office/drawing/2014/main" id="{F814B894-5EEE-3544-87E2-11DE2793BD0A}"/>
              </a:ext>
            </a:extLst>
          </p:cNvPr>
          <p:cNvSpPr>
            <a:spLocks noGrp="1"/>
          </p:cNvSpPr>
          <p:nvPr>
            <p:ph type="sldNum" sz="quarter" idx="17"/>
          </p:nvPr>
        </p:nvSpPr>
        <p:spPr/>
        <p:txBody>
          <a:bodyPr/>
          <a:lstStyle/>
          <a:p>
            <a:fld id="{1755F6D2-49A6-E64A-811B-3E9DE07970BF}" type="slidenum">
              <a:rPr lang="en-US" smtClean="0"/>
              <a:pPr/>
              <a:t>‹#›</a:t>
            </a:fld>
            <a:endParaRPr lang="en-US"/>
          </a:p>
        </p:txBody>
      </p:sp>
    </p:spTree>
    <p:extLst>
      <p:ext uri="{BB962C8B-B14F-4D97-AF65-F5344CB8AC3E}">
        <p14:creationId xmlns:p14="http://schemas.microsoft.com/office/powerpoint/2010/main" val="300443039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36" name="Rectangle 35">
            <a:extLst>
              <a:ext uri="{FF2B5EF4-FFF2-40B4-BE49-F238E27FC236}">
                <a16:creationId xmlns:a16="http://schemas.microsoft.com/office/drawing/2014/main" id="{2D92CC53-50F2-B24C-9117-53D06CDBC19C}"/>
              </a:ext>
            </a:extLst>
          </p:cNvPr>
          <p:cNvSpPr/>
          <p:nvPr userDrawn="1"/>
        </p:nvSpPr>
        <p:spPr>
          <a:xfrm>
            <a:off x="4541529" y="3998524"/>
            <a:ext cx="4275137" cy="219024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3"/>
          </a:p>
        </p:txBody>
      </p:sp>
      <p:sp>
        <p:nvSpPr>
          <p:cNvPr id="24" name="Rectangle 23">
            <a:extLst>
              <a:ext uri="{FF2B5EF4-FFF2-40B4-BE49-F238E27FC236}">
                <a16:creationId xmlns:a16="http://schemas.microsoft.com/office/drawing/2014/main" id="{294EFACE-1EE1-AA4F-AE43-986E9E8887C7}"/>
              </a:ext>
            </a:extLst>
          </p:cNvPr>
          <p:cNvSpPr/>
          <p:nvPr userDrawn="1"/>
        </p:nvSpPr>
        <p:spPr>
          <a:xfrm>
            <a:off x="252481" y="868885"/>
            <a:ext cx="4190312" cy="258417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3"/>
          </a:p>
        </p:txBody>
      </p:sp>
      <p:sp>
        <p:nvSpPr>
          <p:cNvPr id="13" name="Text Placeholder 6">
            <a:extLst>
              <a:ext uri="{FF2B5EF4-FFF2-40B4-BE49-F238E27FC236}">
                <a16:creationId xmlns:a16="http://schemas.microsoft.com/office/drawing/2014/main" id="{1693C7A5-79AF-7448-820D-95C998FA586D}"/>
              </a:ext>
            </a:extLst>
          </p:cNvPr>
          <p:cNvSpPr>
            <a:spLocks noGrp="1"/>
          </p:cNvSpPr>
          <p:nvPr>
            <p:ph type="body" sz="quarter" idx="12" hasCustomPrompt="1"/>
          </p:nvPr>
        </p:nvSpPr>
        <p:spPr>
          <a:xfrm>
            <a:off x="458392" y="882067"/>
            <a:ext cx="3710387" cy="1522737"/>
          </a:xfrm>
          <a:prstGeom prst="rect">
            <a:avLst/>
          </a:prstGeom>
        </p:spPr>
        <p:txBody>
          <a:bodyPr/>
          <a:lstStyle>
            <a:lvl1pPr>
              <a:defRPr sz="788"/>
            </a:lvl1pPr>
          </a:lstStyle>
          <a:p>
            <a:r>
              <a:rPr lang="en-IN"/>
              <a:t>DUMMY TEXT FOR SAMPLE - </a:t>
            </a:r>
            <a:r>
              <a:rPr lang="en-IN" err="1"/>
              <a:t>Editem</a:t>
            </a:r>
            <a:r>
              <a:rPr lang="en-IN"/>
              <a:t> </a:t>
            </a:r>
            <a:r>
              <a:rPr lang="en-IN" err="1"/>
              <a:t>resci</a:t>
            </a:r>
            <a:r>
              <a:rPr lang="en-IN"/>
              <a:t> </a:t>
            </a:r>
            <a:r>
              <a:rPr lang="en-IN" err="1"/>
              <a:t>corestint</a:t>
            </a:r>
            <a:r>
              <a:rPr lang="en-IN"/>
              <a:t> rem ipsum non nonet </a:t>
            </a:r>
            <a:r>
              <a:rPr lang="en-IN" err="1"/>
              <a:t>occum</a:t>
            </a:r>
            <a:r>
              <a:rPr lang="en-IN"/>
              <a:t> </a:t>
            </a:r>
            <a:r>
              <a:rPr lang="en-IN" err="1"/>
              <a:t>quaeraes</a:t>
            </a:r>
            <a:r>
              <a:rPr lang="en-IN"/>
              <a:t> que </a:t>
            </a:r>
            <a:r>
              <a:rPr lang="en-IN" err="1"/>
              <a:t>labo</a:t>
            </a:r>
            <a:r>
              <a:rPr lang="en-IN"/>
              <a:t>. </a:t>
            </a:r>
            <a:r>
              <a:rPr lang="en-IN" err="1"/>
              <a:t>Udant</a:t>
            </a:r>
            <a:r>
              <a:rPr lang="en-IN"/>
              <a:t> </a:t>
            </a:r>
            <a:r>
              <a:rPr lang="en-IN" err="1"/>
              <a:t>quati</a:t>
            </a:r>
            <a:r>
              <a:rPr lang="en-IN"/>
              <a:t> </a:t>
            </a:r>
            <a:r>
              <a:rPr lang="en-IN" err="1"/>
              <a:t>dollab</a:t>
            </a:r>
            <a:r>
              <a:rPr lang="en-IN"/>
              <a:t> </a:t>
            </a:r>
            <a:r>
              <a:rPr lang="en-IN" err="1"/>
              <a:t>invel</a:t>
            </a:r>
            <a:r>
              <a:rPr lang="en-IN"/>
              <a:t> </a:t>
            </a:r>
            <a:r>
              <a:rPr lang="en-IN" err="1"/>
              <a:t>iniendel</a:t>
            </a:r>
            <a:r>
              <a:rPr lang="en-IN"/>
              <a:t> </a:t>
            </a:r>
            <a:r>
              <a:rPr lang="en-IN" err="1"/>
              <a:t>ipiet</a:t>
            </a:r>
            <a:r>
              <a:rPr lang="en-IN"/>
              <a:t> </a:t>
            </a:r>
            <a:r>
              <a:rPr lang="en-IN" err="1"/>
              <a:t>lia</a:t>
            </a:r>
            <a:r>
              <a:rPr lang="en-IN"/>
              <a:t> </a:t>
            </a:r>
            <a:r>
              <a:rPr lang="en-IN" err="1"/>
              <a:t>etur</a:t>
            </a:r>
            <a:r>
              <a:rPr lang="en-IN"/>
              <a:t> </a:t>
            </a:r>
            <a:r>
              <a:rPr lang="en-IN" err="1"/>
              <a:t>adior</a:t>
            </a:r>
            <a:r>
              <a:rPr lang="en-IN"/>
              <a:t> </a:t>
            </a:r>
            <a:r>
              <a:rPr lang="en-IN" err="1"/>
              <a:t>sam</a:t>
            </a:r>
            <a:r>
              <a:rPr lang="en-IN"/>
              <a:t> </a:t>
            </a:r>
            <a:r>
              <a:rPr lang="en-IN" err="1"/>
              <a:t>ute</a:t>
            </a:r>
            <a:r>
              <a:rPr lang="en-IN"/>
              <a:t> </a:t>
            </a:r>
            <a:r>
              <a:rPr lang="en-IN" err="1"/>
              <a:t>voluptatur</a:t>
            </a:r>
            <a:r>
              <a:rPr lang="en-IN"/>
              <a:t> </a:t>
            </a:r>
            <a:r>
              <a:rPr lang="en-IN" err="1"/>
              <a:t>aspieni</a:t>
            </a:r>
            <a:r>
              <a:rPr lang="en-IN"/>
              <a:t> </a:t>
            </a:r>
            <a:r>
              <a:rPr lang="en-IN" err="1"/>
              <a:t>stemporio</a:t>
            </a:r>
            <a:r>
              <a:rPr lang="en-IN"/>
              <a:t> tem </a:t>
            </a:r>
            <a:r>
              <a:rPr lang="en-IN" err="1"/>
              <a:t>aut</a:t>
            </a:r>
            <a:r>
              <a:rPr lang="en-IN"/>
              <a:t> </a:t>
            </a:r>
            <a:r>
              <a:rPr lang="en-IN" err="1"/>
              <a:t>quiant</a:t>
            </a:r>
            <a:r>
              <a:rPr lang="en-IN"/>
              <a:t> </a:t>
            </a:r>
            <a:r>
              <a:rPr lang="en-IN" err="1"/>
              <a:t>alitio</a:t>
            </a:r>
            <a:r>
              <a:rPr lang="en-IN"/>
              <a:t> </a:t>
            </a:r>
            <a:r>
              <a:rPr lang="en-IN" err="1"/>
              <a:t>magnimp</a:t>
            </a:r>
            <a:r>
              <a:rPr lang="en-IN"/>
              <a:t> </a:t>
            </a:r>
            <a:r>
              <a:rPr lang="en-IN" err="1"/>
              <a:t>orpore</a:t>
            </a:r>
            <a:r>
              <a:rPr lang="en-IN"/>
              <a:t> </a:t>
            </a:r>
            <a:r>
              <a:rPr lang="en-IN" err="1"/>
              <a:t>ilitae</a:t>
            </a:r>
            <a:r>
              <a:rPr lang="en-IN"/>
              <a:t> </a:t>
            </a:r>
            <a:r>
              <a:rPr lang="en-IN" err="1"/>
              <a:t>aperaerspid</a:t>
            </a:r>
            <a:r>
              <a:rPr lang="en-IN"/>
              <a:t> </a:t>
            </a:r>
            <a:r>
              <a:rPr lang="en-IN" err="1"/>
              <a:t>ut</a:t>
            </a:r>
            <a:r>
              <a:rPr lang="en-IN"/>
              <a:t> </a:t>
            </a:r>
            <a:r>
              <a:rPr lang="en-IN" err="1"/>
              <a:t>dici</a:t>
            </a:r>
            <a:r>
              <a:rPr lang="en-IN"/>
              <a:t> </a:t>
            </a:r>
            <a:r>
              <a:rPr lang="en-IN" err="1"/>
              <a:t>sequi</a:t>
            </a:r>
            <a:r>
              <a:rPr lang="en-IN"/>
              <a:t> </a:t>
            </a:r>
            <a:r>
              <a:rPr lang="en-IN" err="1"/>
              <a:t>nonsequi</a:t>
            </a:r>
            <a:r>
              <a:rPr lang="en-IN"/>
              <a:t> </a:t>
            </a:r>
            <a:r>
              <a:rPr lang="en-IN" err="1"/>
              <a:t>dolorem</a:t>
            </a:r>
            <a:r>
              <a:rPr lang="en-IN"/>
              <a:t> </a:t>
            </a:r>
          </a:p>
        </p:txBody>
      </p:sp>
      <p:sp>
        <p:nvSpPr>
          <p:cNvPr id="17" name="Picture Placeholder 16">
            <a:extLst>
              <a:ext uri="{FF2B5EF4-FFF2-40B4-BE49-F238E27FC236}">
                <a16:creationId xmlns:a16="http://schemas.microsoft.com/office/drawing/2014/main" id="{CF2ABA0A-3C51-B841-A147-6B1264C17026}"/>
              </a:ext>
            </a:extLst>
          </p:cNvPr>
          <p:cNvSpPr>
            <a:spLocks noGrp="1"/>
          </p:cNvSpPr>
          <p:nvPr>
            <p:ph type="pic" sz="quarter" idx="21"/>
          </p:nvPr>
        </p:nvSpPr>
        <p:spPr>
          <a:xfrm>
            <a:off x="4551365" y="882650"/>
            <a:ext cx="4275137" cy="2455334"/>
          </a:xfrm>
          <a:prstGeom prst="rect">
            <a:avLst/>
          </a:prstGeom>
        </p:spPr>
        <p:txBody>
          <a:bodyPr/>
          <a:lstStyle>
            <a:lvl1pPr marL="0" indent="0" algn="l">
              <a:buNone/>
              <a:defRPr sz="788"/>
            </a:lvl1pPr>
          </a:lstStyle>
          <a:p>
            <a:endParaRPr lang="en-US"/>
          </a:p>
        </p:txBody>
      </p:sp>
      <p:sp>
        <p:nvSpPr>
          <p:cNvPr id="18" name="Rectangle 17">
            <a:extLst>
              <a:ext uri="{FF2B5EF4-FFF2-40B4-BE49-F238E27FC236}">
                <a16:creationId xmlns:a16="http://schemas.microsoft.com/office/drawing/2014/main" id="{7340D174-A266-A145-A5D0-E2FF9410FEBF}"/>
              </a:ext>
            </a:extLst>
          </p:cNvPr>
          <p:cNvSpPr/>
          <p:nvPr userDrawn="1"/>
        </p:nvSpPr>
        <p:spPr>
          <a:xfrm>
            <a:off x="4551365" y="3555234"/>
            <a:ext cx="4275137" cy="39898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3"/>
          </a:p>
        </p:txBody>
      </p:sp>
      <p:sp>
        <p:nvSpPr>
          <p:cNvPr id="22" name="Table Placeholder 21">
            <a:extLst>
              <a:ext uri="{FF2B5EF4-FFF2-40B4-BE49-F238E27FC236}">
                <a16:creationId xmlns:a16="http://schemas.microsoft.com/office/drawing/2014/main" id="{8434B7C0-8ACB-5648-A181-725C8DBDF68E}"/>
              </a:ext>
            </a:extLst>
          </p:cNvPr>
          <p:cNvSpPr>
            <a:spLocks noGrp="1"/>
          </p:cNvSpPr>
          <p:nvPr>
            <p:ph type="tbl" sz="quarter" idx="22"/>
          </p:nvPr>
        </p:nvSpPr>
        <p:spPr>
          <a:xfrm>
            <a:off x="400129" y="3923435"/>
            <a:ext cx="3863975" cy="2215666"/>
          </a:xfrm>
          <a:prstGeom prst="rect">
            <a:avLst/>
          </a:prstGeom>
        </p:spPr>
        <p:txBody>
          <a:bodyPr/>
          <a:lstStyle>
            <a:lvl1pPr marL="0" indent="0">
              <a:buNone/>
              <a:defRPr sz="788"/>
            </a:lvl1pPr>
          </a:lstStyle>
          <a:p>
            <a:endParaRPr lang="en-US"/>
          </a:p>
        </p:txBody>
      </p:sp>
      <p:sp>
        <p:nvSpPr>
          <p:cNvPr id="41" name="Text Placeholder 3">
            <a:extLst>
              <a:ext uri="{FF2B5EF4-FFF2-40B4-BE49-F238E27FC236}">
                <a16:creationId xmlns:a16="http://schemas.microsoft.com/office/drawing/2014/main" id="{5FA538D7-0122-C940-9E72-3B93E352D2D9}"/>
              </a:ext>
            </a:extLst>
          </p:cNvPr>
          <p:cNvSpPr>
            <a:spLocks noGrp="1"/>
          </p:cNvSpPr>
          <p:nvPr>
            <p:ph type="body" sz="quarter" idx="23" hasCustomPrompt="1"/>
          </p:nvPr>
        </p:nvSpPr>
        <p:spPr>
          <a:xfrm>
            <a:off x="458393" y="204952"/>
            <a:ext cx="8219027" cy="353459"/>
          </a:xfrm>
          <a:prstGeom prst="rect">
            <a:avLst/>
          </a:prstGeom>
        </p:spPr>
        <p:txBody>
          <a:bodyPr/>
          <a:lstStyle>
            <a:lvl1pPr marL="0" indent="0" algn="ctr">
              <a:buNone/>
              <a:defRPr sz="1350" cap="all" baseline="0">
                <a:solidFill>
                  <a:srgbClr val="B51E6A"/>
                </a:solidFill>
                <a:latin typeface="Calibri" panose="020F0502020204030204" pitchFamily="34" charset="0"/>
                <a:cs typeface="Calibri" panose="020F0502020204030204" pitchFamily="34" charset="0"/>
              </a:defRPr>
            </a:lvl1pPr>
          </a:lstStyle>
          <a:p>
            <a:r>
              <a:rPr lang="en-US"/>
              <a:t>TITLE</a:t>
            </a:r>
          </a:p>
        </p:txBody>
      </p:sp>
      <p:sp>
        <p:nvSpPr>
          <p:cNvPr id="5" name="Chart Placeholder 4">
            <a:extLst>
              <a:ext uri="{FF2B5EF4-FFF2-40B4-BE49-F238E27FC236}">
                <a16:creationId xmlns:a16="http://schemas.microsoft.com/office/drawing/2014/main" id="{3A3CA67F-58FE-974F-BD04-704D95B33FEA}"/>
              </a:ext>
            </a:extLst>
          </p:cNvPr>
          <p:cNvSpPr>
            <a:spLocks noGrp="1"/>
          </p:cNvSpPr>
          <p:nvPr>
            <p:ph type="chart" sz="quarter" idx="24"/>
          </p:nvPr>
        </p:nvSpPr>
        <p:spPr>
          <a:xfrm>
            <a:off x="4551365" y="3998385"/>
            <a:ext cx="2043112" cy="2139950"/>
          </a:xfrm>
          <a:prstGeom prst="rect">
            <a:avLst/>
          </a:prstGeom>
        </p:spPr>
        <p:txBody>
          <a:bodyPr/>
          <a:lstStyle>
            <a:lvl1pPr marL="0" indent="0">
              <a:buNone/>
              <a:defRPr sz="788"/>
            </a:lvl1pPr>
          </a:lstStyle>
          <a:p>
            <a:endParaRPr lang="en-US"/>
          </a:p>
        </p:txBody>
      </p:sp>
      <p:sp>
        <p:nvSpPr>
          <p:cNvPr id="23" name="Chart Placeholder 4">
            <a:extLst>
              <a:ext uri="{FF2B5EF4-FFF2-40B4-BE49-F238E27FC236}">
                <a16:creationId xmlns:a16="http://schemas.microsoft.com/office/drawing/2014/main" id="{F75ABF98-AF8D-4142-8D01-0B086EEF0C5B}"/>
              </a:ext>
            </a:extLst>
          </p:cNvPr>
          <p:cNvSpPr>
            <a:spLocks noGrp="1"/>
          </p:cNvSpPr>
          <p:nvPr>
            <p:ph type="chart" sz="quarter" idx="25"/>
          </p:nvPr>
        </p:nvSpPr>
        <p:spPr>
          <a:xfrm>
            <a:off x="6758235" y="3998385"/>
            <a:ext cx="2043112" cy="2139950"/>
          </a:xfrm>
          <a:prstGeom prst="rect">
            <a:avLst/>
          </a:prstGeom>
        </p:spPr>
        <p:txBody>
          <a:bodyPr/>
          <a:lstStyle>
            <a:lvl1pPr marL="0" indent="0">
              <a:buNone/>
              <a:defRPr sz="788"/>
            </a:lvl1pPr>
          </a:lstStyle>
          <a:p>
            <a:endParaRPr lang="en-US"/>
          </a:p>
        </p:txBody>
      </p:sp>
      <p:sp>
        <p:nvSpPr>
          <p:cNvPr id="4" name="Date Placeholder 3">
            <a:extLst>
              <a:ext uri="{FF2B5EF4-FFF2-40B4-BE49-F238E27FC236}">
                <a16:creationId xmlns:a16="http://schemas.microsoft.com/office/drawing/2014/main" id="{6F660188-DA78-394B-9273-28BF2EAED8B9}"/>
              </a:ext>
            </a:extLst>
          </p:cNvPr>
          <p:cNvSpPr>
            <a:spLocks noGrp="1"/>
          </p:cNvSpPr>
          <p:nvPr>
            <p:ph type="dt" sz="half" idx="26"/>
          </p:nvPr>
        </p:nvSpPr>
        <p:spPr/>
        <p:txBody>
          <a:bodyPr/>
          <a:lstStyle/>
          <a:p>
            <a:fld id="{D97C9332-06A4-8741-8892-83C10379AC79}" type="datetime1">
              <a:rPr lang="en-IN" smtClean="0"/>
              <a:t>13-04-2023</a:t>
            </a:fld>
            <a:r>
              <a:rPr lang="en-US"/>
              <a:t> </a:t>
            </a:r>
            <a:r>
              <a:rPr lang="en-US" altLang="en-US"/>
              <a:t>| </a:t>
            </a:r>
            <a:r>
              <a:rPr lang="en-IN" altLang="en-US"/>
              <a:t>© Mphasis 2018  Proprietary and confidential information</a:t>
            </a:r>
            <a:endParaRPr lang="en-US"/>
          </a:p>
        </p:txBody>
      </p:sp>
      <p:sp>
        <p:nvSpPr>
          <p:cNvPr id="6" name="Slide Number Placeholder 5">
            <a:extLst>
              <a:ext uri="{FF2B5EF4-FFF2-40B4-BE49-F238E27FC236}">
                <a16:creationId xmlns:a16="http://schemas.microsoft.com/office/drawing/2014/main" id="{03B47C6D-E809-C642-9A76-2DB9DB1C6BFA}"/>
              </a:ext>
            </a:extLst>
          </p:cNvPr>
          <p:cNvSpPr>
            <a:spLocks noGrp="1"/>
          </p:cNvSpPr>
          <p:nvPr>
            <p:ph type="sldNum" sz="quarter" idx="27"/>
          </p:nvPr>
        </p:nvSpPr>
        <p:spPr/>
        <p:txBody>
          <a:bodyPr/>
          <a:lstStyle/>
          <a:p>
            <a:fld id="{1755F6D2-49A6-E64A-811B-3E9DE07970BF}" type="slidenum">
              <a:rPr lang="en-US" smtClean="0"/>
              <a:pPr/>
              <a:t>‹#›</a:t>
            </a:fld>
            <a:endParaRPr lang="en-US"/>
          </a:p>
        </p:txBody>
      </p:sp>
      <p:sp>
        <p:nvSpPr>
          <p:cNvPr id="19" name="Table Placeholder 18">
            <a:extLst>
              <a:ext uri="{FF2B5EF4-FFF2-40B4-BE49-F238E27FC236}">
                <a16:creationId xmlns:a16="http://schemas.microsoft.com/office/drawing/2014/main" id="{9364CE8E-C453-F94B-9DFB-7076F26DFC05}"/>
              </a:ext>
            </a:extLst>
          </p:cNvPr>
          <p:cNvSpPr>
            <a:spLocks noGrp="1"/>
          </p:cNvSpPr>
          <p:nvPr>
            <p:ph type="tbl" sz="quarter" idx="28"/>
          </p:nvPr>
        </p:nvSpPr>
        <p:spPr>
          <a:xfrm>
            <a:off x="458395" y="2404537"/>
            <a:ext cx="3710384" cy="933451"/>
          </a:xfrm>
          <a:prstGeom prst="rect">
            <a:avLst/>
          </a:prstGeom>
        </p:spPr>
        <p:txBody>
          <a:bodyPr/>
          <a:lstStyle>
            <a:lvl1pPr marL="0" indent="0">
              <a:buNone/>
              <a:defRPr sz="788"/>
            </a:lvl1pPr>
          </a:lstStyle>
          <a:p>
            <a:endParaRPr lang="en-US"/>
          </a:p>
        </p:txBody>
      </p:sp>
      <p:sp>
        <p:nvSpPr>
          <p:cNvPr id="3" name="Content Placeholder 2">
            <a:extLst>
              <a:ext uri="{FF2B5EF4-FFF2-40B4-BE49-F238E27FC236}">
                <a16:creationId xmlns:a16="http://schemas.microsoft.com/office/drawing/2014/main" id="{C1002F35-C44B-B144-AD36-2163CCE00EFC}"/>
              </a:ext>
            </a:extLst>
          </p:cNvPr>
          <p:cNvSpPr>
            <a:spLocks noGrp="1"/>
          </p:cNvSpPr>
          <p:nvPr>
            <p:ph sz="quarter" idx="31" hasCustomPrompt="1"/>
          </p:nvPr>
        </p:nvSpPr>
        <p:spPr>
          <a:xfrm>
            <a:off x="400051" y="3648078"/>
            <a:ext cx="3863579" cy="207963"/>
          </a:xfrm>
          <a:prstGeom prst="rect">
            <a:avLst/>
          </a:prstGeom>
        </p:spPr>
        <p:txBody>
          <a:bodyPr/>
          <a:lstStyle>
            <a:lvl1pPr marL="0" indent="0" algn="ctr">
              <a:buNone/>
              <a:defRPr sz="900" b="1">
                <a:solidFill>
                  <a:srgbClr val="B51E6A"/>
                </a:solidFill>
              </a:defRPr>
            </a:lvl1pPr>
          </a:lstStyle>
          <a:p>
            <a:pPr lvl="0"/>
            <a:r>
              <a:rPr lang="en-US"/>
              <a:t>Dummy Text for Sample</a:t>
            </a:r>
          </a:p>
        </p:txBody>
      </p:sp>
      <p:sp>
        <p:nvSpPr>
          <p:cNvPr id="20" name="Content Placeholder 2">
            <a:extLst>
              <a:ext uri="{FF2B5EF4-FFF2-40B4-BE49-F238E27FC236}">
                <a16:creationId xmlns:a16="http://schemas.microsoft.com/office/drawing/2014/main" id="{967701B0-3AC9-AB43-B777-C0840974D0A2}"/>
              </a:ext>
            </a:extLst>
          </p:cNvPr>
          <p:cNvSpPr>
            <a:spLocks noGrp="1"/>
          </p:cNvSpPr>
          <p:nvPr>
            <p:ph sz="quarter" idx="32" hasCustomPrompt="1"/>
          </p:nvPr>
        </p:nvSpPr>
        <p:spPr>
          <a:xfrm>
            <a:off x="4782046" y="3648078"/>
            <a:ext cx="3863579" cy="207963"/>
          </a:xfrm>
          <a:prstGeom prst="rect">
            <a:avLst/>
          </a:prstGeom>
        </p:spPr>
        <p:txBody>
          <a:bodyPr/>
          <a:lstStyle>
            <a:lvl1pPr marL="0" indent="0" algn="ctr">
              <a:buNone/>
              <a:defRPr sz="900" b="1">
                <a:solidFill>
                  <a:srgbClr val="B51E6A"/>
                </a:solidFill>
              </a:defRPr>
            </a:lvl1pPr>
          </a:lstStyle>
          <a:p>
            <a:pPr lvl="0"/>
            <a:r>
              <a:rPr lang="en-US"/>
              <a:t>Dummy Text for Sample</a:t>
            </a:r>
          </a:p>
        </p:txBody>
      </p:sp>
      <p:sp>
        <p:nvSpPr>
          <p:cNvPr id="21" name="Content Placeholder 2">
            <a:extLst>
              <a:ext uri="{FF2B5EF4-FFF2-40B4-BE49-F238E27FC236}">
                <a16:creationId xmlns:a16="http://schemas.microsoft.com/office/drawing/2014/main" id="{1958F634-49B7-4341-87D8-EBE4D855E8D6}"/>
              </a:ext>
            </a:extLst>
          </p:cNvPr>
          <p:cNvSpPr>
            <a:spLocks noGrp="1"/>
          </p:cNvSpPr>
          <p:nvPr>
            <p:ph sz="quarter" idx="33" hasCustomPrompt="1"/>
          </p:nvPr>
        </p:nvSpPr>
        <p:spPr>
          <a:xfrm>
            <a:off x="458392" y="2175538"/>
            <a:ext cx="3805237" cy="228999"/>
          </a:xfrm>
          <a:prstGeom prst="rect">
            <a:avLst/>
          </a:prstGeom>
        </p:spPr>
        <p:txBody>
          <a:bodyPr/>
          <a:lstStyle>
            <a:lvl1pPr marL="0" indent="0" algn="l">
              <a:buNone/>
              <a:defRPr sz="900" b="1" baseline="0">
                <a:solidFill>
                  <a:srgbClr val="B51E6A"/>
                </a:solidFill>
              </a:defRPr>
            </a:lvl1pPr>
          </a:lstStyle>
          <a:p>
            <a:pPr lvl="0"/>
            <a:r>
              <a:rPr lang="en-US"/>
              <a:t>Dummy Text for Sample</a:t>
            </a:r>
          </a:p>
        </p:txBody>
      </p:sp>
      <p:cxnSp>
        <p:nvCxnSpPr>
          <p:cNvPr id="25" name="Straight Connector 24">
            <a:extLst>
              <a:ext uri="{FF2B5EF4-FFF2-40B4-BE49-F238E27FC236}">
                <a16:creationId xmlns:a16="http://schemas.microsoft.com/office/drawing/2014/main" id="{E342C461-CD0C-9E4E-9D8F-8AAC8FE8746A}"/>
              </a:ext>
            </a:extLst>
          </p:cNvPr>
          <p:cNvCxnSpPr>
            <a:cxnSpLocks/>
          </p:cNvCxnSpPr>
          <p:nvPr userDrawn="1"/>
        </p:nvCxnSpPr>
        <p:spPr>
          <a:xfrm>
            <a:off x="2826413" y="629379"/>
            <a:ext cx="3491177" cy="0"/>
          </a:xfrm>
          <a:prstGeom prst="line">
            <a:avLst/>
          </a:prstGeom>
          <a:ln>
            <a:solidFill>
              <a:srgbClr val="C8262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59263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9CB357-715E-8D4D-BFB1-1635F8078ED9}"/>
              </a:ext>
            </a:extLst>
          </p:cNvPr>
          <p:cNvSpPr>
            <a:spLocks noGrp="1"/>
          </p:cNvSpPr>
          <p:nvPr>
            <p:ph type="ctrTitle" hasCustomPrompt="1"/>
          </p:nvPr>
        </p:nvSpPr>
        <p:spPr>
          <a:xfrm>
            <a:off x="5185317" y="2289720"/>
            <a:ext cx="2815684" cy="1219715"/>
          </a:xfrm>
        </p:spPr>
        <p:txBody>
          <a:bodyPr anchor="b">
            <a:normAutofit/>
          </a:bodyPr>
          <a:lstStyle>
            <a:lvl1pPr algn="l">
              <a:defRPr sz="2392" cap="all" baseline="0">
                <a:solidFill>
                  <a:schemeClr val="bg1"/>
                </a:solidFill>
                <a:latin typeface="+mn-lt"/>
              </a:defRPr>
            </a:lvl1pPr>
          </a:lstStyle>
          <a:p>
            <a:r>
              <a:rPr lang="en-US"/>
              <a:t>CLIENT NAME</a:t>
            </a:r>
          </a:p>
        </p:txBody>
      </p:sp>
      <p:cxnSp>
        <p:nvCxnSpPr>
          <p:cNvPr id="13" name="Straight Connector 12">
            <a:extLst>
              <a:ext uri="{FF2B5EF4-FFF2-40B4-BE49-F238E27FC236}">
                <a16:creationId xmlns:a16="http://schemas.microsoft.com/office/drawing/2014/main" id="{D2605301-A720-3D43-AD34-36B56C0B0EF3}"/>
              </a:ext>
            </a:extLst>
          </p:cNvPr>
          <p:cNvCxnSpPr/>
          <p:nvPr userDrawn="1"/>
        </p:nvCxnSpPr>
        <p:spPr>
          <a:xfrm>
            <a:off x="4795024" y="1858538"/>
            <a:ext cx="0" cy="3419708"/>
          </a:xfrm>
          <a:prstGeom prst="line">
            <a:avLst/>
          </a:prstGeom>
          <a:ln>
            <a:solidFill>
              <a:srgbClr val="B51E6A"/>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EEB6B890-5D8E-1541-9056-A4FD101080F8}"/>
              </a:ext>
            </a:extLst>
          </p:cNvPr>
          <p:cNvPicPr>
            <a:picLocks noChangeAspect="1"/>
          </p:cNvPicPr>
          <p:nvPr userDrawn="1"/>
        </p:nvPicPr>
        <p:blipFill rotWithShape="1">
          <a:blip r:embed="rId2"/>
          <a:srcRect l="19132" t="26563" r="18876" b="28529"/>
          <a:stretch/>
        </p:blipFill>
        <p:spPr>
          <a:xfrm>
            <a:off x="1414943" y="2864799"/>
            <a:ext cx="2790332" cy="1289270"/>
          </a:xfrm>
          <a:prstGeom prst="rect">
            <a:avLst/>
          </a:prstGeom>
        </p:spPr>
      </p:pic>
      <p:sp>
        <p:nvSpPr>
          <p:cNvPr id="5" name="Picture Placeholder 4">
            <a:extLst>
              <a:ext uri="{FF2B5EF4-FFF2-40B4-BE49-F238E27FC236}">
                <a16:creationId xmlns:a16="http://schemas.microsoft.com/office/drawing/2014/main" id="{E5AC41B4-7C6E-1540-8F2A-F2BF17053B4A}"/>
              </a:ext>
            </a:extLst>
          </p:cNvPr>
          <p:cNvSpPr>
            <a:spLocks noGrp="1"/>
          </p:cNvSpPr>
          <p:nvPr>
            <p:ph type="pic" sz="quarter" idx="10" hasCustomPrompt="1"/>
          </p:nvPr>
        </p:nvSpPr>
        <p:spPr>
          <a:xfrm>
            <a:off x="5297489" y="3509436"/>
            <a:ext cx="1671638" cy="1352551"/>
          </a:xfrm>
          <a:prstGeom prst="rect">
            <a:avLst/>
          </a:prstGeom>
        </p:spPr>
        <p:txBody>
          <a:bodyPr/>
          <a:lstStyle>
            <a:lvl1pPr marL="0" indent="0" algn="ctr">
              <a:buNone/>
              <a:defRPr sz="996"/>
            </a:lvl1pPr>
          </a:lstStyle>
          <a:p>
            <a:r>
              <a:rPr lang="en-US"/>
              <a:t>Client Logo</a:t>
            </a:r>
          </a:p>
        </p:txBody>
      </p:sp>
    </p:spTree>
    <p:extLst>
      <p:ext uri="{BB962C8B-B14F-4D97-AF65-F5344CB8AC3E}">
        <p14:creationId xmlns:p14="http://schemas.microsoft.com/office/powerpoint/2010/main" val="2492985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withEffect">
                                  <p:stCondLst>
                                    <p:cond delay="50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1000"/>
                                        <p:tgtEl>
                                          <p:spTgt spid="14"/>
                                        </p:tgtEl>
                                      </p:cBhvr>
                                    </p:animEffect>
                                    <p:anim calcmode="lin" valueType="num">
                                      <p:cBhvr>
                                        <p:cTn id="8" dur="1000" fill="hold"/>
                                        <p:tgtEl>
                                          <p:spTgt spid="14"/>
                                        </p:tgtEl>
                                        <p:attrNameLst>
                                          <p:attrName>ppt_x</p:attrName>
                                        </p:attrNameLst>
                                      </p:cBhvr>
                                      <p:tavLst>
                                        <p:tav tm="0">
                                          <p:val>
                                            <p:strVal val="#ppt_x"/>
                                          </p:val>
                                        </p:tav>
                                        <p:tav tm="100000">
                                          <p:val>
                                            <p:strVal val="#ppt_x"/>
                                          </p:val>
                                        </p:tav>
                                      </p:tavLst>
                                    </p:anim>
                                    <p:anim calcmode="lin" valueType="num">
                                      <p:cBhvr>
                                        <p:cTn id="9"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A03265C-9458-7544-AAC9-FE39E705EFB6}"/>
              </a:ext>
            </a:extLst>
          </p:cNvPr>
          <p:cNvSpPr>
            <a:spLocks noGrp="1"/>
          </p:cNvSpPr>
          <p:nvPr>
            <p:ph sz="half" idx="1"/>
          </p:nvPr>
        </p:nvSpPr>
        <p:spPr>
          <a:xfrm>
            <a:off x="628653" y="1102146"/>
            <a:ext cx="3867149" cy="4980744"/>
          </a:xfrm>
          <a:prstGeom prst="rect">
            <a:avLst/>
          </a:prstGeom>
        </p:spPr>
        <p:txBody>
          <a:bodyPr/>
          <a:lstStyle>
            <a:lvl1pPr>
              <a:defRPr sz="900" b="1"/>
            </a:lvl1pPr>
            <a:lvl2pPr>
              <a:defRPr sz="900"/>
            </a:lvl2pPr>
            <a:lvl3pPr>
              <a:defRPr sz="788"/>
            </a:lvl3pPr>
            <a:lvl4pPr>
              <a:defRPr sz="788"/>
            </a:lvl4pPr>
            <a:lvl5pPr>
              <a:defRPr sz="675"/>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E33300B-0719-7B43-99D8-E026CA096DCD}"/>
              </a:ext>
            </a:extLst>
          </p:cNvPr>
          <p:cNvSpPr>
            <a:spLocks noGrp="1"/>
          </p:cNvSpPr>
          <p:nvPr>
            <p:ph sz="half" idx="2"/>
          </p:nvPr>
        </p:nvSpPr>
        <p:spPr>
          <a:xfrm>
            <a:off x="4648202" y="1102146"/>
            <a:ext cx="3867149" cy="4980744"/>
          </a:xfrm>
          <a:prstGeom prst="rect">
            <a:avLst/>
          </a:prstGeom>
        </p:spPr>
        <p:txBody>
          <a:bodyPr/>
          <a:lstStyle>
            <a:lvl1pPr>
              <a:defRPr sz="900" b="1"/>
            </a:lvl1pPr>
            <a:lvl2pPr>
              <a:defRPr sz="900"/>
            </a:lvl2pPr>
            <a:lvl3pPr>
              <a:defRPr sz="788"/>
            </a:lvl3pPr>
            <a:lvl4pPr>
              <a:defRPr sz="788"/>
            </a:lvl4pPr>
            <a:lvl5pPr>
              <a:defRPr sz="675"/>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a:p>
            <a:pPr lvl="0"/>
            <a:endParaRPr lang="en-US"/>
          </a:p>
        </p:txBody>
      </p:sp>
      <p:sp>
        <p:nvSpPr>
          <p:cNvPr id="13" name="Text Placeholder 3">
            <a:extLst>
              <a:ext uri="{FF2B5EF4-FFF2-40B4-BE49-F238E27FC236}">
                <a16:creationId xmlns:a16="http://schemas.microsoft.com/office/drawing/2014/main" id="{D2762FF2-09B5-7845-979F-329EC489C99E}"/>
              </a:ext>
            </a:extLst>
          </p:cNvPr>
          <p:cNvSpPr>
            <a:spLocks noGrp="1"/>
          </p:cNvSpPr>
          <p:nvPr>
            <p:ph type="body" sz="quarter" idx="12" hasCustomPrompt="1"/>
          </p:nvPr>
        </p:nvSpPr>
        <p:spPr>
          <a:xfrm>
            <a:off x="458393" y="204952"/>
            <a:ext cx="8219027" cy="353459"/>
          </a:xfrm>
          <a:prstGeom prst="rect">
            <a:avLst/>
          </a:prstGeom>
        </p:spPr>
        <p:txBody>
          <a:bodyPr/>
          <a:lstStyle>
            <a:lvl1pPr marL="0" indent="0" algn="ctr">
              <a:buNone/>
              <a:defRPr sz="1350" cap="all" baseline="0">
                <a:solidFill>
                  <a:srgbClr val="B51E6A"/>
                </a:solidFill>
                <a:latin typeface="Calibri" panose="020F0502020204030204" pitchFamily="34" charset="0"/>
                <a:cs typeface="Calibri" panose="020F0502020204030204" pitchFamily="34" charset="0"/>
              </a:defRPr>
            </a:lvl1pPr>
          </a:lstStyle>
          <a:p>
            <a:r>
              <a:rPr lang="en-US"/>
              <a:t>TITLE</a:t>
            </a:r>
          </a:p>
        </p:txBody>
      </p:sp>
      <p:sp>
        <p:nvSpPr>
          <p:cNvPr id="2" name="Date Placeholder 1">
            <a:extLst>
              <a:ext uri="{FF2B5EF4-FFF2-40B4-BE49-F238E27FC236}">
                <a16:creationId xmlns:a16="http://schemas.microsoft.com/office/drawing/2014/main" id="{6C879956-FC88-494E-93E0-181F2AC3AEAB}"/>
              </a:ext>
            </a:extLst>
          </p:cNvPr>
          <p:cNvSpPr>
            <a:spLocks noGrp="1"/>
          </p:cNvSpPr>
          <p:nvPr>
            <p:ph type="dt" sz="half" idx="13"/>
          </p:nvPr>
        </p:nvSpPr>
        <p:spPr/>
        <p:txBody>
          <a:bodyPr/>
          <a:lstStyle/>
          <a:p>
            <a:fld id="{D97C9332-06A4-8741-8892-83C10379AC79}" type="datetime1">
              <a:rPr lang="en-IN" smtClean="0"/>
              <a:t>13-04-2023</a:t>
            </a:fld>
            <a:r>
              <a:rPr lang="en-US"/>
              <a:t> </a:t>
            </a:r>
            <a:r>
              <a:rPr lang="en-US" altLang="en-US"/>
              <a:t>| </a:t>
            </a:r>
            <a:r>
              <a:rPr lang="en-IN" altLang="en-US"/>
              <a:t>© Mphasis 2018  Proprietary and confidential information</a:t>
            </a:r>
            <a:endParaRPr lang="en-US"/>
          </a:p>
        </p:txBody>
      </p:sp>
      <p:sp>
        <p:nvSpPr>
          <p:cNvPr id="5" name="Slide Number Placeholder 4">
            <a:extLst>
              <a:ext uri="{FF2B5EF4-FFF2-40B4-BE49-F238E27FC236}">
                <a16:creationId xmlns:a16="http://schemas.microsoft.com/office/drawing/2014/main" id="{8E68E83D-4839-8B42-9381-4AF8CA4467FC}"/>
              </a:ext>
            </a:extLst>
          </p:cNvPr>
          <p:cNvSpPr>
            <a:spLocks noGrp="1"/>
          </p:cNvSpPr>
          <p:nvPr>
            <p:ph type="sldNum" sz="quarter" idx="14"/>
          </p:nvPr>
        </p:nvSpPr>
        <p:spPr/>
        <p:txBody>
          <a:bodyPr/>
          <a:lstStyle/>
          <a:p>
            <a:fld id="{1755F6D2-49A6-E64A-811B-3E9DE07970BF}" type="slidenum">
              <a:rPr lang="en-US" smtClean="0"/>
              <a:pPr/>
              <a:t>‹#›</a:t>
            </a:fld>
            <a:endParaRPr lang="en-US"/>
          </a:p>
        </p:txBody>
      </p:sp>
      <p:cxnSp>
        <p:nvCxnSpPr>
          <p:cNvPr id="9" name="Straight Connector 8">
            <a:extLst>
              <a:ext uri="{FF2B5EF4-FFF2-40B4-BE49-F238E27FC236}">
                <a16:creationId xmlns:a16="http://schemas.microsoft.com/office/drawing/2014/main" id="{44EA09A0-7CFA-5942-A8D0-FE074BFDA97B}"/>
              </a:ext>
            </a:extLst>
          </p:cNvPr>
          <p:cNvCxnSpPr>
            <a:cxnSpLocks/>
          </p:cNvCxnSpPr>
          <p:nvPr userDrawn="1"/>
        </p:nvCxnSpPr>
        <p:spPr>
          <a:xfrm>
            <a:off x="2826413" y="629379"/>
            <a:ext cx="3491177" cy="0"/>
          </a:xfrm>
          <a:prstGeom prst="line">
            <a:avLst/>
          </a:prstGeom>
          <a:ln>
            <a:solidFill>
              <a:srgbClr val="C8262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9625758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A03265C-9458-7544-AAC9-FE39E705EFB6}"/>
              </a:ext>
            </a:extLst>
          </p:cNvPr>
          <p:cNvSpPr>
            <a:spLocks noGrp="1"/>
          </p:cNvSpPr>
          <p:nvPr>
            <p:ph sz="half" idx="1"/>
          </p:nvPr>
        </p:nvSpPr>
        <p:spPr>
          <a:xfrm>
            <a:off x="628653" y="4521461"/>
            <a:ext cx="3867149" cy="1541917"/>
          </a:xfrm>
          <a:prstGeom prst="rect">
            <a:avLst/>
          </a:prstGeom>
        </p:spPr>
        <p:txBody>
          <a:bodyPr/>
          <a:lstStyle>
            <a:lvl1pPr>
              <a:defRPr sz="747"/>
            </a:lvl1pPr>
            <a:lvl2pPr>
              <a:defRPr sz="747"/>
            </a:lvl2pPr>
            <a:lvl3pPr>
              <a:defRPr sz="747"/>
            </a:lvl3pPr>
            <a:lvl4pPr>
              <a:defRPr sz="747"/>
            </a:lvl4pPr>
            <a:lvl5pPr>
              <a:defRPr sz="747"/>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E33300B-0719-7B43-99D8-E026CA096DCD}"/>
              </a:ext>
            </a:extLst>
          </p:cNvPr>
          <p:cNvSpPr>
            <a:spLocks noGrp="1"/>
          </p:cNvSpPr>
          <p:nvPr>
            <p:ph sz="half" idx="2"/>
          </p:nvPr>
        </p:nvSpPr>
        <p:spPr>
          <a:xfrm>
            <a:off x="4648202" y="4518246"/>
            <a:ext cx="3867149" cy="1564646"/>
          </a:xfrm>
          <a:prstGeom prst="rect">
            <a:avLst/>
          </a:prstGeom>
        </p:spPr>
        <p:txBody>
          <a:bodyPr/>
          <a:lstStyle>
            <a:lvl1pPr>
              <a:defRPr sz="747"/>
            </a:lvl1pPr>
            <a:lvl2pPr>
              <a:defRPr sz="747"/>
            </a:lvl2pPr>
            <a:lvl3pPr>
              <a:defRPr sz="747"/>
            </a:lvl3pPr>
            <a:lvl4pPr>
              <a:defRPr sz="747"/>
            </a:lvl4pPr>
            <a:lvl5pPr>
              <a:defRPr sz="747"/>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3">
            <a:extLst>
              <a:ext uri="{FF2B5EF4-FFF2-40B4-BE49-F238E27FC236}">
                <a16:creationId xmlns:a16="http://schemas.microsoft.com/office/drawing/2014/main" id="{D2762FF2-09B5-7845-979F-329EC489C99E}"/>
              </a:ext>
            </a:extLst>
          </p:cNvPr>
          <p:cNvSpPr>
            <a:spLocks noGrp="1"/>
          </p:cNvSpPr>
          <p:nvPr>
            <p:ph type="body" sz="quarter" idx="12" hasCustomPrompt="1"/>
          </p:nvPr>
        </p:nvSpPr>
        <p:spPr>
          <a:xfrm>
            <a:off x="458393" y="204952"/>
            <a:ext cx="8219027" cy="353459"/>
          </a:xfrm>
          <a:prstGeom prst="rect">
            <a:avLst/>
          </a:prstGeom>
        </p:spPr>
        <p:txBody>
          <a:bodyPr/>
          <a:lstStyle>
            <a:lvl1pPr marL="0" indent="0" algn="ctr">
              <a:buNone/>
              <a:defRPr sz="1350" cap="all" baseline="0">
                <a:solidFill>
                  <a:srgbClr val="B51E6A"/>
                </a:solidFill>
                <a:latin typeface="Calibri" panose="020F0502020204030204" pitchFamily="34" charset="0"/>
                <a:cs typeface="Calibri" panose="020F0502020204030204" pitchFamily="34" charset="0"/>
              </a:defRPr>
            </a:lvl1pPr>
          </a:lstStyle>
          <a:p>
            <a:r>
              <a:rPr lang="en-US"/>
              <a:t>TITLE</a:t>
            </a:r>
          </a:p>
        </p:txBody>
      </p:sp>
      <p:sp>
        <p:nvSpPr>
          <p:cNvPr id="5" name="Chart Placeholder 4">
            <a:extLst>
              <a:ext uri="{FF2B5EF4-FFF2-40B4-BE49-F238E27FC236}">
                <a16:creationId xmlns:a16="http://schemas.microsoft.com/office/drawing/2014/main" id="{16CB61CE-09DE-2842-A52D-579A86CDD6A5}"/>
              </a:ext>
            </a:extLst>
          </p:cNvPr>
          <p:cNvSpPr>
            <a:spLocks noGrp="1"/>
          </p:cNvSpPr>
          <p:nvPr>
            <p:ph type="chart" sz="quarter" idx="13"/>
          </p:nvPr>
        </p:nvSpPr>
        <p:spPr>
          <a:xfrm>
            <a:off x="628653" y="900727"/>
            <a:ext cx="3867149" cy="3707263"/>
          </a:xfrm>
          <a:prstGeom prst="rect">
            <a:avLst/>
          </a:prstGeom>
        </p:spPr>
        <p:txBody>
          <a:bodyPr/>
          <a:lstStyle>
            <a:lvl1pPr marL="0" indent="0">
              <a:buNone/>
              <a:defRPr sz="900"/>
            </a:lvl1pPr>
          </a:lstStyle>
          <a:p>
            <a:endParaRPr lang="en-US"/>
          </a:p>
        </p:txBody>
      </p:sp>
      <p:sp>
        <p:nvSpPr>
          <p:cNvPr id="7" name="Table Placeholder 6">
            <a:extLst>
              <a:ext uri="{FF2B5EF4-FFF2-40B4-BE49-F238E27FC236}">
                <a16:creationId xmlns:a16="http://schemas.microsoft.com/office/drawing/2014/main" id="{CB4B4FD9-77FC-4141-9D1C-44E6D1E01285}"/>
              </a:ext>
            </a:extLst>
          </p:cNvPr>
          <p:cNvSpPr>
            <a:spLocks noGrp="1"/>
          </p:cNvSpPr>
          <p:nvPr>
            <p:ph type="tbl" sz="quarter" idx="14"/>
          </p:nvPr>
        </p:nvSpPr>
        <p:spPr>
          <a:xfrm>
            <a:off x="4648202" y="869433"/>
            <a:ext cx="3867149" cy="3763957"/>
          </a:xfrm>
          <a:prstGeom prst="rect">
            <a:avLst/>
          </a:prstGeom>
        </p:spPr>
        <p:txBody>
          <a:bodyPr/>
          <a:lstStyle>
            <a:lvl1pPr marL="0" indent="0">
              <a:buNone/>
              <a:defRPr sz="900"/>
            </a:lvl1pPr>
          </a:lstStyle>
          <a:p>
            <a:endParaRPr lang="en-US"/>
          </a:p>
        </p:txBody>
      </p:sp>
      <p:sp>
        <p:nvSpPr>
          <p:cNvPr id="2" name="Date Placeholder 1">
            <a:extLst>
              <a:ext uri="{FF2B5EF4-FFF2-40B4-BE49-F238E27FC236}">
                <a16:creationId xmlns:a16="http://schemas.microsoft.com/office/drawing/2014/main" id="{07BC6779-AF31-7944-9692-A1722E9889C7}"/>
              </a:ext>
            </a:extLst>
          </p:cNvPr>
          <p:cNvSpPr>
            <a:spLocks noGrp="1"/>
          </p:cNvSpPr>
          <p:nvPr>
            <p:ph type="dt" sz="half" idx="15"/>
          </p:nvPr>
        </p:nvSpPr>
        <p:spPr/>
        <p:txBody>
          <a:bodyPr/>
          <a:lstStyle/>
          <a:p>
            <a:fld id="{D97C9332-06A4-8741-8892-83C10379AC79}" type="datetime1">
              <a:rPr lang="en-IN" smtClean="0"/>
              <a:t>13-04-2023</a:t>
            </a:fld>
            <a:r>
              <a:rPr lang="en-US"/>
              <a:t> </a:t>
            </a:r>
            <a:r>
              <a:rPr lang="en-US" altLang="en-US"/>
              <a:t>| </a:t>
            </a:r>
            <a:r>
              <a:rPr lang="en-IN" altLang="en-US"/>
              <a:t>© Mphasis 2018  Proprietary and confidential information</a:t>
            </a:r>
            <a:endParaRPr lang="en-US"/>
          </a:p>
        </p:txBody>
      </p:sp>
      <p:sp>
        <p:nvSpPr>
          <p:cNvPr id="6" name="Slide Number Placeholder 5">
            <a:extLst>
              <a:ext uri="{FF2B5EF4-FFF2-40B4-BE49-F238E27FC236}">
                <a16:creationId xmlns:a16="http://schemas.microsoft.com/office/drawing/2014/main" id="{7BC4F04C-6FE3-254B-8665-A9AE07CEB566}"/>
              </a:ext>
            </a:extLst>
          </p:cNvPr>
          <p:cNvSpPr>
            <a:spLocks noGrp="1"/>
          </p:cNvSpPr>
          <p:nvPr>
            <p:ph type="sldNum" sz="quarter" idx="16"/>
          </p:nvPr>
        </p:nvSpPr>
        <p:spPr/>
        <p:txBody>
          <a:bodyPr/>
          <a:lstStyle/>
          <a:p>
            <a:fld id="{1755F6D2-49A6-E64A-811B-3E9DE07970BF}" type="slidenum">
              <a:rPr lang="en-US" smtClean="0"/>
              <a:pPr/>
              <a:t>‹#›</a:t>
            </a:fld>
            <a:endParaRPr lang="en-US"/>
          </a:p>
        </p:txBody>
      </p:sp>
      <p:cxnSp>
        <p:nvCxnSpPr>
          <p:cNvPr id="15" name="Straight Connector 14">
            <a:extLst>
              <a:ext uri="{FF2B5EF4-FFF2-40B4-BE49-F238E27FC236}">
                <a16:creationId xmlns:a16="http://schemas.microsoft.com/office/drawing/2014/main" id="{44A8AE45-E49E-B346-B3AE-4EC406E6743C}"/>
              </a:ext>
            </a:extLst>
          </p:cNvPr>
          <p:cNvCxnSpPr>
            <a:cxnSpLocks/>
          </p:cNvCxnSpPr>
          <p:nvPr userDrawn="1"/>
        </p:nvCxnSpPr>
        <p:spPr>
          <a:xfrm>
            <a:off x="2826413" y="629379"/>
            <a:ext cx="3491177" cy="0"/>
          </a:xfrm>
          <a:prstGeom prst="line">
            <a:avLst/>
          </a:prstGeom>
          <a:ln>
            <a:solidFill>
              <a:srgbClr val="C8262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3190660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17" name="Chart Placeholder 1">
            <a:extLst>
              <a:ext uri="{FF2B5EF4-FFF2-40B4-BE49-F238E27FC236}">
                <a16:creationId xmlns:a16="http://schemas.microsoft.com/office/drawing/2014/main" id="{10F9E214-ECEC-B14E-8713-00B32B14C883}"/>
              </a:ext>
            </a:extLst>
          </p:cNvPr>
          <p:cNvSpPr>
            <a:spLocks noGrp="1"/>
          </p:cNvSpPr>
          <p:nvPr>
            <p:ph type="chart" sz="quarter" idx="13"/>
          </p:nvPr>
        </p:nvSpPr>
        <p:spPr>
          <a:xfrm>
            <a:off x="458393" y="4491160"/>
            <a:ext cx="8219027" cy="1565515"/>
          </a:xfrm>
          <a:prstGeom prst="rect">
            <a:avLst/>
          </a:prstGeom>
        </p:spPr>
      </p:sp>
      <p:sp>
        <p:nvSpPr>
          <p:cNvPr id="19" name="Text Placeholder 3">
            <a:extLst>
              <a:ext uri="{FF2B5EF4-FFF2-40B4-BE49-F238E27FC236}">
                <a16:creationId xmlns:a16="http://schemas.microsoft.com/office/drawing/2014/main" id="{1661F25F-D2FA-3B49-BEE6-E5C0D7C2B3B7}"/>
              </a:ext>
            </a:extLst>
          </p:cNvPr>
          <p:cNvSpPr>
            <a:spLocks noGrp="1"/>
          </p:cNvSpPr>
          <p:nvPr>
            <p:ph type="body" sz="quarter" idx="12" hasCustomPrompt="1"/>
          </p:nvPr>
        </p:nvSpPr>
        <p:spPr>
          <a:xfrm>
            <a:off x="458393" y="204952"/>
            <a:ext cx="8219027" cy="353459"/>
          </a:xfrm>
          <a:prstGeom prst="rect">
            <a:avLst/>
          </a:prstGeom>
        </p:spPr>
        <p:txBody>
          <a:bodyPr/>
          <a:lstStyle>
            <a:lvl1pPr marL="0" indent="0" algn="ctr">
              <a:buNone/>
              <a:defRPr sz="1350" cap="all" baseline="0">
                <a:solidFill>
                  <a:srgbClr val="B51E6A"/>
                </a:solidFill>
                <a:latin typeface="Calibri" panose="020F0502020204030204" pitchFamily="34" charset="0"/>
                <a:cs typeface="Calibri" panose="020F0502020204030204" pitchFamily="34" charset="0"/>
              </a:defRPr>
            </a:lvl1pPr>
          </a:lstStyle>
          <a:p>
            <a:r>
              <a:rPr lang="en-US"/>
              <a:t>TITLE</a:t>
            </a:r>
          </a:p>
        </p:txBody>
      </p:sp>
      <p:sp>
        <p:nvSpPr>
          <p:cNvPr id="7" name="Content Placeholder 6">
            <a:extLst>
              <a:ext uri="{FF2B5EF4-FFF2-40B4-BE49-F238E27FC236}">
                <a16:creationId xmlns:a16="http://schemas.microsoft.com/office/drawing/2014/main" id="{7924AF30-FB32-F041-AFB9-F2E00E7F536C}"/>
              </a:ext>
            </a:extLst>
          </p:cNvPr>
          <p:cNvSpPr>
            <a:spLocks noGrp="1"/>
          </p:cNvSpPr>
          <p:nvPr>
            <p:ph sz="quarter" idx="29"/>
          </p:nvPr>
        </p:nvSpPr>
        <p:spPr>
          <a:xfrm>
            <a:off x="458393" y="1030651"/>
            <a:ext cx="3894137" cy="402167"/>
          </a:xfrm>
          <a:prstGeom prst="rect">
            <a:avLst/>
          </a:prstGeom>
        </p:spPr>
        <p:txBody>
          <a:bodyPr/>
          <a:lstStyle>
            <a:lvl1pPr marL="0" indent="0">
              <a:buNone/>
              <a:defRPr sz="1013" baseline="0"/>
            </a:lvl1pPr>
            <a:lvl2pPr marL="341637" indent="0">
              <a:buNone/>
              <a:defRPr sz="1196"/>
            </a:lvl2pPr>
            <a:lvl3pPr marL="683276" indent="0">
              <a:buNone/>
              <a:defRPr sz="1196"/>
            </a:lvl3pPr>
            <a:lvl4pPr marL="1024913" indent="0">
              <a:buNone/>
              <a:defRPr sz="1196"/>
            </a:lvl4pPr>
            <a:lvl5pPr marL="1366550" indent="0">
              <a:buNone/>
              <a:defRPr sz="1196"/>
            </a:lvl5pPr>
          </a:lstStyle>
          <a:p>
            <a:pPr lvl="0"/>
            <a:r>
              <a:rPr lang="en-US"/>
              <a:t>Edit Master text styles</a:t>
            </a:r>
          </a:p>
        </p:txBody>
      </p:sp>
      <p:sp>
        <p:nvSpPr>
          <p:cNvPr id="21" name="Content Placeholder 6">
            <a:extLst>
              <a:ext uri="{FF2B5EF4-FFF2-40B4-BE49-F238E27FC236}">
                <a16:creationId xmlns:a16="http://schemas.microsoft.com/office/drawing/2014/main" id="{F84FCB24-CC77-094A-8E56-8A87CD9122E2}"/>
              </a:ext>
            </a:extLst>
          </p:cNvPr>
          <p:cNvSpPr>
            <a:spLocks noGrp="1"/>
          </p:cNvSpPr>
          <p:nvPr>
            <p:ph sz="quarter" idx="30"/>
          </p:nvPr>
        </p:nvSpPr>
        <p:spPr>
          <a:xfrm>
            <a:off x="458393" y="1734032"/>
            <a:ext cx="3894137" cy="2629340"/>
          </a:xfrm>
          <a:prstGeom prst="rect">
            <a:avLst/>
          </a:prstGeom>
        </p:spPr>
        <p:txBody>
          <a:bodyPr/>
          <a:lstStyle>
            <a:lvl1pPr marL="0" indent="0">
              <a:buNone/>
              <a:defRPr sz="747"/>
            </a:lvl1pPr>
            <a:lvl2pPr marL="341637" indent="0">
              <a:buNone/>
              <a:defRPr sz="1196"/>
            </a:lvl2pPr>
            <a:lvl3pPr marL="683276" indent="0">
              <a:buNone/>
              <a:defRPr sz="1196"/>
            </a:lvl3pPr>
            <a:lvl4pPr marL="1024913" indent="0">
              <a:buNone/>
              <a:defRPr sz="1196"/>
            </a:lvl4pPr>
            <a:lvl5pPr marL="1366550" indent="0">
              <a:buNone/>
              <a:defRPr sz="1196"/>
            </a:lvl5pPr>
          </a:lstStyle>
          <a:p>
            <a:pPr lvl="0"/>
            <a:r>
              <a:rPr lang="en-US"/>
              <a:t>Edit Master text styles</a:t>
            </a:r>
          </a:p>
        </p:txBody>
      </p:sp>
      <p:cxnSp>
        <p:nvCxnSpPr>
          <p:cNvPr id="22" name="Straight Connector 21">
            <a:extLst>
              <a:ext uri="{FF2B5EF4-FFF2-40B4-BE49-F238E27FC236}">
                <a16:creationId xmlns:a16="http://schemas.microsoft.com/office/drawing/2014/main" id="{7D34C4BA-19A0-2848-92E0-D7ED3A344C78}"/>
              </a:ext>
            </a:extLst>
          </p:cNvPr>
          <p:cNvCxnSpPr>
            <a:cxnSpLocks/>
          </p:cNvCxnSpPr>
          <p:nvPr userDrawn="1"/>
        </p:nvCxnSpPr>
        <p:spPr>
          <a:xfrm>
            <a:off x="460435" y="1606246"/>
            <a:ext cx="3581269" cy="0"/>
          </a:xfrm>
          <a:prstGeom prst="line">
            <a:avLst/>
          </a:prstGeom>
          <a:ln w="19050">
            <a:solidFill>
              <a:srgbClr val="B51E6A"/>
            </a:solidFill>
          </a:ln>
        </p:spPr>
        <p:style>
          <a:lnRef idx="1">
            <a:schemeClr val="accent1"/>
          </a:lnRef>
          <a:fillRef idx="0">
            <a:schemeClr val="accent1"/>
          </a:fillRef>
          <a:effectRef idx="0">
            <a:schemeClr val="accent1"/>
          </a:effectRef>
          <a:fontRef idx="minor">
            <a:schemeClr val="tx1"/>
          </a:fontRef>
        </p:style>
      </p:cxnSp>
      <p:sp>
        <p:nvSpPr>
          <p:cNvPr id="23" name="Content Placeholder 6">
            <a:extLst>
              <a:ext uri="{FF2B5EF4-FFF2-40B4-BE49-F238E27FC236}">
                <a16:creationId xmlns:a16="http://schemas.microsoft.com/office/drawing/2014/main" id="{3999C078-8AD1-4F45-929D-9D8B4C964F08}"/>
              </a:ext>
            </a:extLst>
          </p:cNvPr>
          <p:cNvSpPr>
            <a:spLocks noGrp="1"/>
          </p:cNvSpPr>
          <p:nvPr>
            <p:ph sz="quarter" idx="31"/>
          </p:nvPr>
        </p:nvSpPr>
        <p:spPr>
          <a:xfrm>
            <a:off x="4775417" y="1030651"/>
            <a:ext cx="3894137" cy="402167"/>
          </a:xfrm>
          <a:prstGeom prst="rect">
            <a:avLst/>
          </a:prstGeom>
        </p:spPr>
        <p:txBody>
          <a:bodyPr/>
          <a:lstStyle>
            <a:lvl1pPr marL="0" indent="0">
              <a:buNone/>
              <a:defRPr sz="1013" baseline="0"/>
            </a:lvl1pPr>
            <a:lvl2pPr marL="341637" indent="0">
              <a:buNone/>
              <a:defRPr sz="1196"/>
            </a:lvl2pPr>
            <a:lvl3pPr marL="683276" indent="0">
              <a:buNone/>
              <a:defRPr sz="1196"/>
            </a:lvl3pPr>
            <a:lvl4pPr marL="1024913" indent="0">
              <a:buNone/>
              <a:defRPr sz="1196"/>
            </a:lvl4pPr>
            <a:lvl5pPr marL="1366550" indent="0">
              <a:buNone/>
              <a:defRPr sz="1196"/>
            </a:lvl5pPr>
          </a:lstStyle>
          <a:p>
            <a:pPr lvl="0"/>
            <a:r>
              <a:rPr lang="en-US"/>
              <a:t>Edit Master text styles</a:t>
            </a:r>
          </a:p>
        </p:txBody>
      </p:sp>
      <p:sp>
        <p:nvSpPr>
          <p:cNvPr id="24" name="Content Placeholder 6">
            <a:extLst>
              <a:ext uri="{FF2B5EF4-FFF2-40B4-BE49-F238E27FC236}">
                <a16:creationId xmlns:a16="http://schemas.microsoft.com/office/drawing/2014/main" id="{A84B4C46-BEBC-5D44-B429-31492886FBCD}"/>
              </a:ext>
            </a:extLst>
          </p:cNvPr>
          <p:cNvSpPr>
            <a:spLocks noGrp="1"/>
          </p:cNvSpPr>
          <p:nvPr>
            <p:ph sz="quarter" idx="32"/>
          </p:nvPr>
        </p:nvSpPr>
        <p:spPr>
          <a:xfrm>
            <a:off x="4775417" y="1734032"/>
            <a:ext cx="3894137" cy="2629340"/>
          </a:xfrm>
          <a:prstGeom prst="rect">
            <a:avLst/>
          </a:prstGeom>
        </p:spPr>
        <p:txBody>
          <a:bodyPr/>
          <a:lstStyle>
            <a:lvl1pPr marL="0" indent="0">
              <a:buNone/>
              <a:defRPr sz="747"/>
            </a:lvl1pPr>
            <a:lvl2pPr marL="341637" indent="0">
              <a:buNone/>
              <a:defRPr sz="1196"/>
            </a:lvl2pPr>
            <a:lvl3pPr marL="683276" indent="0">
              <a:buNone/>
              <a:defRPr sz="1196"/>
            </a:lvl3pPr>
            <a:lvl4pPr marL="1024913" indent="0">
              <a:buNone/>
              <a:defRPr sz="1196"/>
            </a:lvl4pPr>
            <a:lvl5pPr marL="1366550" indent="0">
              <a:buNone/>
              <a:defRPr sz="1196"/>
            </a:lvl5pPr>
          </a:lstStyle>
          <a:p>
            <a:pPr lvl="0"/>
            <a:r>
              <a:rPr lang="en-US"/>
              <a:t>Edit Master text styles</a:t>
            </a:r>
          </a:p>
        </p:txBody>
      </p:sp>
      <p:cxnSp>
        <p:nvCxnSpPr>
          <p:cNvPr id="25" name="Straight Connector 24">
            <a:extLst>
              <a:ext uri="{FF2B5EF4-FFF2-40B4-BE49-F238E27FC236}">
                <a16:creationId xmlns:a16="http://schemas.microsoft.com/office/drawing/2014/main" id="{4B3E27E5-5009-3742-AD77-4CA82408B423}"/>
              </a:ext>
            </a:extLst>
          </p:cNvPr>
          <p:cNvCxnSpPr>
            <a:cxnSpLocks/>
          </p:cNvCxnSpPr>
          <p:nvPr userDrawn="1"/>
        </p:nvCxnSpPr>
        <p:spPr>
          <a:xfrm>
            <a:off x="4777458" y="1606246"/>
            <a:ext cx="3581269" cy="0"/>
          </a:xfrm>
          <a:prstGeom prst="line">
            <a:avLst/>
          </a:prstGeom>
          <a:ln w="19050">
            <a:solidFill>
              <a:srgbClr val="B51E6A"/>
            </a:solidFill>
          </a:ln>
        </p:spPr>
        <p:style>
          <a:lnRef idx="1">
            <a:schemeClr val="accent1"/>
          </a:lnRef>
          <a:fillRef idx="0">
            <a:schemeClr val="accent1"/>
          </a:fillRef>
          <a:effectRef idx="0">
            <a:schemeClr val="accent1"/>
          </a:effectRef>
          <a:fontRef idx="minor">
            <a:schemeClr val="tx1"/>
          </a:fontRef>
        </p:style>
      </p:cxnSp>
      <p:sp>
        <p:nvSpPr>
          <p:cNvPr id="2" name="Date Placeholder 1">
            <a:extLst>
              <a:ext uri="{FF2B5EF4-FFF2-40B4-BE49-F238E27FC236}">
                <a16:creationId xmlns:a16="http://schemas.microsoft.com/office/drawing/2014/main" id="{7DDDB2F7-F4F9-2C4E-A5A4-2EDCA170DAED}"/>
              </a:ext>
            </a:extLst>
          </p:cNvPr>
          <p:cNvSpPr>
            <a:spLocks noGrp="1"/>
          </p:cNvSpPr>
          <p:nvPr>
            <p:ph type="dt" sz="half" idx="33"/>
          </p:nvPr>
        </p:nvSpPr>
        <p:spPr/>
        <p:txBody>
          <a:bodyPr/>
          <a:lstStyle/>
          <a:p>
            <a:fld id="{D97C9332-06A4-8741-8892-83C10379AC79}" type="datetime1">
              <a:rPr lang="en-IN" smtClean="0"/>
              <a:t>13-04-2023</a:t>
            </a:fld>
            <a:r>
              <a:rPr lang="en-US"/>
              <a:t> </a:t>
            </a:r>
            <a:r>
              <a:rPr lang="en-US" altLang="en-US"/>
              <a:t>| </a:t>
            </a:r>
            <a:r>
              <a:rPr lang="en-IN" altLang="en-US"/>
              <a:t>© Mphasis 2018  Proprietary and confidential information</a:t>
            </a:r>
            <a:endParaRPr lang="en-US"/>
          </a:p>
        </p:txBody>
      </p:sp>
      <p:sp>
        <p:nvSpPr>
          <p:cNvPr id="5" name="Slide Number Placeholder 4">
            <a:extLst>
              <a:ext uri="{FF2B5EF4-FFF2-40B4-BE49-F238E27FC236}">
                <a16:creationId xmlns:a16="http://schemas.microsoft.com/office/drawing/2014/main" id="{B444D45E-7CCE-9240-AC71-CC16AF6C5946}"/>
              </a:ext>
            </a:extLst>
          </p:cNvPr>
          <p:cNvSpPr>
            <a:spLocks noGrp="1"/>
          </p:cNvSpPr>
          <p:nvPr>
            <p:ph type="sldNum" sz="quarter" idx="34"/>
          </p:nvPr>
        </p:nvSpPr>
        <p:spPr/>
        <p:txBody>
          <a:bodyPr/>
          <a:lstStyle/>
          <a:p>
            <a:fld id="{1755F6D2-49A6-E64A-811B-3E9DE07970BF}" type="slidenum">
              <a:rPr lang="en-US" smtClean="0"/>
              <a:pPr/>
              <a:t>‹#›</a:t>
            </a:fld>
            <a:endParaRPr lang="en-US"/>
          </a:p>
        </p:txBody>
      </p:sp>
      <p:cxnSp>
        <p:nvCxnSpPr>
          <p:cNvPr id="14" name="Straight Connector 13">
            <a:extLst>
              <a:ext uri="{FF2B5EF4-FFF2-40B4-BE49-F238E27FC236}">
                <a16:creationId xmlns:a16="http://schemas.microsoft.com/office/drawing/2014/main" id="{F4FBDEE0-8698-DF4A-ACE8-EC4DC9155474}"/>
              </a:ext>
            </a:extLst>
          </p:cNvPr>
          <p:cNvCxnSpPr>
            <a:cxnSpLocks/>
          </p:cNvCxnSpPr>
          <p:nvPr userDrawn="1"/>
        </p:nvCxnSpPr>
        <p:spPr>
          <a:xfrm>
            <a:off x="2826413" y="629379"/>
            <a:ext cx="3491177" cy="0"/>
          </a:xfrm>
          <a:prstGeom prst="line">
            <a:avLst/>
          </a:prstGeom>
          <a:ln>
            <a:solidFill>
              <a:srgbClr val="C8262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0936088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30" name="Rounded Rectangle 29">
            <a:extLst>
              <a:ext uri="{FF2B5EF4-FFF2-40B4-BE49-F238E27FC236}">
                <a16:creationId xmlns:a16="http://schemas.microsoft.com/office/drawing/2014/main" id="{6490690E-5570-4241-BA6A-3BCB8E60451B}"/>
              </a:ext>
            </a:extLst>
          </p:cNvPr>
          <p:cNvSpPr/>
          <p:nvPr userDrawn="1"/>
        </p:nvSpPr>
        <p:spPr>
          <a:xfrm rot="18900000">
            <a:off x="4218236" y="4143594"/>
            <a:ext cx="652729" cy="870301"/>
          </a:xfrm>
          <a:prstGeom prst="roundRect">
            <a:avLst>
              <a:gd name="adj" fmla="val 24298"/>
            </a:avLst>
          </a:prstGeom>
          <a:solidFill>
            <a:srgbClr val="99C64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93">
              <a:latin typeface="Calibri" panose="020F0502020204030204" pitchFamily="34" charset="0"/>
              <a:cs typeface="Calibri" panose="020F0502020204030204" pitchFamily="34" charset="0"/>
            </a:endParaRPr>
          </a:p>
        </p:txBody>
      </p:sp>
      <p:sp>
        <p:nvSpPr>
          <p:cNvPr id="31" name="Rounded Rectangle 30">
            <a:extLst>
              <a:ext uri="{FF2B5EF4-FFF2-40B4-BE49-F238E27FC236}">
                <a16:creationId xmlns:a16="http://schemas.microsoft.com/office/drawing/2014/main" id="{FCD47A51-5F31-6D41-8E5C-9F532C7233D1}"/>
              </a:ext>
            </a:extLst>
          </p:cNvPr>
          <p:cNvSpPr/>
          <p:nvPr userDrawn="1"/>
        </p:nvSpPr>
        <p:spPr>
          <a:xfrm rot="18900000">
            <a:off x="4218237" y="2813165"/>
            <a:ext cx="652729" cy="870301"/>
          </a:xfrm>
          <a:prstGeom prst="roundRect">
            <a:avLst>
              <a:gd name="adj" fmla="val 20519"/>
            </a:avLst>
          </a:prstGeom>
          <a:solidFill>
            <a:srgbClr val="2492B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93">
              <a:latin typeface="Calibri" panose="020F0502020204030204" pitchFamily="34" charset="0"/>
              <a:cs typeface="Calibri" panose="020F0502020204030204" pitchFamily="34" charset="0"/>
            </a:endParaRPr>
          </a:p>
        </p:txBody>
      </p:sp>
      <p:sp>
        <p:nvSpPr>
          <p:cNvPr id="32" name="Rounded Rectangle 31">
            <a:extLst>
              <a:ext uri="{FF2B5EF4-FFF2-40B4-BE49-F238E27FC236}">
                <a16:creationId xmlns:a16="http://schemas.microsoft.com/office/drawing/2014/main" id="{B678C490-9D4D-5048-8F55-E727A805BF79}"/>
              </a:ext>
            </a:extLst>
          </p:cNvPr>
          <p:cNvSpPr/>
          <p:nvPr userDrawn="1"/>
        </p:nvSpPr>
        <p:spPr>
          <a:xfrm rot="18900000">
            <a:off x="4218238" y="1482731"/>
            <a:ext cx="652729" cy="870301"/>
          </a:xfrm>
          <a:prstGeom prst="roundRect">
            <a:avLst>
              <a:gd name="adj" fmla="val 25054"/>
            </a:avLst>
          </a:prstGeom>
          <a:solidFill>
            <a:srgbClr val="A7D9E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93">
              <a:latin typeface="Calibri" panose="020F0502020204030204" pitchFamily="34" charset="0"/>
              <a:cs typeface="Calibri" panose="020F0502020204030204" pitchFamily="34" charset="0"/>
            </a:endParaRPr>
          </a:p>
        </p:txBody>
      </p:sp>
      <p:sp>
        <p:nvSpPr>
          <p:cNvPr id="34" name="Text Placeholder 3">
            <a:extLst>
              <a:ext uri="{FF2B5EF4-FFF2-40B4-BE49-F238E27FC236}">
                <a16:creationId xmlns:a16="http://schemas.microsoft.com/office/drawing/2014/main" id="{90454143-743E-3840-9C37-C2A0F626D777}"/>
              </a:ext>
            </a:extLst>
          </p:cNvPr>
          <p:cNvSpPr>
            <a:spLocks noGrp="1"/>
          </p:cNvSpPr>
          <p:nvPr>
            <p:ph type="body" sz="quarter" idx="12" hasCustomPrompt="1"/>
          </p:nvPr>
        </p:nvSpPr>
        <p:spPr>
          <a:xfrm>
            <a:off x="413422" y="202302"/>
            <a:ext cx="8219027" cy="353459"/>
          </a:xfrm>
          <a:prstGeom prst="rect">
            <a:avLst/>
          </a:prstGeom>
        </p:spPr>
        <p:txBody>
          <a:bodyPr/>
          <a:lstStyle>
            <a:lvl1pPr marL="0" indent="0" algn="ctr">
              <a:buNone/>
              <a:defRPr sz="1350" cap="all" baseline="0">
                <a:solidFill>
                  <a:srgbClr val="B51E6A"/>
                </a:solidFill>
                <a:latin typeface="Calibri" panose="020F0502020204030204" pitchFamily="34" charset="0"/>
                <a:cs typeface="Calibri" panose="020F0502020204030204" pitchFamily="34" charset="0"/>
              </a:defRPr>
            </a:lvl1pPr>
          </a:lstStyle>
          <a:p>
            <a:r>
              <a:rPr lang="en-US"/>
              <a:t>TITLE</a:t>
            </a:r>
          </a:p>
        </p:txBody>
      </p:sp>
      <p:sp>
        <p:nvSpPr>
          <p:cNvPr id="37" name="TextBox 36">
            <a:extLst>
              <a:ext uri="{FF2B5EF4-FFF2-40B4-BE49-F238E27FC236}">
                <a16:creationId xmlns:a16="http://schemas.microsoft.com/office/drawing/2014/main" id="{0C8E0ACE-9D4B-4A4C-8143-4B928E30B7C0}"/>
              </a:ext>
            </a:extLst>
          </p:cNvPr>
          <p:cNvSpPr txBox="1"/>
          <p:nvPr userDrawn="1"/>
        </p:nvSpPr>
        <p:spPr>
          <a:xfrm>
            <a:off x="4344532" y="1711744"/>
            <a:ext cx="394196" cy="322396"/>
          </a:xfrm>
          <a:prstGeom prst="rect">
            <a:avLst/>
          </a:prstGeom>
          <a:noFill/>
        </p:spPr>
        <p:txBody>
          <a:bodyPr wrap="square" rtlCol="0" anchor="ctr">
            <a:spAutoFit/>
          </a:bodyPr>
          <a:lstStyle/>
          <a:p>
            <a:pPr algn="ctr"/>
            <a:r>
              <a:rPr lang="en-US" sz="1495">
                <a:solidFill>
                  <a:schemeClr val="bg1"/>
                </a:solidFill>
                <a:latin typeface="Calibri" panose="020F0502020204030204" pitchFamily="34" charset="0"/>
                <a:ea typeface="FontAwesome"/>
                <a:cs typeface="Calibri" panose="020F0502020204030204" pitchFamily="34" charset="0"/>
                <a:sym typeface="FontAwesome"/>
              </a:rPr>
              <a:t></a:t>
            </a:r>
            <a:endParaRPr lang="en-US" sz="1495">
              <a:solidFill>
                <a:schemeClr val="bg1"/>
              </a:solidFill>
              <a:latin typeface="Calibri" panose="020F0502020204030204" pitchFamily="34" charset="0"/>
              <a:cs typeface="Calibri" panose="020F0502020204030204" pitchFamily="34" charset="0"/>
            </a:endParaRPr>
          </a:p>
        </p:txBody>
      </p:sp>
      <p:sp>
        <p:nvSpPr>
          <p:cNvPr id="42" name="TextBox 41">
            <a:extLst>
              <a:ext uri="{FF2B5EF4-FFF2-40B4-BE49-F238E27FC236}">
                <a16:creationId xmlns:a16="http://schemas.microsoft.com/office/drawing/2014/main" id="{2C56ED2C-2EBB-1C49-95A8-4B91409A4F0D}"/>
              </a:ext>
            </a:extLst>
          </p:cNvPr>
          <p:cNvSpPr txBox="1"/>
          <p:nvPr userDrawn="1"/>
        </p:nvSpPr>
        <p:spPr>
          <a:xfrm>
            <a:off x="4344532" y="3072864"/>
            <a:ext cx="394196" cy="322396"/>
          </a:xfrm>
          <a:prstGeom prst="rect">
            <a:avLst/>
          </a:prstGeom>
          <a:noFill/>
        </p:spPr>
        <p:txBody>
          <a:bodyPr wrap="square" rtlCol="0" anchor="ctr">
            <a:spAutoFit/>
          </a:bodyPr>
          <a:lstStyle/>
          <a:p>
            <a:pPr algn="ctr"/>
            <a:r>
              <a:rPr lang="en-US" sz="1495">
                <a:solidFill>
                  <a:schemeClr val="bg1"/>
                </a:solidFill>
                <a:latin typeface="Calibri" panose="020F0502020204030204" pitchFamily="34" charset="0"/>
                <a:ea typeface="FontAwesome"/>
                <a:cs typeface="Calibri" panose="020F0502020204030204" pitchFamily="34" charset="0"/>
                <a:sym typeface="FontAwesome"/>
              </a:rPr>
              <a:t></a:t>
            </a:r>
            <a:endParaRPr lang="en-US" sz="1495">
              <a:solidFill>
                <a:schemeClr val="bg1"/>
              </a:solidFill>
              <a:latin typeface="Calibri" panose="020F0502020204030204" pitchFamily="34" charset="0"/>
              <a:cs typeface="Calibri" panose="020F0502020204030204" pitchFamily="34" charset="0"/>
            </a:endParaRPr>
          </a:p>
        </p:txBody>
      </p:sp>
      <p:sp>
        <p:nvSpPr>
          <p:cNvPr id="43" name="TextBox 42">
            <a:extLst>
              <a:ext uri="{FF2B5EF4-FFF2-40B4-BE49-F238E27FC236}">
                <a16:creationId xmlns:a16="http://schemas.microsoft.com/office/drawing/2014/main" id="{CF548B42-F21D-AC48-BE90-2DD48FDA152A}"/>
              </a:ext>
            </a:extLst>
          </p:cNvPr>
          <p:cNvSpPr txBox="1"/>
          <p:nvPr userDrawn="1"/>
        </p:nvSpPr>
        <p:spPr>
          <a:xfrm>
            <a:off x="4344532" y="4406784"/>
            <a:ext cx="394196" cy="322396"/>
          </a:xfrm>
          <a:prstGeom prst="rect">
            <a:avLst/>
          </a:prstGeom>
          <a:noFill/>
        </p:spPr>
        <p:txBody>
          <a:bodyPr wrap="square" rtlCol="0" anchor="ctr">
            <a:spAutoFit/>
          </a:bodyPr>
          <a:lstStyle/>
          <a:p>
            <a:pPr algn="ctr"/>
            <a:r>
              <a:rPr lang="en-US" sz="1495">
                <a:solidFill>
                  <a:schemeClr val="bg1"/>
                </a:solidFill>
                <a:latin typeface="Calibri" panose="020F0502020204030204" pitchFamily="34" charset="0"/>
                <a:ea typeface="FontAwesome"/>
                <a:cs typeface="Calibri" panose="020F0502020204030204" pitchFamily="34" charset="0"/>
                <a:sym typeface="FontAwesome"/>
              </a:rPr>
              <a:t></a:t>
            </a:r>
            <a:endParaRPr lang="en-US" sz="1495">
              <a:solidFill>
                <a:schemeClr val="bg1"/>
              </a:solidFill>
              <a:latin typeface="Calibri" panose="020F0502020204030204" pitchFamily="34" charset="0"/>
              <a:cs typeface="Calibri" panose="020F0502020204030204" pitchFamily="34" charset="0"/>
            </a:endParaRPr>
          </a:p>
        </p:txBody>
      </p:sp>
      <p:sp>
        <p:nvSpPr>
          <p:cNvPr id="50" name="Rectangle 49">
            <a:extLst>
              <a:ext uri="{FF2B5EF4-FFF2-40B4-BE49-F238E27FC236}">
                <a16:creationId xmlns:a16="http://schemas.microsoft.com/office/drawing/2014/main" id="{BB780E03-D84E-E24D-B379-7896B337122D}"/>
              </a:ext>
            </a:extLst>
          </p:cNvPr>
          <p:cNvSpPr>
            <a:spLocks noChangeArrowheads="1"/>
          </p:cNvSpPr>
          <p:nvPr userDrawn="1"/>
        </p:nvSpPr>
        <p:spPr bwMode="auto">
          <a:xfrm rot="2700000">
            <a:off x="3611923" y="1837856"/>
            <a:ext cx="232280" cy="175110"/>
          </a:xfrm>
          <a:prstGeom prst="rect">
            <a:avLst/>
          </a:prstGeom>
          <a:solidFill>
            <a:srgbClr val="A7D9E2"/>
          </a:solidFill>
          <a:ln>
            <a:noFill/>
          </a:ln>
        </p:spPr>
        <p:txBody>
          <a:bodyPr vert="horz" wrap="square" lIns="68321" tIns="34161" rIns="68321" bIns="34161" numCol="1" anchor="t" anchorCtr="0" compatLnSpc="1">
            <a:prstTxWarp prst="textNoShape">
              <a:avLst/>
            </a:prstTxWarp>
          </a:bodyPr>
          <a:lstStyle/>
          <a:p>
            <a:endParaRPr lang="id-ID" sz="1793">
              <a:latin typeface="Calibri" panose="020F0502020204030204" pitchFamily="34" charset="0"/>
              <a:cs typeface="Calibri" panose="020F0502020204030204" pitchFamily="34" charset="0"/>
            </a:endParaRPr>
          </a:p>
        </p:txBody>
      </p:sp>
      <p:sp>
        <p:nvSpPr>
          <p:cNvPr id="51" name="Rectangle 5">
            <a:extLst>
              <a:ext uri="{FF2B5EF4-FFF2-40B4-BE49-F238E27FC236}">
                <a16:creationId xmlns:a16="http://schemas.microsoft.com/office/drawing/2014/main" id="{FD994AC2-125A-9C4E-A3B8-2A78F299D462}"/>
              </a:ext>
            </a:extLst>
          </p:cNvPr>
          <p:cNvSpPr>
            <a:spLocks noChangeArrowheads="1"/>
          </p:cNvSpPr>
          <p:nvPr userDrawn="1"/>
        </p:nvSpPr>
        <p:spPr bwMode="auto">
          <a:xfrm rot="2700000">
            <a:off x="5200201" y="1825460"/>
            <a:ext cx="232280" cy="175110"/>
          </a:xfrm>
          <a:prstGeom prst="rect">
            <a:avLst/>
          </a:prstGeom>
          <a:solidFill>
            <a:srgbClr val="A7D9E2"/>
          </a:solidFill>
          <a:ln>
            <a:noFill/>
          </a:ln>
        </p:spPr>
        <p:txBody>
          <a:bodyPr vert="horz" wrap="square" lIns="68321" tIns="34161" rIns="68321" bIns="34161" numCol="1" anchor="t" anchorCtr="0" compatLnSpc="1">
            <a:prstTxWarp prst="textNoShape">
              <a:avLst/>
            </a:prstTxWarp>
          </a:bodyPr>
          <a:lstStyle/>
          <a:p>
            <a:endParaRPr lang="id-ID" sz="1793">
              <a:latin typeface="Calibri" panose="020F0502020204030204" pitchFamily="34" charset="0"/>
              <a:cs typeface="Calibri" panose="020F0502020204030204" pitchFamily="34" charset="0"/>
            </a:endParaRPr>
          </a:p>
        </p:txBody>
      </p:sp>
      <p:sp>
        <p:nvSpPr>
          <p:cNvPr id="52" name="Rectangle 5">
            <a:extLst>
              <a:ext uri="{FF2B5EF4-FFF2-40B4-BE49-F238E27FC236}">
                <a16:creationId xmlns:a16="http://schemas.microsoft.com/office/drawing/2014/main" id="{3547306C-30D6-E749-A060-1B8F078B1BCA}"/>
              </a:ext>
            </a:extLst>
          </p:cNvPr>
          <p:cNvSpPr>
            <a:spLocks noChangeArrowheads="1"/>
          </p:cNvSpPr>
          <p:nvPr userDrawn="1"/>
        </p:nvSpPr>
        <p:spPr bwMode="auto">
          <a:xfrm rot="2700000">
            <a:off x="3611924" y="4487995"/>
            <a:ext cx="232280" cy="175110"/>
          </a:xfrm>
          <a:prstGeom prst="rect">
            <a:avLst/>
          </a:prstGeom>
          <a:solidFill>
            <a:srgbClr val="99C64C"/>
          </a:solidFill>
          <a:ln>
            <a:noFill/>
          </a:ln>
        </p:spPr>
        <p:txBody>
          <a:bodyPr vert="horz" wrap="square" lIns="68321" tIns="34161" rIns="68321" bIns="34161" numCol="1" anchor="t" anchorCtr="0" compatLnSpc="1">
            <a:prstTxWarp prst="textNoShape">
              <a:avLst/>
            </a:prstTxWarp>
          </a:bodyPr>
          <a:lstStyle/>
          <a:p>
            <a:endParaRPr lang="id-ID" sz="1793">
              <a:latin typeface="Calibri" panose="020F0502020204030204" pitchFamily="34" charset="0"/>
              <a:cs typeface="Calibri" panose="020F0502020204030204" pitchFamily="34" charset="0"/>
            </a:endParaRPr>
          </a:p>
        </p:txBody>
      </p:sp>
      <p:sp>
        <p:nvSpPr>
          <p:cNvPr id="53" name="Rectangle 5">
            <a:extLst>
              <a:ext uri="{FF2B5EF4-FFF2-40B4-BE49-F238E27FC236}">
                <a16:creationId xmlns:a16="http://schemas.microsoft.com/office/drawing/2014/main" id="{EED4CC86-2EF4-9244-A94E-372AE103951E}"/>
              </a:ext>
            </a:extLst>
          </p:cNvPr>
          <p:cNvSpPr>
            <a:spLocks noChangeArrowheads="1"/>
          </p:cNvSpPr>
          <p:nvPr userDrawn="1"/>
        </p:nvSpPr>
        <p:spPr bwMode="auto">
          <a:xfrm rot="2700000">
            <a:off x="5200202" y="3151039"/>
            <a:ext cx="232280" cy="175110"/>
          </a:xfrm>
          <a:prstGeom prst="rect">
            <a:avLst/>
          </a:prstGeom>
          <a:solidFill>
            <a:srgbClr val="2492BE"/>
          </a:solidFill>
          <a:ln>
            <a:noFill/>
          </a:ln>
        </p:spPr>
        <p:txBody>
          <a:bodyPr vert="horz" wrap="square" lIns="68321" tIns="34161" rIns="68321" bIns="34161" numCol="1" anchor="t" anchorCtr="0" compatLnSpc="1">
            <a:prstTxWarp prst="textNoShape">
              <a:avLst/>
            </a:prstTxWarp>
          </a:bodyPr>
          <a:lstStyle/>
          <a:p>
            <a:endParaRPr lang="id-ID" sz="1793">
              <a:latin typeface="Calibri" panose="020F0502020204030204" pitchFamily="34" charset="0"/>
              <a:cs typeface="Calibri" panose="020F0502020204030204" pitchFamily="34" charset="0"/>
            </a:endParaRPr>
          </a:p>
        </p:txBody>
      </p:sp>
      <p:sp>
        <p:nvSpPr>
          <p:cNvPr id="54" name="Rectangle 5">
            <a:extLst>
              <a:ext uri="{FF2B5EF4-FFF2-40B4-BE49-F238E27FC236}">
                <a16:creationId xmlns:a16="http://schemas.microsoft.com/office/drawing/2014/main" id="{F4604B45-6656-864F-9E39-535BE8206528}"/>
              </a:ext>
            </a:extLst>
          </p:cNvPr>
          <p:cNvSpPr>
            <a:spLocks noChangeArrowheads="1"/>
          </p:cNvSpPr>
          <p:nvPr userDrawn="1"/>
        </p:nvSpPr>
        <p:spPr bwMode="auto">
          <a:xfrm rot="2700000">
            <a:off x="3611923" y="3154098"/>
            <a:ext cx="232280" cy="175110"/>
          </a:xfrm>
          <a:prstGeom prst="rect">
            <a:avLst/>
          </a:prstGeom>
          <a:solidFill>
            <a:srgbClr val="2492BE"/>
          </a:solidFill>
          <a:ln>
            <a:noFill/>
          </a:ln>
        </p:spPr>
        <p:txBody>
          <a:bodyPr vert="horz" wrap="square" lIns="68321" tIns="34161" rIns="68321" bIns="34161" numCol="1" anchor="t" anchorCtr="0" compatLnSpc="1">
            <a:prstTxWarp prst="textNoShape">
              <a:avLst/>
            </a:prstTxWarp>
          </a:bodyPr>
          <a:lstStyle/>
          <a:p>
            <a:endParaRPr lang="id-ID" sz="1793">
              <a:latin typeface="Calibri" panose="020F0502020204030204" pitchFamily="34" charset="0"/>
              <a:cs typeface="Calibri" panose="020F0502020204030204" pitchFamily="34" charset="0"/>
            </a:endParaRPr>
          </a:p>
        </p:txBody>
      </p:sp>
      <p:sp>
        <p:nvSpPr>
          <p:cNvPr id="55" name="Rectangle 5">
            <a:extLst>
              <a:ext uri="{FF2B5EF4-FFF2-40B4-BE49-F238E27FC236}">
                <a16:creationId xmlns:a16="http://schemas.microsoft.com/office/drawing/2014/main" id="{1F6D6BB4-B7A7-F94E-9C06-E16BDCD8920A}"/>
              </a:ext>
            </a:extLst>
          </p:cNvPr>
          <p:cNvSpPr>
            <a:spLocks noChangeArrowheads="1"/>
          </p:cNvSpPr>
          <p:nvPr userDrawn="1"/>
        </p:nvSpPr>
        <p:spPr bwMode="auto">
          <a:xfrm rot="2700000">
            <a:off x="5200202" y="4467726"/>
            <a:ext cx="232280" cy="175110"/>
          </a:xfrm>
          <a:prstGeom prst="rect">
            <a:avLst/>
          </a:prstGeom>
          <a:solidFill>
            <a:srgbClr val="99C64C"/>
          </a:solidFill>
          <a:ln>
            <a:noFill/>
          </a:ln>
        </p:spPr>
        <p:txBody>
          <a:bodyPr vert="horz" wrap="square" lIns="68321" tIns="34161" rIns="68321" bIns="34161" numCol="1" anchor="t" anchorCtr="0" compatLnSpc="1">
            <a:prstTxWarp prst="textNoShape">
              <a:avLst/>
            </a:prstTxWarp>
          </a:bodyPr>
          <a:lstStyle/>
          <a:p>
            <a:endParaRPr lang="id-ID" sz="1793">
              <a:latin typeface="Calibri" panose="020F0502020204030204" pitchFamily="34" charset="0"/>
              <a:cs typeface="Calibri" panose="020F0502020204030204" pitchFamily="34" charset="0"/>
            </a:endParaRPr>
          </a:p>
        </p:txBody>
      </p:sp>
      <p:cxnSp>
        <p:nvCxnSpPr>
          <p:cNvPr id="56" name="Straight Connector 55">
            <a:extLst>
              <a:ext uri="{FF2B5EF4-FFF2-40B4-BE49-F238E27FC236}">
                <a16:creationId xmlns:a16="http://schemas.microsoft.com/office/drawing/2014/main" id="{B750586F-A620-0A44-85AC-CE1853EECCD6}"/>
              </a:ext>
            </a:extLst>
          </p:cNvPr>
          <p:cNvCxnSpPr>
            <a:cxnSpLocks/>
          </p:cNvCxnSpPr>
          <p:nvPr userDrawn="1"/>
        </p:nvCxnSpPr>
        <p:spPr>
          <a:xfrm>
            <a:off x="3411794" y="629379"/>
            <a:ext cx="2212259" cy="0"/>
          </a:xfrm>
          <a:prstGeom prst="line">
            <a:avLst/>
          </a:prstGeom>
          <a:ln>
            <a:solidFill>
              <a:srgbClr val="C82621"/>
            </a:solidFill>
          </a:ln>
        </p:spPr>
        <p:style>
          <a:lnRef idx="1">
            <a:schemeClr val="accent1"/>
          </a:lnRef>
          <a:fillRef idx="0">
            <a:schemeClr val="accent1"/>
          </a:fillRef>
          <a:effectRef idx="0">
            <a:schemeClr val="accent1"/>
          </a:effectRef>
          <a:fontRef idx="minor">
            <a:schemeClr val="tx1"/>
          </a:fontRef>
        </p:style>
      </p:cxnSp>
      <p:sp>
        <p:nvSpPr>
          <p:cNvPr id="7" name="Content Placeholder 6">
            <a:extLst>
              <a:ext uri="{FF2B5EF4-FFF2-40B4-BE49-F238E27FC236}">
                <a16:creationId xmlns:a16="http://schemas.microsoft.com/office/drawing/2014/main" id="{0D6D22AA-CE41-7E48-BCE4-29CB6F1CC6AB}"/>
              </a:ext>
            </a:extLst>
          </p:cNvPr>
          <p:cNvSpPr>
            <a:spLocks noGrp="1"/>
          </p:cNvSpPr>
          <p:nvPr>
            <p:ph sz="quarter" idx="13" hasCustomPrompt="1"/>
          </p:nvPr>
        </p:nvSpPr>
        <p:spPr>
          <a:xfrm>
            <a:off x="2093870" y="1737003"/>
            <a:ext cx="1510689" cy="271591"/>
          </a:xfrm>
          <a:prstGeom prst="rect">
            <a:avLst/>
          </a:prstGeom>
        </p:spPr>
        <p:txBody>
          <a:bodyPr/>
          <a:lstStyle>
            <a:lvl1pPr marL="0" marR="0" indent="0" algn="r" defTabSz="683276" rtl="0" eaLnBrk="1" fontAlgn="auto" latinLnBrk="0" hangingPunct="1">
              <a:lnSpc>
                <a:spcPct val="90000"/>
              </a:lnSpc>
              <a:spcBef>
                <a:spcPts val="747"/>
              </a:spcBef>
              <a:spcAft>
                <a:spcPts val="0"/>
              </a:spcAft>
              <a:buClrTx/>
              <a:buSzTx/>
              <a:buFont typeface="Arial" panose="020B0604020202020204" pitchFamily="34" charset="0"/>
              <a:buNone/>
              <a:tabLst/>
              <a:defRPr sz="900" baseline="0"/>
            </a:lvl1pPr>
          </a:lstStyle>
          <a:p>
            <a:pPr marL="0" marR="0" lvl="0" indent="0" algn="l" defTabSz="683276" rtl="0" eaLnBrk="1" fontAlgn="auto" latinLnBrk="0" hangingPunct="1">
              <a:lnSpc>
                <a:spcPct val="90000"/>
              </a:lnSpc>
              <a:spcBef>
                <a:spcPts val="747"/>
              </a:spcBef>
              <a:spcAft>
                <a:spcPts val="0"/>
              </a:spcAft>
              <a:buClrTx/>
              <a:buSzTx/>
              <a:buFont typeface="Arial" panose="020B0604020202020204" pitchFamily="34" charset="0"/>
              <a:buNone/>
              <a:tabLst/>
              <a:defRPr/>
            </a:pPr>
            <a:r>
              <a:rPr lang="en-US" err="1">
                <a:solidFill>
                  <a:srgbClr val="B51E6A"/>
                </a:solidFill>
                <a:latin typeface="Calibri" panose="020F0502020204030204" pitchFamily="34" charset="0"/>
                <a:cs typeface="Calibri" panose="020F0502020204030204" pitchFamily="34" charset="0"/>
              </a:rPr>
              <a:t>Subitle</a:t>
            </a:r>
            <a:r>
              <a:rPr lang="en-US">
                <a:solidFill>
                  <a:srgbClr val="B51E6A"/>
                </a:solidFill>
                <a:latin typeface="Calibri" panose="020F0502020204030204" pitchFamily="34" charset="0"/>
                <a:cs typeface="Calibri" panose="020F0502020204030204" pitchFamily="34" charset="0"/>
              </a:rPr>
              <a:t> Example here</a:t>
            </a:r>
          </a:p>
        </p:txBody>
      </p:sp>
      <p:sp>
        <p:nvSpPr>
          <p:cNvPr id="57" name="Content Placeholder 6">
            <a:extLst>
              <a:ext uri="{FF2B5EF4-FFF2-40B4-BE49-F238E27FC236}">
                <a16:creationId xmlns:a16="http://schemas.microsoft.com/office/drawing/2014/main" id="{4EEBCEEC-16EE-CD45-95DC-F05EFCBDAD39}"/>
              </a:ext>
            </a:extLst>
          </p:cNvPr>
          <p:cNvSpPr>
            <a:spLocks noGrp="1"/>
          </p:cNvSpPr>
          <p:nvPr>
            <p:ph sz="quarter" idx="14" hasCustomPrompt="1"/>
          </p:nvPr>
        </p:nvSpPr>
        <p:spPr>
          <a:xfrm>
            <a:off x="1185586" y="2076968"/>
            <a:ext cx="2418974" cy="654428"/>
          </a:xfrm>
          <a:prstGeom prst="rect">
            <a:avLst/>
          </a:prstGeom>
        </p:spPr>
        <p:txBody>
          <a:bodyPr/>
          <a:lstStyle>
            <a:lvl1pPr marL="0" marR="0" indent="0" algn="r" defTabSz="683276" rtl="0" eaLnBrk="1" fontAlgn="auto" latinLnBrk="0" hangingPunct="1">
              <a:lnSpc>
                <a:spcPct val="90000"/>
              </a:lnSpc>
              <a:spcBef>
                <a:spcPts val="747"/>
              </a:spcBef>
              <a:spcAft>
                <a:spcPts val="0"/>
              </a:spcAft>
              <a:buClrTx/>
              <a:buSzTx/>
              <a:buFont typeface="Arial" panose="020B0604020202020204" pitchFamily="34" charset="0"/>
              <a:buNone/>
              <a:tabLst/>
              <a:defRPr sz="788" baseline="0">
                <a:solidFill>
                  <a:schemeClr val="bg1">
                    <a:lumMod val="50000"/>
                  </a:schemeClr>
                </a:solidFill>
              </a:defRPr>
            </a:lvl1pPr>
          </a:lstStyle>
          <a:p>
            <a:r>
              <a:rPr lang="en-US" err="1">
                <a:latin typeface="Calibri" panose="020F0502020204030204" pitchFamily="34" charset="0"/>
                <a:cs typeface="Calibri" panose="020F0502020204030204" pitchFamily="34" charset="0"/>
              </a:rPr>
              <a:t>Fusce</a:t>
            </a:r>
            <a:r>
              <a:rPr lang="en-US">
                <a:latin typeface="Calibri" panose="020F0502020204030204" pitchFamily="34" charset="0"/>
                <a:cs typeface="Calibri" panose="020F0502020204030204" pitchFamily="34" charset="0"/>
              </a:rPr>
              <a:t> </a:t>
            </a:r>
            <a:r>
              <a:rPr lang="en-US" err="1">
                <a:latin typeface="Calibri" panose="020F0502020204030204" pitchFamily="34" charset="0"/>
                <a:cs typeface="Calibri" panose="020F0502020204030204" pitchFamily="34" charset="0"/>
              </a:rPr>
              <a:t>diam</a:t>
            </a:r>
            <a:r>
              <a:rPr lang="en-US">
                <a:latin typeface="Calibri" panose="020F0502020204030204" pitchFamily="34" charset="0"/>
                <a:cs typeface="Calibri" panose="020F0502020204030204" pitchFamily="34" charset="0"/>
              </a:rPr>
              <a:t> </a:t>
            </a:r>
            <a:r>
              <a:rPr lang="en-US" err="1">
                <a:latin typeface="Calibri" panose="020F0502020204030204" pitchFamily="34" charset="0"/>
                <a:cs typeface="Calibri" panose="020F0502020204030204" pitchFamily="34" charset="0"/>
              </a:rPr>
              <a:t>tortor</a:t>
            </a:r>
            <a:r>
              <a:rPr lang="en-US">
                <a:latin typeface="Calibri" panose="020F0502020204030204" pitchFamily="34" charset="0"/>
                <a:cs typeface="Calibri" panose="020F0502020204030204" pitchFamily="34" charset="0"/>
              </a:rPr>
              <a:t>, </a:t>
            </a:r>
            <a:r>
              <a:rPr lang="en-US" err="1">
                <a:latin typeface="Calibri" panose="020F0502020204030204" pitchFamily="34" charset="0"/>
                <a:cs typeface="Calibri" panose="020F0502020204030204" pitchFamily="34" charset="0"/>
              </a:rPr>
              <a:t>mattis</a:t>
            </a:r>
            <a:r>
              <a:rPr lang="en-US">
                <a:latin typeface="Calibri" panose="020F0502020204030204" pitchFamily="34" charset="0"/>
                <a:cs typeface="Calibri" panose="020F0502020204030204" pitchFamily="34" charset="0"/>
              </a:rPr>
              <a:t> </a:t>
            </a:r>
            <a:r>
              <a:rPr lang="en-US" err="1">
                <a:latin typeface="Calibri" panose="020F0502020204030204" pitchFamily="34" charset="0"/>
                <a:cs typeface="Calibri" panose="020F0502020204030204" pitchFamily="34" charset="0"/>
              </a:rPr>
              <a:t>quis</a:t>
            </a:r>
            <a:r>
              <a:rPr lang="en-US">
                <a:latin typeface="Calibri" panose="020F0502020204030204" pitchFamily="34" charset="0"/>
                <a:cs typeface="Calibri" panose="020F0502020204030204" pitchFamily="34" charset="0"/>
              </a:rPr>
              <a:t> </a:t>
            </a:r>
            <a:r>
              <a:rPr lang="en-US" err="1">
                <a:latin typeface="Calibri" panose="020F0502020204030204" pitchFamily="34" charset="0"/>
                <a:cs typeface="Calibri" panose="020F0502020204030204" pitchFamily="34" charset="0"/>
              </a:rPr>
              <a:t>dapibus</a:t>
            </a:r>
            <a:r>
              <a:rPr lang="en-US">
                <a:latin typeface="Calibri" panose="020F0502020204030204" pitchFamily="34" charset="0"/>
                <a:cs typeface="Calibri" panose="020F0502020204030204" pitchFamily="34" charset="0"/>
              </a:rPr>
              <a:t> vitae, </a:t>
            </a:r>
            <a:r>
              <a:rPr lang="en-US" err="1">
                <a:latin typeface="Calibri" panose="020F0502020204030204" pitchFamily="34" charset="0"/>
                <a:cs typeface="Calibri" panose="020F0502020204030204" pitchFamily="34" charset="0"/>
              </a:rPr>
              <a:t>euismod</a:t>
            </a:r>
            <a:r>
              <a:rPr lang="en-US">
                <a:latin typeface="Calibri" panose="020F0502020204030204" pitchFamily="34" charset="0"/>
                <a:cs typeface="Calibri" panose="020F0502020204030204" pitchFamily="34" charset="0"/>
              </a:rPr>
              <a:t> non </a:t>
            </a:r>
            <a:r>
              <a:rPr lang="en-US" err="1">
                <a:latin typeface="Calibri" panose="020F0502020204030204" pitchFamily="34" charset="0"/>
                <a:cs typeface="Calibri" panose="020F0502020204030204" pitchFamily="34" charset="0"/>
              </a:rPr>
              <a:t>purus</a:t>
            </a:r>
            <a:r>
              <a:rPr lang="en-US">
                <a:latin typeface="Calibri" panose="020F0502020204030204" pitchFamily="34" charset="0"/>
                <a:cs typeface="Calibri" panose="020F0502020204030204" pitchFamily="34" charset="0"/>
              </a:rPr>
              <a:t>.</a:t>
            </a:r>
          </a:p>
        </p:txBody>
      </p:sp>
      <p:sp>
        <p:nvSpPr>
          <p:cNvPr id="58" name="Content Placeholder 6">
            <a:extLst>
              <a:ext uri="{FF2B5EF4-FFF2-40B4-BE49-F238E27FC236}">
                <a16:creationId xmlns:a16="http://schemas.microsoft.com/office/drawing/2014/main" id="{D5B25988-3102-AE44-8BAD-3C49DBD26940}"/>
              </a:ext>
            </a:extLst>
          </p:cNvPr>
          <p:cNvSpPr>
            <a:spLocks noGrp="1"/>
          </p:cNvSpPr>
          <p:nvPr>
            <p:ph sz="quarter" idx="15" hasCustomPrompt="1"/>
          </p:nvPr>
        </p:nvSpPr>
        <p:spPr>
          <a:xfrm>
            <a:off x="2093870" y="3085158"/>
            <a:ext cx="1510689" cy="271591"/>
          </a:xfrm>
          <a:prstGeom prst="rect">
            <a:avLst/>
          </a:prstGeom>
        </p:spPr>
        <p:txBody>
          <a:bodyPr/>
          <a:lstStyle>
            <a:lvl1pPr marL="0" marR="0" indent="0" algn="r" defTabSz="683276" rtl="0" eaLnBrk="1" fontAlgn="auto" latinLnBrk="0" hangingPunct="1">
              <a:lnSpc>
                <a:spcPct val="90000"/>
              </a:lnSpc>
              <a:spcBef>
                <a:spcPts val="747"/>
              </a:spcBef>
              <a:spcAft>
                <a:spcPts val="0"/>
              </a:spcAft>
              <a:buClrTx/>
              <a:buSzTx/>
              <a:buFont typeface="Arial" panose="020B0604020202020204" pitchFamily="34" charset="0"/>
              <a:buNone/>
              <a:tabLst/>
              <a:defRPr sz="900" baseline="0"/>
            </a:lvl1pPr>
          </a:lstStyle>
          <a:p>
            <a:pPr marL="0" marR="0" lvl="0" indent="0" algn="l" defTabSz="683276" rtl="0" eaLnBrk="1" fontAlgn="auto" latinLnBrk="0" hangingPunct="1">
              <a:lnSpc>
                <a:spcPct val="90000"/>
              </a:lnSpc>
              <a:spcBef>
                <a:spcPts val="747"/>
              </a:spcBef>
              <a:spcAft>
                <a:spcPts val="0"/>
              </a:spcAft>
              <a:buClrTx/>
              <a:buSzTx/>
              <a:buFont typeface="Arial" panose="020B0604020202020204" pitchFamily="34" charset="0"/>
              <a:buNone/>
              <a:tabLst/>
              <a:defRPr/>
            </a:pPr>
            <a:r>
              <a:rPr lang="en-US" err="1">
                <a:solidFill>
                  <a:srgbClr val="B51E6A"/>
                </a:solidFill>
                <a:latin typeface="Calibri" panose="020F0502020204030204" pitchFamily="34" charset="0"/>
                <a:cs typeface="Calibri" panose="020F0502020204030204" pitchFamily="34" charset="0"/>
              </a:rPr>
              <a:t>Subitle</a:t>
            </a:r>
            <a:r>
              <a:rPr lang="en-US">
                <a:solidFill>
                  <a:srgbClr val="B51E6A"/>
                </a:solidFill>
                <a:latin typeface="Calibri" panose="020F0502020204030204" pitchFamily="34" charset="0"/>
                <a:cs typeface="Calibri" panose="020F0502020204030204" pitchFamily="34" charset="0"/>
              </a:rPr>
              <a:t> Example here</a:t>
            </a:r>
          </a:p>
        </p:txBody>
      </p:sp>
      <p:sp>
        <p:nvSpPr>
          <p:cNvPr id="59" name="Content Placeholder 6">
            <a:extLst>
              <a:ext uri="{FF2B5EF4-FFF2-40B4-BE49-F238E27FC236}">
                <a16:creationId xmlns:a16="http://schemas.microsoft.com/office/drawing/2014/main" id="{6B37464F-187F-164C-BF82-22FECB1057BB}"/>
              </a:ext>
            </a:extLst>
          </p:cNvPr>
          <p:cNvSpPr>
            <a:spLocks noGrp="1"/>
          </p:cNvSpPr>
          <p:nvPr>
            <p:ph sz="quarter" idx="16" hasCustomPrompt="1"/>
          </p:nvPr>
        </p:nvSpPr>
        <p:spPr>
          <a:xfrm>
            <a:off x="1185586" y="3425122"/>
            <a:ext cx="2418974" cy="654428"/>
          </a:xfrm>
          <a:prstGeom prst="rect">
            <a:avLst/>
          </a:prstGeom>
        </p:spPr>
        <p:txBody>
          <a:bodyPr/>
          <a:lstStyle>
            <a:lvl1pPr marL="0" marR="0" indent="0" algn="r" defTabSz="683276" rtl="0" eaLnBrk="1" fontAlgn="auto" latinLnBrk="0" hangingPunct="1">
              <a:lnSpc>
                <a:spcPct val="90000"/>
              </a:lnSpc>
              <a:spcBef>
                <a:spcPts val="747"/>
              </a:spcBef>
              <a:spcAft>
                <a:spcPts val="0"/>
              </a:spcAft>
              <a:buClrTx/>
              <a:buSzTx/>
              <a:buFont typeface="Arial" panose="020B0604020202020204" pitchFamily="34" charset="0"/>
              <a:buNone/>
              <a:tabLst/>
              <a:defRPr sz="788" baseline="0">
                <a:solidFill>
                  <a:schemeClr val="bg1">
                    <a:lumMod val="50000"/>
                  </a:schemeClr>
                </a:solidFill>
              </a:defRPr>
            </a:lvl1pPr>
          </a:lstStyle>
          <a:p>
            <a:r>
              <a:rPr lang="en-US" err="1">
                <a:latin typeface="Calibri" panose="020F0502020204030204" pitchFamily="34" charset="0"/>
                <a:cs typeface="Calibri" panose="020F0502020204030204" pitchFamily="34" charset="0"/>
              </a:rPr>
              <a:t>Fusce</a:t>
            </a:r>
            <a:r>
              <a:rPr lang="en-US">
                <a:latin typeface="Calibri" panose="020F0502020204030204" pitchFamily="34" charset="0"/>
                <a:cs typeface="Calibri" panose="020F0502020204030204" pitchFamily="34" charset="0"/>
              </a:rPr>
              <a:t> </a:t>
            </a:r>
            <a:r>
              <a:rPr lang="en-US" err="1">
                <a:latin typeface="Calibri" panose="020F0502020204030204" pitchFamily="34" charset="0"/>
                <a:cs typeface="Calibri" panose="020F0502020204030204" pitchFamily="34" charset="0"/>
              </a:rPr>
              <a:t>diam</a:t>
            </a:r>
            <a:r>
              <a:rPr lang="en-US">
                <a:latin typeface="Calibri" panose="020F0502020204030204" pitchFamily="34" charset="0"/>
                <a:cs typeface="Calibri" panose="020F0502020204030204" pitchFamily="34" charset="0"/>
              </a:rPr>
              <a:t> </a:t>
            </a:r>
            <a:r>
              <a:rPr lang="en-US" err="1">
                <a:latin typeface="Calibri" panose="020F0502020204030204" pitchFamily="34" charset="0"/>
                <a:cs typeface="Calibri" panose="020F0502020204030204" pitchFamily="34" charset="0"/>
              </a:rPr>
              <a:t>tortor</a:t>
            </a:r>
            <a:r>
              <a:rPr lang="en-US">
                <a:latin typeface="Calibri" panose="020F0502020204030204" pitchFamily="34" charset="0"/>
                <a:cs typeface="Calibri" panose="020F0502020204030204" pitchFamily="34" charset="0"/>
              </a:rPr>
              <a:t>, </a:t>
            </a:r>
            <a:r>
              <a:rPr lang="en-US" err="1">
                <a:latin typeface="Calibri" panose="020F0502020204030204" pitchFamily="34" charset="0"/>
                <a:cs typeface="Calibri" panose="020F0502020204030204" pitchFamily="34" charset="0"/>
              </a:rPr>
              <a:t>mattis</a:t>
            </a:r>
            <a:r>
              <a:rPr lang="en-US">
                <a:latin typeface="Calibri" panose="020F0502020204030204" pitchFamily="34" charset="0"/>
                <a:cs typeface="Calibri" panose="020F0502020204030204" pitchFamily="34" charset="0"/>
              </a:rPr>
              <a:t> </a:t>
            </a:r>
            <a:r>
              <a:rPr lang="en-US" err="1">
                <a:latin typeface="Calibri" panose="020F0502020204030204" pitchFamily="34" charset="0"/>
                <a:cs typeface="Calibri" panose="020F0502020204030204" pitchFamily="34" charset="0"/>
              </a:rPr>
              <a:t>quis</a:t>
            </a:r>
            <a:r>
              <a:rPr lang="en-US">
                <a:latin typeface="Calibri" panose="020F0502020204030204" pitchFamily="34" charset="0"/>
                <a:cs typeface="Calibri" panose="020F0502020204030204" pitchFamily="34" charset="0"/>
              </a:rPr>
              <a:t> </a:t>
            </a:r>
            <a:r>
              <a:rPr lang="en-US" err="1">
                <a:latin typeface="Calibri" panose="020F0502020204030204" pitchFamily="34" charset="0"/>
                <a:cs typeface="Calibri" panose="020F0502020204030204" pitchFamily="34" charset="0"/>
              </a:rPr>
              <a:t>dapibus</a:t>
            </a:r>
            <a:r>
              <a:rPr lang="en-US">
                <a:latin typeface="Calibri" panose="020F0502020204030204" pitchFamily="34" charset="0"/>
                <a:cs typeface="Calibri" panose="020F0502020204030204" pitchFamily="34" charset="0"/>
              </a:rPr>
              <a:t> vitae, </a:t>
            </a:r>
            <a:r>
              <a:rPr lang="en-US" err="1">
                <a:latin typeface="Calibri" panose="020F0502020204030204" pitchFamily="34" charset="0"/>
                <a:cs typeface="Calibri" panose="020F0502020204030204" pitchFamily="34" charset="0"/>
              </a:rPr>
              <a:t>euismod</a:t>
            </a:r>
            <a:r>
              <a:rPr lang="en-US">
                <a:latin typeface="Calibri" panose="020F0502020204030204" pitchFamily="34" charset="0"/>
                <a:cs typeface="Calibri" panose="020F0502020204030204" pitchFamily="34" charset="0"/>
              </a:rPr>
              <a:t> non </a:t>
            </a:r>
            <a:r>
              <a:rPr lang="en-US" err="1">
                <a:latin typeface="Calibri" panose="020F0502020204030204" pitchFamily="34" charset="0"/>
                <a:cs typeface="Calibri" panose="020F0502020204030204" pitchFamily="34" charset="0"/>
              </a:rPr>
              <a:t>purus</a:t>
            </a:r>
            <a:r>
              <a:rPr lang="en-US">
                <a:latin typeface="Calibri" panose="020F0502020204030204" pitchFamily="34" charset="0"/>
                <a:cs typeface="Calibri" panose="020F0502020204030204" pitchFamily="34" charset="0"/>
              </a:rPr>
              <a:t>.</a:t>
            </a:r>
          </a:p>
        </p:txBody>
      </p:sp>
      <p:sp>
        <p:nvSpPr>
          <p:cNvPr id="60" name="Content Placeholder 6">
            <a:extLst>
              <a:ext uri="{FF2B5EF4-FFF2-40B4-BE49-F238E27FC236}">
                <a16:creationId xmlns:a16="http://schemas.microsoft.com/office/drawing/2014/main" id="{7547D0E0-D5B7-CF49-A03E-B50806D011A0}"/>
              </a:ext>
            </a:extLst>
          </p:cNvPr>
          <p:cNvSpPr>
            <a:spLocks noGrp="1"/>
          </p:cNvSpPr>
          <p:nvPr>
            <p:ph sz="quarter" idx="17" hasCustomPrompt="1"/>
          </p:nvPr>
        </p:nvSpPr>
        <p:spPr>
          <a:xfrm>
            <a:off x="2093870" y="4398143"/>
            <a:ext cx="1510689" cy="271591"/>
          </a:xfrm>
          <a:prstGeom prst="rect">
            <a:avLst/>
          </a:prstGeom>
        </p:spPr>
        <p:txBody>
          <a:bodyPr/>
          <a:lstStyle>
            <a:lvl1pPr marL="0" marR="0" indent="0" algn="r" defTabSz="683276" rtl="0" eaLnBrk="1" fontAlgn="auto" latinLnBrk="0" hangingPunct="1">
              <a:lnSpc>
                <a:spcPct val="90000"/>
              </a:lnSpc>
              <a:spcBef>
                <a:spcPts val="747"/>
              </a:spcBef>
              <a:spcAft>
                <a:spcPts val="0"/>
              </a:spcAft>
              <a:buClrTx/>
              <a:buSzTx/>
              <a:buFont typeface="Arial" panose="020B0604020202020204" pitchFamily="34" charset="0"/>
              <a:buNone/>
              <a:tabLst/>
              <a:defRPr sz="900" baseline="0"/>
            </a:lvl1pPr>
          </a:lstStyle>
          <a:p>
            <a:pPr marL="0" marR="0" lvl="0" indent="0" algn="l" defTabSz="683276" rtl="0" eaLnBrk="1" fontAlgn="auto" latinLnBrk="0" hangingPunct="1">
              <a:lnSpc>
                <a:spcPct val="90000"/>
              </a:lnSpc>
              <a:spcBef>
                <a:spcPts val="747"/>
              </a:spcBef>
              <a:spcAft>
                <a:spcPts val="0"/>
              </a:spcAft>
              <a:buClrTx/>
              <a:buSzTx/>
              <a:buFont typeface="Arial" panose="020B0604020202020204" pitchFamily="34" charset="0"/>
              <a:buNone/>
              <a:tabLst/>
              <a:defRPr/>
            </a:pPr>
            <a:r>
              <a:rPr lang="en-US" err="1">
                <a:solidFill>
                  <a:srgbClr val="B51E6A"/>
                </a:solidFill>
                <a:latin typeface="Calibri" panose="020F0502020204030204" pitchFamily="34" charset="0"/>
                <a:cs typeface="Calibri" panose="020F0502020204030204" pitchFamily="34" charset="0"/>
              </a:rPr>
              <a:t>Subitle</a:t>
            </a:r>
            <a:r>
              <a:rPr lang="en-US">
                <a:solidFill>
                  <a:srgbClr val="B51E6A"/>
                </a:solidFill>
                <a:latin typeface="Calibri" panose="020F0502020204030204" pitchFamily="34" charset="0"/>
                <a:cs typeface="Calibri" panose="020F0502020204030204" pitchFamily="34" charset="0"/>
              </a:rPr>
              <a:t> Example here</a:t>
            </a:r>
          </a:p>
        </p:txBody>
      </p:sp>
      <p:sp>
        <p:nvSpPr>
          <p:cNvPr id="61" name="Content Placeholder 6">
            <a:extLst>
              <a:ext uri="{FF2B5EF4-FFF2-40B4-BE49-F238E27FC236}">
                <a16:creationId xmlns:a16="http://schemas.microsoft.com/office/drawing/2014/main" id="{04757B18-0748-3745-8D38-B789D7047B96}"/>
              </a:ext>
            </a:extLst>
          </p:cNvPr>
          <p:cNvSpPr>
            <a:spLocks noGrp="1"/>
          </p:cNvSpPr>
          <p:nvPr>
            <p:ph sz="quarter" idx="18" hasCustomPrompt="1"/>
          </p:nvPr>
        </p:nvSpPr>
        <p:spPr>
          <a:xfrm>
            <a:off x="1185586" y="4738108"/>
            <a:ext cx="2418974" cy="654428"/>
          </a:xfrm>
          <a:prstGeom prst="rect">
            <a:avLst/>
          </a:prstGeom>
        </p:spPr>
        <p:txBody>
          <a:bodyPr/>
          <a:lstStyle>
            <a:lvl1pPr marL="0" marR="0" indent="0" algn="r" defTabSz="683276" rtl="0" eaLnBrk="1" fontAlgn="auto" latinLnBrk="0" hangingPunct="1">
              <a:lnSpc>
                <a:spcPct val="90000"/>
              </a:lnSpc>
              <a:spcBef>
                <a:spcPts val="747"/>
              </a:spcBef>
              <a:spcAft>
                <a:spcPts val="0"/>
              </a:spcAft>
              <a:buClrTx/>
              <a:buSzTx/>
              <a:buFont typeface="Arial" panose="020B0604020202020204" pitchFamily="34" charset="0"/>
              <a:buNone/>
              <a:tabLst/>
              <a:defRPr sz="788" baseline="0">
                <a:solidFill>
                  <a:schemeClr val="bg1">
                    <a:lumMod val="50000"/>
                  </a:schemeClr>
                </a:solidFill>
              </a:defRPr>
            </a:lvl1pPr>
          </a:lstStyle>
          <a:p>
            <a:r>
              <a:rPr lang="en-US" err="1">
                <a:latin typeface="Calibri" panose="020F0502020204030204" pitchFamily="34" charset="0"/>
                <a:cs typeface="Calibri" panose="020F0502020204030204" pitchFamily="34" charset="0"/>
              </a:rPr>
              <a:t>Fusce</a:t>
            </a:r>
            <a:r>
              <a:rPr lang="en-US">
                <a:latin typeface="Calibri" panose="020F0502020204030204" pitchFamily="34" charset="0"/>
                <a:cs typeface="Calibri" panose="020F0502020204030204" pitchFamily="34" charset="0"/>
              </a:rPr>
              <a:t> </a:t>
            </a:r>
            <a:r>
              <a:rPr lang="en-US" err="1">
                <a:latin typeface="Calibri" panose="020F0502020204030204" pitchFamily="34" charset="0"/>
                <a:cs typeface="Calibri" panose="020F0502020204030204" pitchFamily="34" charset="0"/>
              </a:rPr>
              <a:t>diam</a:t>
            </a:r>
            <a:r>
              <a:rPr lang="en-US">
                <a:latin typeface="Calibri" panose="020F0502020204030204" pitchFamily="34" charset="0"/>
                <a:cs typeface="Calibri" panose="020F0502020204030204" pitchFamily="34" charset="0"/>
              </a:rPr>
              <a:t> </a:t>
            </a:r>
            <a:r>
              <a:rPr lang="en-US" err="1">
                <a:latin typeface="Calibri" panose="020F0502020204030204" pitchFamily="34" charset="0"/>
                <a:cs typeface="Calibri" panose="020F0502020204030204" pitchFamily="34" charset="0"/>
              </a:rPr>
              <a:t>tortor</a:t>
            </a:r>
            <a:r>
              <a:rPr lang="en-US">
                <a:latin typeface="Calibri" panose="020F0502020204030204" pitchFamily="34" charset="0"/>
                <a:cs typeface="Calibri" panose="020F0502020204030204" pitchFamily="34" charset="0"/>
              </a:rPr>
              <a:t>, </a:t>
            </a:r>
            <a:r>
              <a:rPr lang="en-US" err="1">
                <a:latin typeface="Calibri" panose="020F0502020204030204" pitchFamily="34" charset="0"/>
                <a:cs typeface="Calibri" panose="020F0502020204030204" pitchFamily="34" charset="0"/>
              </a:rPr>
              <a:t>mattis</a:t>
            </a:r>
            <a:r>
              <a:rPr lang="en-US">
                <a:latin typeface="Calibri" panose="020F0502020204030204" pitchFamily="34" charset="0"/>
                <a:cs typeface="Calibri" panose="020F0502020204030204" pitchFamily="34" charset="0"/>
              </a:rPr>
              <a:t> </a:t>
            </a:r>
            <a:r>
              <a:rPr lang="en-US" err="1">
                <a:latin typeface="Calibri" panose="020F0502020204030204" pitchFamily="34" charset="0"/>
                <a:cs typeface="Calibri" panose="020F0502020204030204" pitchFamily="34" charset="0"/>
              </a:rPr>
              <a:t>quis</a:t>
            </a:r>
            <a:r>
              <a:rPr lang="en-US">
                <a:latin typeface="Calibri" panose="020F0502020204030204" pitchFamily="34" charset="0"/>
                <a:cs typeface="Calibri" panose="020F0502020204030204" pitchFamily="34" charset="0"/>
              </a:rPr>
              <a:t> </a:t>
            </a:r>
            <a:r>
              <a:rPr lang="en-US" err="1">
                <a:latin typeface="Calibri" panose="020F0502020204030204" pitchFamily="34" charset="0"/>
                <a:cs typeface="Calibri" panose="020F0502020204030204" pitchFamily="34" charset="0"/>
              </a:rPr>
              <a:t>dapibus</a:t>
            </a:r>
            <a:r>
              <a:rPr lang="en-US">
                <a:latin typeface="Calibri" panose="020F0502020204030204" pitchFamily="34" charset="0"/>
                <a:cs typeface="Calibri" panose="020F0502020204030204" pitchFamily="34" charset="0"/>
              </a:rPr>
              <a:t> vitae, </a:t>
            </a:r>
            <a:r>
              <a:rPr lang="en-US" err="1">
                <a:latin typeface="Calibri" panose="020F0502020204030204" pitchFamily="34" charset="0"/>
                <a:cs typeface="Calibri" panose="020F0502020204030204" pitchFamily="34" charset="0"/>
              </a:rPr>
              <a:t>euismod</a:t>
            </a:r>
            <a:r>
              <a:rPr lang="en-US">
                <a:latin typeface="Calibri" panose="020F0502020204030204" pitchFamily="34" charset="0"/>
                <a:cs typeface="Calibri" panose="020F0502020204030204" pitchFamily="34" charset="0"/>
              </a:rPr>
              <a:t> non </a:t>
            </a:r>
            <a:r>
              <a:rPr lang="en-US" err="1">
                <a:latin typeface="Calibri" panose="020F0502020204030204" pitchFamily="34" charset="0"/>
                <a:cs typeface="Calibri" panose="020F0502020204030204" pitchFamily="34" charset="0"/>
              </a:rPr>
              <a:t>purus</a:t>
            </a:r>
            <a:r>
              <a:rPr lang="en-US">
                <a:latin typeface="Calibri" panose="020F0502020204030204" pitchFamily="34" charset="0"/>
                <a:cs typeface="Calibri" panose="020F0502020204030204" pitchFamily="34" charset="0"/>
              </a:rPr>
              <a:t>.</a:t>
            </a:r>
          </a:p>
        </p:txBody>
      </p:sp>
      <p:sp>
        <p:nvSpPr>
          <p:cNvPr id="62" name="Content Placeholder 6">
            <a:extLst>
              <a:ext uri="{FF2B5EF4-FFF2-40B4-BE49-F238E27FC236}">
                <a16:creationId xmlns:a16="http://schemas.microsoft.com/office/drawing/2014/main" id="{7FD6E3C8-9E36-6144-95FB-B5A38F319577}"/>
              </a:ext>
            </a:extLst>
          </p:cNvPr>
          <p:cNvSpPr>
            <a:spLocks noGrp="1"/>
          </p:cNvSpPr>
          <p:nvPr>
            <p:ph sz="quarter" idx="19" hasCustomPrompt="1"/>
          </p:nvPr>
        </p:nvSpPr>
        <p:spPr>
          <a:xfrm>
            <a:off x="5522870" y="4398143"/>
            <a:ext cx="1510689" cy="271591"/>
          </a:xfrm>
          <a:prstGeom prst="rect">
            <a:avLst/>
          </a:prstGeom>
        </p:spPr>
        <p:txBody>
          <a:bodyPr/>
          <a:lstStyle>
            <a:lvl1pPr marL="0" marR="0" indent="0" algn="l" defTabSz="683276" rtl="0" eaLnBrk="1" fontAlgn="auto" latinLnBrk="0" hangingPunct="1">
              <a:lnSpc>
                <a:spcPct val="90000"/>
              </a:lnSpc>
              <a:spcBef>
                <a:spcPts val="747"/>
              </a:spcBef>
              <a:spcAft>
                <a:spcPts val="0"/>
              </a:spcAft>
              <a:buClrTx/>
              <a:buSzTx/>
              <a:buFont typeface="Arial" panose="020B0604020202020204" pitchFamily="34" charset="0"/>
              <a:buNone/>
              <a:tabLst/>
              <a:defRPr sz="900" baseline="0"/>
            </a:lvl1pPr>
          </a:lstStyle>
          <a:p>
            <a:pPr marL="0" marR="0" lvl="0" indent="0" algn="l" defTabSz="683276" rtl="0" eaLnBrk="1" fontAlgn="auto" latinLnBrk="0" hangingPunct="1">
              <a:lnSpc>
                <a:spcPct val="90000"/>
              </a:lnSpc>
              <a:spcBef>
                <a:spcPts val="747"/>
              </a:spcBef>
              <a:spcAft>
                <a:spcPts val="0"/>
              </a:spcAft>
              <a:buClrTx/>
              <a:buSzTx/>
              <a:buFont typeface="Arial" panose="020B0604020202020204" pitchFamily="34" charset="0"/>
              <a:buNone/>
              <a:tabLst/>
              <a:defRPr/>
            </a:pPr>
            <a:r>
              <a:rPr lang="en-US" err="1">
                <a:solidFill>
                  <a:srgbClr val="B51E6A"/>
                </a:solidFill>
                <a:latin typeface="Calibri" panose="020F0502020204030204" pitchFamily="34" charset="0"/>
                <a:cs typeface="Calibri" panose="020F0502020204030204" pitchFamily="34" charset="0"/>
              </a:rPr>
              <a:t>Subitle</a:t>
            </a:r>
            <a:r>
              <a:rPr lang="en-US">
                <a:solidFill>
                  <a:srgbClr val="B51E6A"/>
                </a:solidFill>
                <a:latin typeface="Calibri" panose="020F0502020204030204" pitchFamily="34" charset="0"/>
                <a:cs typeface="Calibri" panose="020F0502020204030204" pitchFamily="34" charset="0"/>
              </a:rPr>
              <a:t> Example here</a:t>
            </a:r>
          </a:p>
        </p:txBody>
      </p:sp>
      <p:sp>
        <p:nvSpPr>
          <p:cNvPr id="63" name="Content Placeholder 6">
            <a:extLst>
              <a:ext uri="{FF2B5EF4-FFF2-40B4-BE49-F238E27FC236}">
                <a16:creationId xmlns:a16="http://schemas.microsoft.com/office/drawing/2014/main" id="{03B7F016-337E-6048-882F-5B0BA8C6DADA}"/>
              </a:ext>
            </a:extLst>
          </p:cNvPr>
          <p:cNvSpPr>
            <a:spLocks noGrp="1"/>
          </p:cNvSpPr>
          <p:nvPr>
            <p:ph sz="quarter" idx="20" hasCustomPrompt="1"/>
          </p:nvPr>
        </p:nvSpPr>
        <p:spPr>
          <a:xfrm>
            <a:off x="5522869" y="4738108"/>
            <a:ext cx="2418974" cy="654428"/>
          </a:xfrm>
          <a:prstGeom prst="rect">
            <a:avLst/>
          </a:prstGeom>
        </p:spPr>
        <p:txBody>
          <a:bodyPr/>
          <a:lstStyle>
            <a:lvl1pPr marL="0" marR="0" indent="0" algn="l" defTabSz="683276" rtl="0" eaLnBrk="1" fontAlgn="auto" latinLnBrk="0" hangingPunct="1">
              <a:lnSpc>
                <a:spcPct val="90000"/>
              </a:lnSpc>
              <a:spcBef>
                <a:spcPts val="747"/>
              </a:spcBef>
              <a:spcAft>
                <a:spcPts val="0"/>
              </a:spcAft>
              <a:buClrTx/>
              <a:buSzTx/>
              <a:buFont typeface="Arial" panose="020B0604020202020204" pitchFamily="34" charset="0"/>
              <a:buNone/>
              <a:tabLst/>
              <a:defRPr sz="788" baseline="0">
                <a:solidFill>
                  <a:schemeClr val="bg1">
                    <a:lumMod val="50000"/>
                  </a:schemeClr>
                </a:solidFill>
              </a:defRPr>
            </a:lvl1pPr>
          </a:lstStyle>
          <a:p>
            <a:r>
              <a:rPr lang="en-US" err="1">
                <a:latin typeface="Calibri" panose="020F0502020204030204" pitchFamily="34" charset="0"/>
                <a:cs typeface="Calibri" panose="020F0502020204030204" pitchFamily="34" charset="0"/>
              </a:rPr>
              <a:t>Fusce</a:t>
            </a:r>
            <a:r>
              <a:rPr lang="en-US">
                <a:latin typeface="Calibri" panose="020F0502020204030204" pitchFamily="34" charset="0"/>
                <a:cs typeface="Calibri" panose="020F0502020204030204" pitchFamily="34" charset="0"/>
              </a:rPr>
              <a:t> </a:t>
            </a:r>
            <a:r>
              <a:rPr lang="en-US" err="1">
                <a:latin typeface="Calibri" panose="020F0502020204030204" pitchFamily="34" charset="0"/>
                <a:cs typeface="Calibri" panose="020F0502020204030204" pitchFamily="34" charset="0"/>
              </a:rPr>
              <a:t>diam</a:t>
            </a:r>
            <a:r>
              <a:rPr lang="en-US">
                <a:latin typeface="Calibri" panose="020F0502020204030204" pitchFamily="34" charset="0"/>
                <a:cs typeface="Calibri" panose="020F0502020204030204" pitchFamily="34" charset="0"/>
              </a:rPr>
              <a:t> </a:t>
            </a:r>
            <a:r>
              <a:rPr lang="en-US" err="1">
                <a:latin typeface="Calibri" panose="020F0502020204030204" pitchFamily="34" charset="0"/>
                <a:cs typeface="Calibri" panose="020F0502020204030204" pitchFamily="34" charset="0"/>
              </a:rPr>
              <a:t>tortor</a:t>
            </a:r>
            <a:r>
              <a:rPr lang="en-US">
                <a:latin typeface="Calibri" panose="020F0502020204030204" pitchFamily="34" charset="0"/>
                <a:cs typeface="Calibri" panose="020F0502020204030204" pitchFamily="34" charset="0"/>
              </a:rPr>
              <a:t>, </a:t>
            </a:r>
            <a:r>
              <a:rPr lang="en-US" err="1">
                <a:latin typeface="Calibri" panose="020F0502020204030204" pitchFamily="34" charset="0"/>
                <a:cs typeface="Calibri" panose="020F0502020204030204" pitchFamily="34" charset="0"/>
              </a:rPr>
              <a:t>mattis</a:t>
            </a:r>
            <a:r>
              <a:rPr lang="en-US">
                <a:latin typeface="Calibri" panose="020F0502020204030204" pitchFamily="34" charset="0"/>
                <a:cs typeface="Calibri" panose="020F0502020204030204" pitchFamily="34" charset="0"/>
              </a:rPr>
              <a:t> </a:t>
            </a:r>
            <a:r>
              <a:rPr lang="en-US" err="1">
                <a:latin typeface="Calibri" panose="020F0502020204030204" pitchFamily="34" charset="0"/>
                <a:cs typeface="Calibri" panose="020F0502020204030204" pitchFamily="34" charset="0"/>
              </a:rPr>
              <a:t>quis</a:t>
            </a:r>
            <a:r>
              <a:rPr lang="en-US">
                <a:latin typeface="Calibri" panose="020F0502020204030204" pitchFamily="34" charset="0"/>
                <a:cs typeface="Calibri" panose="020F0502020204030204" pitchFamily="34" charset="0"/>
              </a:rPr>
              <a:t> </a:t>
            </a:r>
            <a:r>
              <a:rPr lang="en-US" err="1">
                <a:latin typeface="Calibri" panose="020F0502020204030204" pitchFamily="34" charset="0"/>
                <a:cs typeface="Calibri" panose="020F0502020204030204" pitchFamily="34" charset="0"/>
              </a:rPr>
              <a:t>dapibus</a:t>
            </a:r>
            <a:r>
              <a:rPr lang="en-US">
                <a:latin typeface="Calibri" panose="020F0502020204030204" pitchFamily="34" charset="0"/>
                <a:cs typeface="Calibri" panose="020F0502020204030204" pitchFamily="34" charset="0"/>
              </a:rPr>
              <a:t> vitae, </a:t>
            </a:r>
            <a:r>
              <a:rPr lang="en-US" err="1">
                <a:latin typeface="Calibri" panose="020F0502020204030204" pitchFamily="34" charset="0"/>
                <a:cs typeface="Calibri" panose="020F0502020204030204" pitchFamily="34" charset="0"/>
              </a:rPr>
              <a:t>euismod</a:t>
            </a:r>
            <a:r>
              <a:rPr lang="en-US">
                <a:latin typeface="Calibri" panose="020F0502020204030204" pitchFamily="34" charset="0"/>
                <a:cs typeface="Calibri" panose="020F0502020204030204" pitchFamily="34" charset="0"/>
              </a:rPr>
              <a:t> non </a:t>
            </a:r>
            <a:r>
              <a:rPr lang="en-US" err="1">
                <a:latin typeface="Calibri" panose="020F0502020204030204" pitchFamily="34" charset="0"/>
                <a:cs typeface="Calibri" panose="020F0502020204030204" pitchFamily="34" charset="0"/>
              </a:rPr>
              <a:t>purus</a:t>
            </a:r>
            <a:r>
              <a:rPr lang="en-US">
                <a:latin typeface="Calibri" panose="020F0502020204030204" pitchFamily="34" charset="0"/>
                <a:cs typeface="Calibri" panose="020F0502020204030204" pitchFamily="34" charset="0"/>
              </a:rPr>
              <a:t>.</a:t>
            </a:r>
          </a:p>
        </p:txBody>
      </p:sp>
      <p:sp>
        <p:nvSpPr>
          <p:cNvPr id="65" name="Content Placeholder 6">
            <a:extLst>
              <a:ext uri="{FF2B5EF4-FFF2-40B4-BE49-F238E27FC236}">
                <a16:creationId xmlns:a16="http://schemas.microsoft.com/office/drawing/2014/main" id="{6D3957CF-BC4F-E84E-ABBC-D41F287106AD}"/>
              </a:ext>
            </a:extLst>
          </p:cNvPr>
          <p:cNvSpPr>
            <a:spLocks noGrp="1"/>
          </p:cNvSpPr>
          <p:nvPr>
            <p:ph sz="quarter" idx="21" hasCustomPrompt="1"/>
          </p:nvPr>
        </p:nvSpPr>
        <p:spPr>
          <a:xfrm>
            <a:off x="5522870" y="3096882"/>
            <a:ext cx="1510689" cy="271591"/>
          </a:xfrm>
          <a:prstGeom prst="rect">
            <a:avLst/>
          </a:prstGeom>
        </p:spPr>
        <p:txBody>
          <a:bodyPr/>
          <a:lstStyle>
            <a:lvl1pPr marL="0" marR="0" indent="0" algn="l" defTabSz="683276" rtl="0" eaLnBrk="1" fontAlgn="auto" latinLnBrk="0" hangingPunct="1">
              <a:lnSpc>
                <a:spcPct val="90000"/>
              </a:lnSpc>
              <a:spcBef>
                <a:spcPts val="747"/>
              </a:spcBef>
              <a:spcAft>
                <a:spcPts val="0"/>
              </a:spcAft>
              <a:buClrTx/>
              <a:buSzTx/>
              <a:buFont typeface="Arial" panose="020B0604020202020204" pitchFamily="34" charset="0"/>
              <a:buNone/>
              <a:tabLst/>
              <a:defRPr sz="900" baseline="0"/>
            </a:lvl1pPr>
          </a:lstStyle>
          <a:p>
            <a:pPr marL="0" marR="0" lvl="0" indent="0" algn="l" defTabSz="683276" rtl="0" eaLnBrk="1" fontAlgn="auto" latinLnBrk="0" hangingPunct="1">
              <a:lnSpc>
                <a:spcPct val="90000"/>
              </a:lnSpc>
              <a:spcBef>
                <a:spcPts val="747"/>
              </a:spcBef>
              <a:spcAft>
                <a:spcPts val="0"/>
              </a:spcAft>
              <a:buClrTx/>
              <a:buSzTx/>
              <a:buFont typeface="Arial" panose="020B0604020202020204" pitchFamily="34" charset="0"/>
              <a:buNone/>
              <a:tabLst/>
              <a:defRPr/>
            </a:pPr>
            <a:r>
              <a:rPr lang="en-US" err="1">
                <a:solidFill>
                  <a:srgbClr val="B51E6A"/>
                </a:solidFill>
                <a:latin typeface="Calibri" panose="020F0502020204030204" pitchFamily="34" charset="0"/>
                <a:cs typeface="Calibri" panose="020F0502020204030204" pitchFamily="34" charset="0"/>
              </a:rPr>
              <a:t>Subitle</a:t>
            </a:r>
            <a:r>
              <a:rPr lang="en-US">
                <a:solidFill>
                  <a:srgbClr val="B51E6A"/>
                </a:solidFill>
                <a:latin typeface="Calibri" panose="020F0502020204030204" pitchFamily="34" charset="0"/>
                <a:cs typeface="Calibri" panose="020F0502020204030204" pitchFamily="34" charset="0"/>
              </a:rPr>
              <a:t> Example here</a:t>
            </a:r>
          </a:p>
        </p:txBody>
      </p:sp>
      <p:sp>
        <p:nvSpPr>
          <p:cNvPr id="66" name="Content Placeholder 6">
            <a:extLst>
              <a:ext uri="{FF2B5EF4-FFF2-40B4-BE49-F238E27FC236}">
                <a16:creationId xmlns:a16="http://schemas.microsoft.com/office/drawing/2014/main" id="{5F6705C2-2D1E-C347-A1D4-4D8B8EE9A58E}"/>
              </a:ext>
            </a:extLst>
          </p:cNvPr>
          <p:cNvSpPr>
            <a:spLocks noGrp="1"/>
          </p:cNvSpPr>
          <p:nvPr>
            <p:ph sz="quarter" idx="22" hasCustomPrompt="1"/>
          </p:nvPr>
        </p:nvSpPr>
        <p:spPr>
          <a:xfrm>
            <a:off x="5522869" y="3436847"/>
            <a:ext cx="2418974" cy="654428"/>
          </a:xfrm>
          <a:prstGeom prst="rect">
            <a:avLst/>
          </a:prstGeom>
        </p:spPr>
        <p:txBody>
          <a:bodyPr/>
          <a:lstStyle>
            <a:lvl1pPr marL="0" marR="0" indent="0" algn="l" defTabSz="683276" rtl="0" eaLnBrk="1" fontAlgn="auto" latinLnBrk="0" hangingPunct="1">
              <a:lnSpc>
                <a:spcPct val="90000"/>
              </a:lnSpc>
              <a:spcBef>
                <a:spcPts val="747"/>
              </a:spcBef>
              <a:spcAft>
                <a:spcPts val="0"/>
              </a:spcAft>
              <a:buClrTx/>
              <a:buSzTx/>
              <a:buFont typeface="Arial" panose="020B0604020202020204" pitchFamily="34" charset="0"/>
              <a:buNone/>
              <a:tabLst/>
              <a:defRPr sz="788" baseline="0">
                <a:solidFill>
                  <a:schemeClr val="bg1">
                    <a:lumMod val="50000"/>
                  </a:schemeClr>
                </a:solidFill>
              </a:defRPr>
            </a:lvl1pPr>
          </a:lstStyle>
          <a:p>
            <a:r>
              <a:rPr lang="en-US" err="1">
                <a:latin typeface="Calibri" panose="020F0502020204030204" pitchFamily="34" charset="0"/>
                <a:cs typeface="Calibri" panose="020F0502020204030204" pitchFamily="34" charset="0"/>
              </a:rPr>
              <a:t>Fusce</a:t>
            </a:r>
            <a:r>
              <a:rPr lang="en-US">
                <a:latin typeface="Calibri" panose="020F0502020204030204" pitchFamily="34" charset="0"/>
                <a:cs typeface="Calibri" panose="020F0502020204030204" pitchFamily="34" charset="0"/>
              </a:rPr>
              <a:t> </a:t>
            </a:r>
            <a:r>
              <a:rPr lang="en-US" err="1">
                <a:latin typeface="Calibri" panose="020F0502020204030204" pitchFamily="34" charset="0"/>
                <a:cs typeface="Calibri" panose="020F0502020204030204" pitchFamily="34" charset="0"/>
              </a:rPr>
              <a:t>diam</a:t>
            </a:r>
            <a:r>
              <a:rPr lang="en-US">
                <a:latin typeface="Calibri" panose="020F0502020204030204" pitchFamily="34" charset="0"/>
                <a:cs typeface="Calibri" panose="020F0502020204030204" pitchFamily="34" charset="0"/>
              </a:rPr>
              <a:t> </a:t>
            </a:r>
            <a:r>
              <a:rPr lang="en-US" err="1">
                <a:latin typeface="Calibri" panose="020F0502020204030204" pitchFamily="34" charset="0"/>
                <a:cs typeface="Calibri" panose="020F0502020204030204" pitchFamily="34" charset="0"/>
              </a:rPr>
              <a:t>tortor</a:t>
            </a:r>
            <a:r>
              <a:rPr lang="en-US">
                <a:latin typeface="Calibri" panose="020F0502020204030204" pitchFamily="34" charset="0"/>
                <a:cs typeface="Calibri" panose="020F0502020204030204" pitchFamily="34" charset="0"/>
              </a:rPr>
              <a:t>, </a:t>
            </a:r>
            <a:r>
              <a:rPr lang="en-US" err="1">
                <a:latin typeface="Calibri" panose="020F0502020204030204" pitchFamily="34" charset="0"/>
                <a:cs typeface="Calibri" panose="020F0502020204030204" pitchFamily="34" charset="0"/>
              </a:rPr>
              <a:t>mattis</a:t>
            </a:r>
            <a:r>
              <a:rPr lang="en-US">
                <a:latin typeface="Calibri" panose="020F0502020204030204" pitchFamily="34" charset="0"/>
                <a:cs typeface="Calibri" panose="020F0502020204030204" pitchFamily="34" charset="0"/>
              </a:rPr>
              <a:t> </a:t>
            </a:r>
            <a:r>
              <a:rPr lang="en-US" err="1">
                <a:latin typeface="Calibri" panose="020F0502020204030204" pitchFamily="34" charset="0"/>
                <a:cs typeface="Calibri" panose="020F0502020204030204" pitchFamily="34" charset="0"/>
              </a:rPr>
              <a:t>quis</a:t>
            </a:r>
            <a:r>
              <a:rPr lang="en-US">
                <a:latin typeface="Calibri" panose="020F0502020204030204" pitchFamily="34" charset="0"/>
                <a:cs typeface="Calibri" panose="020F0502020204030204" pitchFamily="34" charset="0"/>
              </a:rPr>
              <a:t> </a:t>
            </a:r>
            <a:r>
              <a:rPr lang="en-US" err="1">
                <a:latin typeface="Calibri" panose="020F0502020204030204" pitchFamily="34" charset="0"/>
                <a:cs typeface="Calibri" panose="020F0502020204030204" pitchFamily="34" charset="0"/>
              </a:rPr>
              <a:t>dapibus</a:t>
            </a:r>
            <a:r>
              <a:rPr lang="en-US">
                <a:latin typeface="Calibri" panose="020F0502020204030204" pitchFamily="34" charset="0"/>
                <a:cs typeface="Calibri" panose="020F0502020204030204" pitchFamily="34" charset="0"/>
              </a:rPr>
              <a:t> vitae, </a:t>
            </a:r>
            <a:r>
              <a:rPr lang="en-US" err="1">
                <a:latin typeface="Calibri" panose="020F0502020204030204" pitchFamily="34" charset="0"/>
                <a:cs typeface="Calibri" panose="020F0502020204030204" pitchFamily="34" charset="0"/>
              </a:rPr>
              <a:t>euismod</a:t>
            </a:r>
            <a:r>
              <a:rPr lang="en-US">
                <a:latin typeface="Calibri" panose="020F0502020204030204" pitchFamily="34" charset="0"/>
                <a:cs typeface="Calibri" panose="020F0502020204030204" pitchFamily="34" charset="0"/>
              </a:rPr>
              <a:t> non </a:t>
            </a:r>
            <a:r>
              <a:rPr lang="en-US" err="1">
                <a:latin typeface="Calibri" panose="020F0502020204030204" pitchFamily="34" charset="0"/>
                <a:cs typeface="Calibri" panose="020F0502020204030204" pitchFamily="34" charset="0"/>
              </a:rPr>
              <a:t>purus</a:t>
            </a:r>
            <a:r>
              <a:rPr lang="en-US">
                <a:latin typeface="Calibri" panose="020F0502020204030204" pitchFamily="34" charset="0"/>
                <a:cs typeface="Calibri" panose="020F0502020204030204" pitchFamily="34" charset="0"/>
              </a:rPr>
              <a:t>.</a:t>
            </a:r>
          </a:p>
        </p:txBody>
      </p:sp>
      <p:sp>
        <p:nvSpPr>
          <p:cNvPr id="67" name="Content Placeholder 6">
            <a:extLst>
              <a:ext uri="{FF2B5EF4-FFF2-40B4-BE49-F238E27FC236}">
                <a16:creationId xmlns:a16="http://schemas.microsoft.com/office/drawing/2014/main" id="{9B54AE79-BC06-DA48-8B6B-62A5A8A50083}"/>
              </a:ext>
            </a:extLst>
          </p:cNvPr>
          <p:cNvSpPr>
            <a:spLocks noGrp="1"/>
          </p:cNvSpPr>
          <p:nvPr>
            <p:ph sz="quarter" idx="23" hasCustomPrompt="1"/>
          </p:nvPr>
        </p:nvSpPr>
        <p:spPr>
          <a:xfrm>
            <a:off x="5522870" y="1783897"/>
            <a:ext cx="1510689" cy="271591"/>
          </a:xfrm>
          <a:prstGeom prst="rect">
            <a:avLst/>
          </a:prstGeom>
        </p:spPr>
        <p:txBody>
          <a:bodyPr/>
          <a:lstStyle>
            <a:lvl1pPr marL="0" marR="0" indent="0" algn="l" defTabSz="683276" rtl="0" eaLnBrk="1" fontAlgn="auto" latinLnBrk="0" hangingPunct="1">
              <a:lnSpc>
                <a:spcPct val="90000"/>
              </a:lnSpc>
              <a:spcBef>
                <a:spcPts val="747"/>
              </a:spcBef>
              <a:spcAft>
                <a:spcPts val="0"/>
              </a:spcAft>
              <a:buClrTx/>
              <a:buSzTx/>
              <a:buFont typeface="Arial" panose="020B0604020202020204" pitchFamily="34" charset="0"/>
              <a:buNone/>
              <a:tabLst/>
              <a:defRPr sz="900" baseline="0"/>
            </a:lvl1pPr>
          </a:lstStyle>
          <a:p>
            <a:pPr marL="0" marR="0" lvl="0" indent="0" algn="l" defTabSz="683276" rtl="0" eaLnBrk="1" fontAlgn="auto" latinLnBrk="0" hangingPunct="1">
              <a:lnSpc>
                <a:spcPct val="90000"/>
              </a:lnSpc>
              <a:spcBef>
                <a:spcPts val="747"/>
              </a:spcBef>
              <a:spcAft>
                <a:spcPts val="0"/>
              </a:spcAft>
              <a:buClrTx/>
              <a:buSzTx/>
              <a:buFont typeface="Arial" panose="020B0604020202020204" pitchFamily="34" charset="0"/>
              <a:buNone/>
              <a:tabLst/>
              <a:defRPr/>
            </a:pPr>
            <a:r>
              <a:rPr lang="en-US" err="1">
                <a:solidFill>
                  <a:srgbClr val="B51E6A"/>
                </a:solidFill>
                <a:latin typeface="Calibri" panose="020F0502020204030204" pitchFamily="34" charset="0"/>
                <a:cs typeface="Calibri" panose="020F0502020204030204" pitchFamily="34" charset="0"/>
              </a:rPr>
              <a:t>Subitle</a:t>
            </a:r>
            <a:r>
              <a:rPr lang="en-US">
                <a:solidFill>
                  <a:srgbClr val="B51E6A"/>
                </a:solidFill>
                <a:latin typeface="Calibri" panose="020F0502020204030204" pitchFamily="34" charset="0"/>
                <a:cs typeface="Calibri" panose="020F0502020204030204" pitchFamily="34" charset="0"/>
              </a:rPr>
              <a:t> Example here</a:t>
            </a:r>
          </a:p>
        </p:txBody>
      </p:sp>
      <p:sp>
        <p:nvSpPr>
          <p:cNvPr id="68" name="Content Placeholder 6">
            <a:extLst>
              <a:ext uri="{FF2B5EF4-FFF2-40B4-BE49-F238E27FC236}">
                <a16:creationId xmlns:a16="http://schemas.microsoft.com/office/drawing/2014/main" id="{BDE2D835-B1A2-464D-99E0-00387EE394C4}"/>
              </a:ext>
            </a:extLst>
          </p:cNvPr>
          <p:cNvSpPr>
            <a:spLocks noGrp="1"/>
          </p:cNvSpPr>
          <p:nvPr>
            <p:ph sz="quarter" idx="24" hasCustomPrompt="1"/>
          </p:nvPr>
        </p:nvSpPr>
        <p:spPr>
          <a:xfrm>
            <a:off x="5522869" y="2123863"/>
            <a:ext cx="2418974" cy="654428"/>
          </a:xfrm>
          <a:prstGeom prst="rect">
            <a:avLst/>
          </a:prstGeom>
        </p:spPr>
        <p:txBody>
          <a:bodyPr/>
          <a:lstStyle>
            <a:lvl1pPr marL="0" marR="0" indent="0" algn="l" defTabSz="683276" rtl="0" eaLnBrk="1" fontAlgn="auto" latinLnBrk="0" hangingPunct="1">
              <a:lnSpc>
                <a:spcPct val="90000"/>
              </a:lnSpc>
              <a:spcBef>
                <a:spcPts val="747"/>
              </a:spcBef>
              <a:spcAft>
                <a:spcPts val="0"/>
              </a:spcAft>
              <a:buClrTx/>
              <a:buSzTx/>
              <a:buFont typeface="Arial" panose="020B0604020202020204" pitchFamily="34" charset="0"/>
              <a:buNone/>
              <a:tabLst/>
              <a:defRPr sz="788" baseline="0">
                <a:solidFill>
                  <a:schemeClr val="bg1">
                    <a:lumMod val="50000"/>
                  </a:schemeClr>
                </a:solidFill>
              </a:defRPr>
            </a:lvl1pPr>
          </a:lstStyle>
          <a:p>
            <a:r>
              <a:rPr lang="en-US" err="1">
                <a:latin typeface="Calibri" panose="020F0502020204030204" pitchFamily="34" charset="0"/>
                <a:cs typeface="Calibri" panose="020F0502020204030204" pitchFamily="34" charset="0"/>
              </a:rPr>
              <a:t>Fusce</a:t>
            </a:r>
            <a:r>
              <a:rPr lang="en-US">
                <a:latin typeface="Calibri" panose="020F0502020204030204" pitchFamily="34" charset="0"/>
                <a:cs typeface="Calibri" panose="020F0502020204030204" pitchFamily="34" charset="0"/>
              </a:rPr>
              <a:t> </a:t>
            </a:r>
            <a:r>
              <a:rPr lang="en-US" err="1">
                <a:latin typeface="Calibri" panose="020F0502020204030204" pitchFamily="34" charset="0"/>
                <a:cs typeface="Calibri" panose="020F0502020204030204" pitchFamily="34" charset="0"/>
              </a:rPr>
              <a:t>diam</a:t>
            </a:r>
            <a:r>
              <a:rPr lang="en-US">
                <a:latin typeface="Calibri" panose="020F0502020204030204" pitchFamily="34" charset="0"/>
                <a:cs typeface="Calibri" panose="020F0502020204030204" pitchFamily="34" charset="0"/>
              </a:rPr>
              <a:t> </a:t>
            </a:r>
            <a:r>
              <a:rPr lang="en-US" err="1">
                <a:latin typeface="Calibri" panose="020F0502020204030204" pitchFamily="34" charset="0"/>
                <a:cs typeface="Calibri" panose="020F0502020204030204" pitchFamily="34" charset="0"/>
              </a:rPr>
              <a:t>tortor</a:t>
            </a:r>
            <a:r>
              <a:rPr lang="en-US">
                <a:latin typeface="Calibri" panose="020F0502020204030204" pitchFamily="34" charset="0"/>
                <a:cs typeface="Calibri" panose="020F0502020204030204" pitchFamily="34" charset="0"/>
              </a:rPr>
              <a:t>, </a:t>
            </a:r>
            <a:r>
              <a:rPr lang="en-US" err="1">
                <a:latin typeface="Calibri" panose="020F0502020204030204" pitchFamily="34" charset="0"/>
                <a:cs typeface="Calibri" panose="020F0502020204030204" pitchFamily="34" charset="0"/>
              </a:rPr>
              <a:t>mattis</a:t>
            </a:r>
            <a:r>
              <a:rPr lang="en-US">
                <a:latin typeface="Calibri" panose="020F0502020204030204" pitchFamily="34" charset="0"/>
                <a:cs typeface="Calibri" panose="020F0502020204030204" pitchFamily="34" charset="0"/>
              </a:rPr>
              <a:t> </a:t>
            </a:r>
            <a:r>
              <a:rPr lang="en-US" err="1">
                <a:latin typeface="Calibri" panose="020F0502020204030204" pitchFamily="34" charset="0"/>
                <a:cs typeface="Calibri" panose="020F0502020204030204" pitchFamily="34" charset="0"/>
              </a:rPr>
              <a:t>quis</a:t>
            </a:r>
            <a:r>
              <a:rPr lang="en-US">
                <a:latin typeface="Calibri" panose="020F0502020204030204" pitchFamily="34" charset="0"/>
                <a:cs typeface="Calibri" panose="020F0502020204030204" pitchFamily="34" charset="0"/>
              </a:rPr>
              <a:t> </a:t>
            </a:r>
            <a:r>
              <a:rPr lang="en-US" err="1">
                <a:latin typeface="Calibri" panose="020F0502020204030204" pitchFamily="34" charset="0"/>
                <a:cs typeface="Calibri" panose="020F0502020204030204" pitchFamily="34" charset="0"/>
              </a:rPr>
              <a:t>dapibus</a:t>
            </a:r>
            <a:r>
              <a:rPr lang="en-US">
                <a:latin typeface="Calibri" panose="020F0502020204030204" pitchFamily="34" charset="0"/>
                <a:cs typeface="Calibri" panose="020F0502020204030204" pitchFamily="34" charset="0"/>
              </a:rPr>
              <a:t> vitae, </a:t>
            </a:r>
            <a:r>
              <a:rPr lang="en-US" err="1">
                <a:latin typeface="Calibri" panose="020F0502020204030204" pitchFamily="34" charset="0"/>
                <a:cs typeface="Calibri" panose="020F0502020204030204" pitchFamily="34" charset="0"/>
              </a:rPr>
              <a:t>euismod</a:t>
            </a:r>
            <a:r>
              <a:rPr lang="en-US">
                <a:latin typeface="Calibri" panose="020F0502020204030204" pitchFamily="34" charset="0"/>
                <a:cs typeface="Calibri" panose="020F0502020204030204" pitchFamily="34" charset="0"/>
              </a:rPr>
              <a:t> non </a:t>
            </a:r>
            <a:r>
              <a:rPr lang="en-US" err="1">
                <a:latin typeface="Calibri" panose="020F0502020204030204" pitchFamily="34" charset="0"/>
                <a:cs typeface="Calibri" panose="020F0502020204030204" pitchFamily="34" charset="0"/>
              </a:rPr>
              <a:t>purus</a:t>
            </a:r>
            <a:r>
              <a:rPr lang="en-US">
                <a:latin typeface="Calibri" panose="020F0502020204030204" pitchFamily="34" charset="0"/>
                <a:cs typeface="Calibri" panose="020F0502020204030204" pitchFamily="34" charset="0"/>
              </a:rPr>
              <a:t>.</a:t>
            </a:r>
          </a:p>
        </p:txBody>
      </p:sp>
      <p:sp>
        <p:nvSpPr>
          <p:cNvPr id="2" name="Date Placeholder 1">
            <a:extLst>
              <a:ext uri="{FF2B5EF4-FFF2-40B4-BE49-F238E27FC236}">
                <a16:creationId xmlns:a16="http://schemas.microsoft.com/office/drawing/2014/main" id="{B72F4D90-CC46-3449-B4BE-B5371DB0DF74}"/>
              </a:ext>
            </a:extLst>
          </p:cNvPr>
          <p:cNvSpPr>
            <a:spLocks noGrp="1"/>
          </p:cNvSpPr>
          <p:nvPr>
            <p:ph type="dt" sz="half" idx="25"/>
          </p:nvPr>
        </p:nvSpPr>
        <p:spPr/>
        <p:txBody>
          <a:bodyPr/>
          <a:lstStyle/>
          <a:p>
            <a:fld id="{D97C9332-06A4-8741-8892-83C10379AC79}" type="datetime1">
              <a:rPr lang="en-IN" smtClean="0"/>
              <a:t>13-04-2023</a:t>
            </a:fld>
            <a:r>
              <a:rPr lang="en-US"/>
              <a:t> </a:t>
            </a:r>
            <a:r>
              <a:rPr lang="en-US" altLang="en-US"/>
              <a:t>| </a:t>
            </a:r>
            <a:r>
              <a:rPr lang="en-IN" altLang="en-US"/>
              <a:t>© Mphasis 2018  Proprietary and confidential information</a:t>
            </a:r>
            <a:endParaRPr lang="en-US"/>
          </a:p>
        </p:txBody>
      </p:sp>
      <p:sp>
        <p:nvSpPr>
          <p:cNvPr id="5" name="Slide Number Placeholder 4">
            <a:extLst>
              <a:ext uri="{FF2B5EF4-FFF2-40B4-BE49-F238E27FC236}">
                <a16:creationId xmlns:a16="http://schemas.microsoft.com/office/drawing/2014/main" id="{45BB25E4-B25A-3D46-8D4B-DCE38BAC63DD}"/>
              </a:ext>
            </a:extLst>
          </p:cNvPr>
          <p:cNvSpPr>
            <a:spLocks noGrp="1"/>
          </p:cNvSpPr>
          <p:nvPr>
            <p:ph type="sldNum" sz="quarter" idx="26"/>
          </p:nvPr>
        </p:nvSpPr>
        <p:spPr/>
        <p:txBody>
          <a:bodyPr/>
          <a:lstStyle/>
          <a:p>
            <a:fld id="{1755F6D2-49A6-E64A-811B-3E9DE07970BF}" type="slidenum">
              <a:rPr lang="en-US" smtClean="0"/>
              <a:pPr/>
              <a:t>‹#›</a:t>
            </a:fld>
            <a:endParaRPr lang="en-US"/>
          </a:p>
        </p:txBody>
      </p:sp>
    </p:spTree>
    <p:extLst>
      <p:ext uri="{BB962C8B-B14F-4D97-AF65-F5344CB8AC3E}">
        <p14:creationId xmlns:p14="http://schemas.microsoft.com/office/powerpoint/2010/main" val="39999106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300"/>
                                  </p:stCondLst>
                                  <p:childTnLst>
                                    <p:set>
                                      <p:cBhvr>
                                        <p:cTn id="6" dur="1" fill="hold">
                                          <p:stCondLst>
                                            <p:cond delay="0"/>
                                          </p:stCondLst>
                                        </p:cTn>
                                        <p:tgtEl>
                                          <p:spTgt spid="37"/>
                                        </p:tgtEl>
                                        <p:attrNameLst>
                                          <p:attrName>style.visibility</p:attrName>
                                        </p:attrNameLst>
                                      </p:cBhvr>
                                      <p:to>
                                        <p:strVal val="visible"/>
                                      </p:to>
                                    </p:set>
                                    <p:anim calcmode="lin" valueType="num">
                                      <p:cBhvr>
                                        <p:cTn id="7" dur="400" fill="hold"/>
                                        <p:tgtEl>
                                          <p:spTgt spid="37"/>
                                        </p:tgtEl>
                                        <p:attrNameLst>
                                          <p:attrName>ppt_w</p:attrName>
                                        </p:attrNameLst>
                                      </p:cBhvr>
                                      <p:tavLst>
                                        <p:tav tm="0">
                                          <p:val>
                                            <p:fltVal val="0"/>
                                          </p:val>
                                        </p:tav>
                                        <p:tav tm="100000">
                                          <p:val>
                                            <p:strVal val="#ppt_w"/>
                                          </p:val>
                                        </p:tav>
                                      </p:tavLst>
                                    </p:anim>
                                    <p:anim calcmode="lin" valueType="num">
                                      <p:cBhvr>
                                        <p:cTn id="8" dur="400" fill="hold"/>
                                        <p:tgtEl>
                                          <p:spTgt spid="37"/>
                                        </p:tgtEl>
                                        <p:attrNameLst>
                                          <p:attrName>ppt_h</p:attrName>
                                        </p:attrNameLst>
                                      </p:cBhvr>
                                      <p:tavLst>
                                        <p:tav tm="0">
                                          <p:val>
                                            <p:fltVal val="0"/>
                                          </p:val>
                                        </p:tav>
                                        <p:tav tm="100000">
                                          <p:val>
                                            <p:strVal val="#ppt_h"/>
                                          </p:val>
                                        </p:tav>
                                      </p:tavLst>
                                    </p:anim>
                                    <p:animEffect transition="in" filter="fade">
                                      <p:cBhvr>
                                        <p:cTn id="9" dur="400"/>
                                        <p:tgtEl>
                                          <p:spTgt spid="37"/>
                                        </p:tgtEl>
                                      </p:cBhvr>
                                    </p:animEffect>
                                  </p:childTnLst>
                                </p:cTn>
                              </p:par>
                              <p:par>
                                <p:cTn id="10" presetID="53" presetClass="entr" presetSubtype="16" fill="hold" grpId="0" nodeType="withEffect">
                                  <p:stCondLst>
                                    <p:cond delay="300"/>
                                  </p:stCondLst>
                                  <p:childTnLst>
                                    <p:set>
                                      <p:cBhvr>
                                        <p:cTn id="11" dur="1" fill="hold">
                                          <p:stCondLst>
                                            <p:cond delay="0"/>
                                          </p:stCondLst>
                                        </p:cTn>
                                        <p:tgtEl>
                                          <p:spTgt spid="42"/>
                                        </p:tgtEl>
                                        <p:attrNameLst>
                                          <p:attrName>style.visibility</p:attrName>
                                        </p:attrNameLst>
                                      </p:cBhvr>
                                      <p:to>
                                        <p:strVal val="visible"/>
                                      </p:to>
                                    </p:set>
                                    <p:anim calcmode="lin" valueType="num">
                                      <p:cBhvr>
                                        <p:cTn id="12" dur="400" fill="hold"/>
                                        <p:tgtEl>
                                          <p:spTgt spid="42"/>
                                        </p:tgtEl>
                                        <p:attrNameLst>
                                          <p:attrName>ppt_w</p:attrName>
                                        </p:attrNameLst>
                                      </p:cBhvr>
                                      <p:tavLst>
                                        <p:tav tm="0">
                                          <p:val>
                                            <p:fltVal val="0"/>
                                          </p:val>
                                        </p:tav>
                                        <p:tav tm="100000">
                                          <p:val>
                                            <p:strVal val="#ppt_w"/>
                                          </p:val>
                                        </p:tav>
                                      </p:tavLst>
                                    </p:anim>
                                    <p:anim calcmode="lin" valueType="num">
                                      <p:cBhvr>
                                        <p:cTn id="13" dur="400" fill="hold"/>
                                        <p:tgtEl>
                                          <p:spTgt spid="42"/>
                                        </p:tgtEl>
                                        <p:attrNameLst>
                                          <p:attrName>ppt_h</p:attrName>
                                        </p:attrNameLst>
                                      </p:cBhvr>
                                      <p:tavLst>
                                        <p:tav tm="0">
                                          <p:val>
                                            <p:fltVal val="0"/>
                                          </p:val>
                                        </p:tav>
                                        <p:tav tm="100000">
                                          <p:val>
                                            <p:strVal val="#ppt_h"/>
                                          </p:val>
                                        </p:tav>
                                      </p:tavLst>
                                    </p:anim>
                                    <p:animEffect transition="in" filter="fade">
                                      <p:cBhvr>
                                        <p:cTn id="14" dur="400"/>
                                        <p:tgtEl>
                                          <p:spTgt spid="42"/>
                                        </p:tgtEl>
                                      </p:cBhvr>
                                    </p:animEffect>
                                  </p:childTnLst>
                                </p:cTn>
                              </p:par>
                              <p:par>
                                <p:cTn id="15" presetID="53" presetClass="entr" presetSubtype="16" fill="hold" grpId="0" nodeType="withEffect">
                                  <p:stCondLst>
                                    <p:cond delay="300"/>
                                  </p:stCondLst>
                                  <p:childTnLst>
                                    <p:set>
                                      <p:cBhvr>
                                        <p:cTn id="16" dur="1" fill="hold">
                                          <p:stCondLst>
                                            <p:cond delay="0"/>
                                          </p:stCondLst>
                                        </p:cTn>
                                        <p:tgtEl>
                                          <p:spTgt spid="43"/>
                                        </p:tgtEl>
                                        <p:attrNameLst>
                                          <p:attrName>style.visibility</p:attrName>
                                        </p:attrNameLst>
                                      </p:cBhvr>
                                      <p:to>
                                        <p:strVal val="visible"/>
                                      </p:to>
                                    </p:set>
                                    <p:anim calcmode="lin" valueType="num">
                                      <p:cBhvr>
                                        <p:cTn id="17" dur="400" fill="hold"/>
                                        <p:tgtEl>
                                          <p:spTgt spid="43"/>
                                        </p:tgtEl>
                                        <p:attrNameLst>
                                          <p:attrName>ppt_w</p:attrName>
                                        </p:attrNameLst>
                                      </p:cBhvr>
                                      <p:tavLst>
                                        <p:tav tm="0">
                                          <p:val>
                                            <p:fltVal val="0"/>
                                          </p:val>
                                        </p:tav>
                                        <p:tav tm="100000">
                                          <p:val>
                                            <p:strVal val="#ppt_w"/>
                                          </p:val>
                                        </p:tav>
                                      </p:tavLst>
                                    </p:anim>
                                    <p:anim calcmode="lin" valueType="num">
                                      <p:cBhvr>
                                        <p:cTn id="18" dur="400" fill="hold"/>
                                        <p:tgtEl>
                                          <p:spTgt spid="43"/>
                                        </p:tgtEl>
                                        <p:attrNameLst>
                                          <p:attrName>ppt_h</p:attrName>
                                        </p:attrNameLst>
                                      </p:cBhvr>
                                      <p:tavLst>
                                        <p:tav tm="0">
                                          <p:val>
                                            <p:fltVal val="0"/>
                                          </p:val>
                                        </p:tav>
                                        <p:tav tm="100000">
                                          <p:val>
                                            <p:strVal val="#ppt_h"/>
                                          </p:val>
                                        </p:tav>
                                      </p:tavLst>
                                    </p:anim>
                                    <p:animEffect transition="in" filter="fade">
                                      <p:cBhvr>
                                        <p:cTn id="19" dur="400"/>
                                        <p:tgtEl>
                                          <p:spTgt spid="43"/>
                                        </p:tgtEl>
                                      </p:cBhvr>
                                    </p:animEffect>
                                  </p:childTnLst>
                                </p:cTn>
                              </p:par>
                              <p:par>
                                <p:cTn id="20" presetID="53" presetClass="entr" presetSubtype="16" fill="hold" grpId="0" nodeType="withEffect">
                                  <p:stCondLst>
                                    <p:cond delay="500"/>
                                  </p:stCondLst>
                                  <p:childTnLst>
                                    <p:set>
                                      <p:cBhvr>
                                        <p:cTn id="21" dur="1" fill="hold">
                                          <p:stCondLst>
                                            <p:cond delay="0"/>
                                          </p:stCondLst>
                                        </p:cTn>
                                        <p:tgtEl>
                                          <p:spTgt spid="50"/>
                                        </p:tgtEl>
                                        <p:attrNameLst>
                                          <p:attrName>style.visibility</p:attrName>
                                        </p:attrNameLst>
                                      </p:cBhvr>
                                      <p:to>
                                        <p:strVal val="visible"/>
                                      </p:to>
                                    </p:set>
                                    <p:anim calcmode="lin" valueType="num">
                                      <p:cBhvr>
                                        <p:cTn id="22" dur="900" fill="hold"/>
                                        <p:tgtEl>
                                          <p:spTgt spid="50"/>
                                        </p:tgtEl>
                                        <p:attrNameLst>
                                          <p:attrName>ppt_w</p:attrName>
                                        </p:attrNameLst>
                                      </p:cBhvr>
                                      <p:tavLst>
                                        <p:tav tm="0">
                                          <p:val>
                                            <p:fltVal val="0"/>
                                          </p:val>
                                        </p:tav>
                                        <p:tav tm="100000">
                                          <p:val>
                                            <p:strVal val="#ppt_w"/>
                                          </p:val>
                                        </p:tav>
                                      </p:tavLst>
                                    </p:anim>
                                    <p:anim calcmode="lin" valueType="num">
                                      <p:cBhvr>
                                        <p:cTn id="23" dur="900" fill="hold"/>
                                        <p:tgtEl>
                                          <p:spTgt spid="50"/>
                                        </p:tgtEl>
                                        <p:attrNameLst>
                                          <p:attrName>ppt_h</p:attrName>
                                        </p:attrNameLst>
                                      </p:cBhvr>
                                      <p:tavLst>
                                        <p:tav tm="0">
                                          <p:val>
                                            <p:fltVal val="0"/>
                                          </p:val>
                                        </p:tav>
                                        <p:tav tm="100000">
                                          <p:val>
                                            <p:strVal val="#ppt_h"/>
                                          </p:val>
                                        </p:tav>
                                      </p:tavLst>
                                    </p:anim>
                                    <p:animEffect transition="in" filter="fade">
                                      <p:cBhvr>
                                        <p:cTn id="24" dur="900"/>
                                        <p:tgtEl>
                                          <p:spTgt spid="50"/>
                                        </p:tgtEl>
                                      </p:cBhvr>
                                    </p:animEffect>
                                  </p:childTnLst>
                                </p:cTn>
                              </p:par>
                              <p:par>
                                <p:cTn id="25" presetID="53" presetClass="entr" presetSubtype="16" fill="hold" grpId="0" nodeType="withEffect">
                                  <p:stCondLst>
                                    <p:cond delay="500"/>
                                  </p:stCondLst>
                                  <p:childTnLst>
                                    <p:set>
                                      <p:cBhvr>
                                        <p:cTn id="26" dur="1" fill="hold">
                                          <p:stCondLst>
                                            <p:cond delay="0"/>
                                          </p:stCondLst>
                                        </p:cTn>
                                        <p:tgtEl>
                                          <p:spTgt spid="52"/>
                                        </p:tgtEl>
                                        <p:attrNameLst>
                                          <p:attrName>style.visibility</p:attrName>
                                        </p:attrNameLst>
                                      </p:cBhvr>
                                      <p:to>
                                        <p:strVal val="visible"/>
                                      </p:to>
                                    </p:set>
                                    <p:anim calcmode="lin" valueType="num">
                                      <p:cBhvr>
                                        <p:cTn id="27" dur="900" fill="hold"/>
                                        <p:tgtEl>
                                          <p:spTgt spid="52"/>
                                        </p:tgtEl>
                                        <p:attrNameLst>
                                          <p:attrName>ppt_w</p:attrName>
                                        </p:attrNameLst>
                                      </p:cBhvr>
                                      <p:tavLst>
                                        <p:tav tm="0">
                                          <p:val>
                                            <p:fltVal val="0"/>
                                          </p:val>
                                        </p:tav>
                                        <p:tav tm="100000">
                                          <p:val>
                                            <p:strVal val="#ppt_w"/>
                                          </p:val>
                                        </p:tav>
                                      </p:tavLst>
                                    </p:anim>
                                    <p:anim calcmode="lin" valueType="num">
                                      <p:cBhvr>
                                        <p:cTn id="28" dur="900" fill="hold"/>
                                        <p:tgtEl>
                                          <p:spTgt spid="52"/>
                                        </p:tgtEl>
                                        <p:attrNameLst>
                                          <p:attrName>ppt_h</p:attrName>
                                        </p:attrNameLst>
                                      </p:cBhvr>
                                      <p:tavLst>
                                        <p:tav tm="0">
                                          <p:val>
                                            <p:fltVal val="0"/>
                                          </p:val>
                                        </p:tav>
                                        <p:tav tm="100000">
                                          <p:val>
                                            <p:strVal val="#ppt_h"/>
                                          </p:val>
                                        </p:tav>
                                      </p:tavLst>
                                    </p:anim>
                                    <p:animEffect transition="in" filter="fade">
                                      <p:cBhvr>
                                        <p:cTn id="29" dur="900"/>
                                        <p:tgtEl>
                                          <p:spTgt spid="52"/>
                                        </p:tgtEl>
                                      </p:cBhvr>
                                    </p:animEffect>
                                  </p:childTnLst>
                                </p:cTn>
                              </p:par>
                              <p:par>
                                <p:cTn id="30" presetID="53" presetClass="entr" presetSubtype="16" fill="hold" grpId="0" nodeType="withEffect">
                                  <p:stCondLst>
                                    <p:cond delay="500"/>
                                  </p:stCondLst>
                                  <p:childTnLst>
                                    <p:set>
                                      <p:cBhvr>
                                        <p:cTn id="31" dur="1" fill="hold">
                                          <p:stCondLst>
                                            <p:cond delay="0"/>
                                          </p:stCondLst>
                                        </p:cTn>
                                        <p:tgtEl>
                                          <p:spTgt spid="54"/>
                                        </p:tgtEl>
                                        <p:attrNameLst>
                                          <p:attrName>style.visibility</p:attrName>
                                        </p:attrNameLst>
                                      </p:cBhvr>
                                      <p:to>
                                        <p:strVal val="visible"/>
                                      </p:to>
                                    </p:set>
                                    <p:anim calcmode="lin" valueType="num">
                                      <p:cBhvr>
                                        <p:cTn id="32" dur="900" fill="hold"/>
                                        <p:tgtEl>
                                          <p:spTgt spid="54"/>
                                        </p:tgtEl>
                                        <p:attrNameLst>
                                          <p:attrName>ppt_w</p:attrName>
                                        </p:attrNameLst>
                                      </p:cBhvr>
                                      <p:tavLst>
                                        <p:tav tm="0">
                                          <p:val>
                                            <p:fltVal val="0"/>
                                          </p:val>
                                        </p:tav>
                                        <p:tav tm="100000">
                                          <p:val>
                                            <p:strVal val="#ppt_w"/>
                                          </p:val>
                                        </p:tav>
                                      </p:tavLst>
                                    </p:anim>
                                    <p:anim calcmode="lin" valueType="num">
                                      <p:cBhvr>
                                        <p:cTn id="33" dur="900" fill="hold"/>
                                        <p:tgtEl>
                                          <p:spTgt spid="54"/>
                                        </p:tgtEl>
                                        <p:attrNameLst>
                                          <p:attrName>ppt_h</p:attrName>
                                        </p:attrNameLst>
                                      </p:cBhvr>
                                      <p:tavLst>
                                        <p:tav tm="0">
                                          <p:val>
                                            <p:fltVal val="0"/>
                                          </p:val>
                                        </p:tav>
                                        <p:tav tm="100000">
                                          <p:val>
                                            <p:strVal val="#ppt_h"/>
                                          </p:val>
                                        </p:tav>
                                      </p:tavLst>
                                    </p:anim>
                                    <p:animEffect transition="in" filter="fade">
                                      <p:cBhvr>
                                        <p:cTn id="34" dur="900"/>
                                        <p:tgtEl>
                                          <p:spTgt spid="54"/>
                                        </p:tgtEl>
                                      </p:cBhvr>
                                    </p:animEffect>
                                  </p:childTnLst>
                                </p:cTn>
                              </p:par>
                              <p:par>
                                <p:cTn id="35" presetID="53" presetClass="entr" presetSubtype="16" fill="hold" grpId="0" nodeType="withEffect">
                                  <p:stCondLst>
                                    <p:cond delay="500"/>
                                  </p:stCondLst>
                                  <p:childTnLst>
                                    <p:set>
                                      <p:cBhvr>
                                        <p:cTn id="36" dur="1" fill="hold">
                                          <p:stCondLst>
                                            <p:cond delay="0"/>
                                          </p:stCondLst>
                                        </p:cTn>
                                        <p:tgtEl>
                                          <p:spTgt spid="51"/>
                                        </p:tgtEl>
                                        <p:attrNameLst>
                                          <p:attrName>style.visibility</p:attrName>
                                        </p:attrNameLst>
                                      </p:cBhvr>
                                      <p:to>
                                        <p:strVal val="visible"/>
                                      </p:to>
                                    </p:set>
                                    <p:anim calcmode="lin" valueType="num">
                                      <p:cBhvr>
                                        <p:cTn id="37" dur="900" fill="hold"/>
                                        <p:tgtEl>
                                          <p:spTgt spid="51"/>
                                        </p:tgtEl>
                                        <p:attrNameLst>
                                          <p:attrName>ppt_w</p:attrName>
                                        </p:attrNameLst>
                                      </p:cBhvr>
                                      <p:tavLst>
                                        <p:tav tm="0">
                                          <p:val>
                                            <p:fltVal val="0"/>
                                          </p:val>
                                        </p:tav>
                                        <p:tav tm="100000">
                                          <p:val>
                                            <p:strVal val="#ppt_w"/>
                                          </p:val>
                                        </p:tav>
                                      </p:tavLst>
                                    </p:anim>
                                    <p:anim calcmode="lin" valueType="num">
                                      <p:cBhvr>
                                        <p:cTn id="38" dur="900" fill="hold"/>
                                        <p:tgtEl>
                                          <p:spTgt spid="51"/>
                                        </p:tgtEl>
                                        <p:attrNameLst>
                                          <p:attrName>ppt_h</p:attrName>
                                        </p:attrNameLst>
                                      </p:cBhvr>
                                      <p:tavLst>
                                        <p:tav tm="0">
                                          <p:val>
                                            <p:fltVal val="0"/>
                                          </p:val>
                                        </p:tav>
                                        <p:tav tm="100000">
                                          <p:val>
                                            <p:strVal val="#ppt_h"/>
                                          </p:val>
                                        </p:tav>
                                      </p:tavLst>
                                    </p:anim>
                                    <p:animEffect transition="in" filter="fade">
                                      <p:cBhvr>
                                        <p:cTn id="39" dur="900"/>
                                        <p:tgtEl>
                                          <p:spTgt spid="51"/>
                                        </p:tgtEl>
                                      </p:cBhvr>
                                    </p:animEffect>
                                  </p:childTnLst>
                                </p:cTn>
                              </p:par>
                              <p:par>
                                <p:cTn id="40" presetID="53" presetClass="entr" presetSubtype="16" fill="hold" grpId="0" nodeType="withEffect">
                                  <p:stCondLst>
                                    <p:cond delay="500"/>
                                  </p:stCondLst>
                                  <p:childTnLst>
                                    <p:set>
                                      <p:cBhvr>
                                        <p:cTn id="41" dur="1" fill="hold">
                                          <p:stCondLst>
                                            <p:cond delay="0"/>
                                          </p:stCondLst>
                                        </p:cTn>
                                        <p:tgtEl>
                                          <p:spTgt spid="53"/>
                                        </p:tgtEl>
                                        <p:attrNameLst>
                                          <p:attrName>style.visibility</p:attrName>
                                        </p:attrNameLst>
                                      </p:cBhvr>
                                      <p:to>
                                        <p:strVal val="visible"/>
                                      </p:to>
                                    </p:set>
                                    <p:anim calcmode="lin" valueType="num">
                                      <p:cBhvr>
                                        <p:cTn id="42" dur="900" fill="hold"/>
                                        <p:tgtEl>
                                          <p:spTgt spid="53"/>
                                        </p:tgtEl>
                                        <p:attrNameLst>
                                          <p:attrName>ppt_w</p:attrName>
                                        </p:attrNameLst>
                                      </p:cBhvr>
                                      <p:tavLst>
                                        <p:tav tm="0">
                                          <p:val>
                                            <p:fltVal val="0"/>
                                          </p:val>
                                        </p:tav>
                                        <p:tav tm="100000">
                                          <p:val>
                                            <p:strVal val="#ppt_w"/>
                                          </p:val>
                                        </p:tav>
                                      </p:tavLst>
                                    </p:anim>
                                    <p:anim calcmode="lin" valueType="num">
                                      <p:cBhvr>
                                        <p:cTn id="43" dur="900" fill="hold"/>
                                        <p:tgtEl>
                                          <p:spTgt spid="53"/>
                                        </p:tgtEl>
                                        <p:attrNameLst>
                                          <p:attrName>ppt_h</p:attrName>
                                        </p:attrNameLst>
                                      </p:cBhvr>
                                      <p:tavLst>
                                        <p:tav tm="0">
                                          <p:val>
                                            <p:fltVal val="0"/>
                                          </p:val>
                                        </p:tav>
                                        <p:tav tm="100000">
                                          <p:val>
                                            <p:strVal val="#ppt_h"/>
                                          </p:val>
                                        </p:tav>
                                      </p:tavLst>
                                    </p:anim>
                                    <p:animEffect transition="in" filter="fade">
                                      <p:cBhvr>
                                        <p:cTn id="44" dur="900"/>
                                        <p:tgtEl>
                                          <p:spTgt spid="53"/>
                                        </p:tgtEl>
                                      </p:cBhvr>
                                    </p:animEffect>
                                  </p:childTnLst>
                                </p:cTn>
                              </p:par>
                              <p:par>
                                <p:cTn id="45" presetID="53" presetClass="entr" presetSubtype="16" fill="hold" grpId="0" nodeType="withEffect">
                                  <p:stCondLst>
                                    <p:cond delay="500"/>
                                  </p:stCondLst>
                                  <p:childTnLst>
                                    <p:set>
                                      <p:cBhvr>
                                        <p:cTn id="46" dur="1" fill="hold">
                                          <p:stCondLst>
                                            <p:cond delay="0"/>
                                          </p:stCondLst>
                                        </p:cTn>
                                        <p:tgtEl>
                                          <p:spTgt spid="55"/>
                                        </p:tgtEl>
                                        <p:attrNameLst>
                                          <p:attrName>style.visibility</p:attrName>
                                        </p:attrNameLst>
                                      </p:cBhvr>
                                      <p:to>
                                        <p:strVal val="visible"/>
                                      </p:to>
                                    </p:set>
                                    <p:anim calcmode="lin" valueType="num">
                                      <p:cBhvr>
                                        <p:cTn id="47" dur="900" fill="hold"/>
                                        <p:tgtEl>
                                          <p:spTgt spid="55"/>
                                        </p:tgtEl>
                                        <p:attrNameLst>
                                          <p:attrName>ppt_w</p:attrName>
                                        </p:attrNameLst>
                                      </p:cBhvr>
                                      <p:tavLst>
                                        <p:tav tm="0">
                                          <p:val>
                                            <p:fltVal val="0"/>
                                          </p:val>
                                        </p:tav>
                                        <p:tav tm="100000">
                                          <p:val>
                                            <p:strVal val="#ppt_w"/>
                                          </p:val>
                                        </p:tav>
                                      </p:tavLst>
                                    </p:anim>
                                    <p:anim calcmode="lin" valueType="num">
                                      <p:cBhvr>
                                        <p:cTn id="48" dur="900" fill="hold"/>
                                        <p:tgtEl>
                                          <p:spTgt spid="55"/>
                                        </p:tgtEl>
                                        <p:attrNameLst>
                                          <p:attrName>ppt_h</p:attrName>
                                        </p:attrNameLst>
                                      </p:cBhvr>
                                      <p:tavLst>
                                        <p:tav tm="0">
                                          <p:val>
                                            <p:fltVal val="0"/>
                                          </p:val>
                                        </p:tav>
                                        <p:tav tm="100000">
                                          <p:val>
                                            <p:strVal val="#ppt_h"/>
                                          </p:val>
                                        </p:tav>
                                      </p:tavLst>
                                    </p:anim>
                                    <p:animEffect transition="in" filter="fade">
                                      <p:cBhvr>
                                        <p:cTn id="49" dur="900"/>
                                        <p:tgtEl>
                                          <p:spTgt spid="55"/>
                                        </p:tgtEl>
                                      </p:cBhvr>
                                    </p:animEffect>
                                  </p:childTnLst>
                                </p:cTn>
                              </p:par>
                              <p:par>
                                <p:cTn id="50" presetID="53" presetClass="entr" presetSubtype="16" fill="hold" grpId="0" nodeType="withEffect">
                                  <p:stCondLst>
                                    <p:cond delay="500"/>
                                  </p:stCondLst>
                                  <p:childTnLst>
                                    <p:set>
                                      <p:cBhvr>
                                        <p:cTn id="51" dur="1" fill="hold">
                                          <p:stCondLst>
                                            <p:cond delay="0"/>
                                          </p:stCondLst>
                                        </p:cTn>
                                        <p:tgtEl>
                                          <p:spTgt spid="32"/>
                                        </p:tgtEl>
                                        <p:attrNameLst>
                                          <p:attrName>style.visibility</p:attrName>
                                        </p:attrNameLst>
                                      </p:cBhvr>
                                      <p:to>
                                        <p:strVal val="visible"/>
                                      </p:to>
                                    </p:set>
                                    <p:anim calcmode="lin" valueType="num">
                                      <p:cBhvr>
                                        <p:cTn id="52" dur="900" fill="hold"/>
                                        <p:tgtEl>
                                          <p:spTgt spid="32"/>
                                        </p:tgtEl>
                                        <p:attrNameLst>
                                          <p:attrName>ppt_w</p:attrName>
                                        </p:attrNameLst>
                                      </p:cBhvr>
                                      <p:tavLst>
                                        <p:tav tm="0">
                                          <p:val>
                                            <p:fltVal val="0"/>
                                          </p:val>
                                        </p:tav>
                                        <p:tav tm="100000">
                                          <p:val>
                                            <p:strVal val="#ppt_w"/>
                                          </p:val>
                                        </p:tav>
                                      </p:tavLst>
                                    </p:anim>
                                    <p:anim calcmode="lin" valueType="num">
                                      <p:cBhvr>
                                        <p:cTn id="53" dur="900" fill="hold"/>
                                        <p:tgtEl>
                                          <p:spTgt spid="32"/>
                                        </p:tgtEl>
                                        <p:attrNameLst>
                                          <p:attrName>ppt_h</p:attrName>
                                        </p:attrNameLst>
                                      </p:cBhvr>
                                      <p:tavLst>
                                        <p:tav tm="0">
                                          <p:val>
                                            <p:fltVal val="0"/>
                                          </p:val>
                                        </p:tav>
                                        <p:tav tm="100000">
                                          <p:val>
                                            <p:strVal val="#ppt_h"/>
                                          </p:val>
                                        </p:tav>
                                      </p:tavLst>
                                    </p:anim>
                                    <p:animEffect transition="in" filter="fade">
                                      <p:cBhvr>
                                        <p:cTn id="54" dur="900"/>
                                        <p:tgtEl>
                                          <p:spTgt spid="32"/>
                                        </p:tgtEl>
                                      </p:cBhvr>
                                    </p:animEffect>
                                  </p:childTnLst>
                                </p:cTn>
                              </p:par>
                              <p:par>
                                <p:cTn id="55" presetID="53" presetClass="entr" presetSubtype="16" fill="hold" grpId="0" nodeType="withEffect">
                                  <p:stCondLst>
                                    <p:cond delay="500"/>
                                  </p:stCondLst>
                                  <p:childTnLst>
                                    <p:set>
                                      <p:cBhvr>
                                        <p:cTn id="56" dur="1" fill="hold">
                                          <p:stCondLst>
                                            <p:cond delay="0"/>
                                          </p:stCondLst>
                                        </p:cTn>
                                        <p:tgtEl>
                                          <p:spTgt spid="31"/>
                                        </p:tgtEl>
                                        <p:attrNameLst>
                                          <p:attrName>style.visibility</p:attrName>
                                        </p:attrNameLst>
                                      </p:cBhvr>
                                      <p:to>
                                        <p:strVal val="visible"/>
                                      </p:to>
                                    </p:set>
                                    <p:anim calcmode="lin" valueType="num">
                                      <p:cBhvr>
                                        <p:cTn id="57" dur="900" fill="hold"/>
                                        <p:tgtEl>
                                          <p:spTgt spid="31"/>
                                        </p:tgtEl>
                                        <p:attrNameLst>
                                          <p:attrName>ppt_w</p:attrName>
                                        </p:attrNameLst>
                                      </p:cBhvr>
                                      <p:tavLst>
                                        <p:tav tm="0">
                                          <p:val>
                                            <p:fltVal val="0"/>
                                          </p:val>
                                        </p:tav>
                                        <p:tav tm="100000">
                                          <p:val>
                                            <p:strVal val="#ppt_w"/>
                                          </p:val>
                                        </p:tav>
                                      </p:tavLst>
                                    </p:anim>
                                    <p:anim calcmode="lin" valueType="num">
                                      <p:cBhvr>
                                        <p:cTn id="58" dur="900" fill="hold"/>
                                        <p:tgtEl>
                                          <p:spTgt spid="31"/>
                                        </p:tgtEl>
                                        <p:attrNameLst>
                                          <p:attrName>ppt_h</p:attrName>
                                        </p:attrNameLst>
                                      </p:cBhvr>
                                      <p:tavLst>
                                        <p:tav tm="0">
                                          <p:val>
                                            <p:fltVal val="0"/>
                                          </p:val>
                                        </p:tav>
                                        <p:tav tm="100000">
                                          <p:val>
                                            <p:strVal val="#ppt_h"/>
                                          </p:val>
                                        </p:tav>
                                      </p:tavLst>
                                    </p:anim>
                                    <p:animEffect transition="in" filter="fade">
                                      <p:cBhvr>
                                        <p:cTn id="59" dur="900"/>
                                        <p:tgtEl>
                                          <p:spTgt spid="31"/>
                                        </p:tgtEl>
                                      </p:cBhvr>
                                    </p:animEffect>
                                  </p:childTnLst>
                                </p:cTn>
                              </p:par>
                              <p:par>
                                <p:cTn id="60" presetID="53" presetClass="entr" presetSubtype="16" fill="hold" grpId="0" nodeType="withEffect">
                                  <p:stCondLst>
                                    <p:cond delay="500"/>
                                  </p:stCondLst>
                                  <p:childTnLst>
                                    <p:set>
                                      <p:cBhvr>
                                        <p:cTn id="61" dur="1" fill="hold">
                                          <p:stCondLst>
                                            <p:cond delay="0"/>
                                          </p:stCondLst>
                                        </p:cTn>
                                        <p:tgtEl>
                                          <p:spTgt spid="30"/>
                                        </p:tgtEl>
                                        <p:attrNameLst>
                                          <p:attrName>style.visibility</p:attrName>
                                        </p:attrNameLst>
                                      </p:cBhvr>
                                      <p:to>
                                        <p:strVal val="visible"/>
                                      </p:to>
                                    </p:set>
                                    <p:anim calcmode="lin" valueType="num">
                                      <p:cBhvr>
                                        <p:cTn id="62" dur="900" fill="hold"/>
                                        <p:tgtEl>
                                          <p:spTgt spid="30"/>
                                        </p:tgtEl>
                                        <p:attrNameLst>
                                          <p:attrName>ppt_w</p:attrName>
                                        </p:attrNameLst>
                                      </p:cBhvr>
                                      <p:tavLst>
                                        <p:tav tm="0">
                                          <p:val>
                                            <p:fltVal val="0"/>
                                          </p:val>
                                        </p:tav>
                                        <p:tav tm="100000">
                                          <p:val>
                                            <p:strVal val="#ppt_w"/>
                                          </p:val>
                                        </p:tav>
                                      </p:tavLst>
                                    </p:anim>
                                    <p:anim calcmode="lin" valueType="num">
                                      <p:cBhvr>
                                        <p:cTn id="63" dur="900" fill="hold"/>
                                        <p:tgtEl>
                                          <p:spTgt spid="30"/>
                                        </p:tgtEl>
                                        <p:attrNameLst>
                                          <p:attrName>ppt_h</p:attrName>
                                        </p:attrNameLst>
                                      </p:cBhvr>
                                      <p:tavLst>
                                        <p:tav tm="0">
                                          <p:val>
                                            <p:fltVal val="0"/>
                                          </p:val>
                                        </p:tav>
                                        <p:tav tm="100000">
                                          <p:val>
                                            <p:strVal val="#ppt_h"/>
                                          </p:val>
                                        </p:tav>
                                      </p:tavLst>
                                    </p:anim>
                                    <p:animEffect transition="in" filter="fade">
                                      <p:cBhvr>
                                        <p:cTn id="64" dur="9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1" grpId="0" animBg="1"/>
      <p:bldP spid="32" grpId="0" animBg="1"/>
      <p:bldP spid="37" grpId="0"/>
      <p:bldP spid="42" grpId="0"/>
      <p:bldP spid="43" grpId="0"/>
      <p:bldP spid="50" grpId="0" animBg="1"/>
      <p:bldP spid="51" grpId="0" animBg="1"/>
      <p:bldP spid="52" grpId="0" animBg="1"/>
      <p:bldP spid="53" grpId="0" animBg="1"/>
      <p:bldP spid="54" grpId="0" animBg="1"/>
      <p:bldP spid="55" grpId="0" animBg="1"/>
    </p:bld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138CC11D-94B8-184B-A08B-3BC686314408}"/>
              </a:ext>
            </a:extLst>
          </p:cNvPr>
          <p:cNvCxnSpPr>
            <a:cxnSpLocks/>
          </p:cNvCxnSpPr>
          <p:nvPr userDrawn="1">
            <p:custDataLst>
              <p:tags r:id="rId1"/>
            </p:custDataLst>
          </p:nvPr>
        </p:nvCxnSpPr>
        <p:spPr bwMode="auto">
          <a:xfrm>
            <a:off x="3240740" y="1251132"/>
            <a:ext cx="0" cy="4955704"/>
          </a:xfrm>
          <a:prstGeom prst="line">
            <a:avLst/>
          </a:prstGeom>
          <a:solidFill>
            <a:schemeClr val="accent1"/>
          </a:solidFill>
          <a:ln w="9525" cap="flat" cmpd="sng" algn="ctr">
            <a:solidFill>
              <a:srgbClr val="A6A6A6"/>
            </a:solidFill>
            <a:prstDash val="sysDash"/>
            <a:round/>
            <a:headEnd type="none" w="lg" len="lg"/>
            <a:tailEnd type="none" w="lg" len="lg"/>
          </a:ln>
          <a:effectLst/>
        </p:spPr>
      </p:cxnSp>
      <p:cxnSp>
        <p:nvCxnSpPr>
          <p:cNvPr id="12" name="Straight Connector 11">
            <a:extLst>
              <a:ext uri="{FF2B5EF4-FFF2-40B4-BE49-F238E27FC236}">
                <a16:creationId xmlns:a16="http://schemas.microsoft.com/office/drawing/2014/main" id="{4F42F15C-7EF4-DF43-B83C-7A4865DC088E}"/>
              </a:ext>
            </a:extLst>
          </p:cNvPr>
          <p:cNvCxnSpPr>
            <a:cxnSpLocks/>
          </p:cNvCxnSpPr>
          <p:nvPr userDrawn="1">
            <p:custDataLst>
              <p:tags r:id="rId2"/>
            </p:custDataLst>
          </p:nvPr>
        </p:nvCxnSpPr>
        <p:spPr bwMode="auto">
          <a:xfrm>
            <a:off x="34667" y="3677180"/>
            <a:ext cx="8800991" cy="0"/>
          </a:xfrm>
          <a:prstGeom prst="line">
            <a:avLst/>
          </a:prstGeom>
          <a:solidFill>
            <a:schemeClr val="accent1"/>
          </a:solidFill>
          <a:ln w="9525" cap="flat" cmpd="sng" algn="ctr">
            <a:solidFill>
              <a:srgbClr val="A6A6A6"/>
            </a:solidFill>
            <a:prstDash val="sysDash"/>
            <a:round/>
            <a:headEnd type="none" w="lg" len="lg"/>
            <a:tailEnd type="none" w="lg" len="lg"/>
          </a:ln>
          <a:effectLst/>
        </p:spPr>
      </p:cxnSp>
      <p:sp>
        <p:nvSpPr>
          <p:cNvPr id="39" name="Text Placeholder 3">
            <a:extLst>
              <a:ext uri="{FF2B5EF4-FFF2-40B4-BE49-F238E27FC236}">
                <a16:creationId xmlns:a16="http://schemas.microsoft.com/office/drawing/2014/main" id="{2E10E23C-CC78-C345-9736-7CE9A2C03B55}"/>
              </a:ext>
            </a:extLst>
          </p:cNvPr>
          <p:cNvSpPr>
            <a:spLocks noGrp="1"/>
          </p:cNvSpPr>
          <p:nvPr>
            <p:ph type="body" sz="quarter" idx="13" hasCustomPrompt="1"/>
          </p:nvPr>
        </p:nvSpPr>
        <p:spPr>
          <a:xfrm>
            <a:off x="458392" y="204952"/>
            <a:ext cx="8319972" cy="297139"/>
          </a:xfrm>
          <a:prstGeom prst="rect">
            <a:avLst/>
          </a:prstGeom>
        </p:spPr>
        <p:txBody>
          <a:bodyPr/>
          <a:lstStyle>
            <a:lvl1pPr marL="0" indent="0" algn="ctr">
              <a:buNone/>
              <a:defRPr sz="1350">
                <a:solidFill>
                  <a:srgbClr val="B51E6A"/>
                </a:solidFill>
                <a:latin typeface="Calibri" panose="020F0502020204030204" pitchFamily="34" charset="0"/>
                <a:cs typeface="Calibri" panose="020F0502020204030204" pitchFamily="34" charset="0"/>
              </a:defRPr>
            </a:lvl1pPr>
          </a:lstStyle>
          <a:p>
            <a:r>
              <a:rPr lang="en-US"/>
              <a:t>TITLE</a:t>
            </a:r>
          </a:p>
        </p:txBody>
      </p:sp>
      <p:cxnSp>
        <p:nvCxnSpPr>
          <p:cNvPr id="40" name="Straight Connector 39">
            <a:extLst>
              <a:ext uri="{FF2B5EF4-FFF2-40B4-BE49-F238E27FC236}">
                <a16:creationId xmlns:a16="http://schemas.microsoft.com/office/drawing/2014/main" id="{B405EAF9-7BD9-2349-A06B-DD1269D16B4E}"/>
              </a:ext>
            </a:extLst>
          </p:cNvPr>
          <p:cNvCxnSpPr>
            <a:cxnSpLocks/>
          </p:cNvCxnSpPr>
          <p:nvPr userDrawn="1"/>
        </p:nvCxnSpPr>
        <p:spPr>
          <a:xfrm>
            <a:off x="3465872" y="629379"/>
            <a:ext cx="2212259" cy="0"/>
          </a:xfrm>
          <a:prstGeom prst="line">
            <a:avLst/>
          </a:prstGeom>
          <a:ln>
            <a:solidFill>
              <a:srgbClr val="C8262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5D63DBD2-152C-0E4F-86CC-A3C0B2EC34D1}"/>
              </a:ext>
            </a:extLst>
          </p:cNvPr>
          <p:cNvCxnSpPr>
            <a:cxnSpLocks/>
          </p:cNvCxnSpPr>
          <p:nvPr userDrawn="1">
            <p:custDataLst>
              <p:tags r:id="rId3"/>
            </p:custDataLst>
          </p:nvPr>
        </p:nvCxnSpPr>
        <p:spPr bwMode="auto">
          <a:xfrm>
            <a:off x="6419876" y="1251132"/>
            <a:ext cx="0" cy="4955704"/>
          </a:xfrm>
          <a:prstGeom prst="line">
            <a:avLst/>
          </a:prstGeom>
          <a:solidFill>
            <a:schemeClr val="accent1"/>
          </a:solidFill>
          <a:ln w="9525" cap="flat" cmpd="sng" algn="ctr">
            <a:solidFill>
              <a:srgbClr val="A6A6A6"/>
            </a:solidFill>
            <a:prstDash val="sysDash"/>
            <a:round/>
            <a:headEnd type="none" w="lg" len="lg"/>
            <a:tailEnd type="none" w="lg" len="lg"/>
          </a:ln>
          <a:effectLst/>
        </p:spPr>
      </p:cxnSp>
      <p:cxnSp>
        <p:nvCxnSpPr>
          <p:cNvPr id="46" name="Straight Connector 45">
            <a:extLst>
              <a:ext uri="{FF2B5EF4-FFF2-40B4-BE49-F238E27FC236}">
                <a16:creationId xmlns:a16="http://schemas.microsoft.com/office/drawing/2014/main" id="{2911918D-4102-8346-94C1-F81B96DA1F39}"/>
              </a:ext>
            </a:extLst>
          </p:cNvPr>
          <p:cNvCxnSpPr/>
          <p:nvPr userDrawn="1"/>
        </p:nvCxnSpPr>
        <p:spPr>
          <a:xfrm>
            <a:off x="458390" y="1619754"/>
            <a:ext cx="1568717"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FE342B45-8496-3143-AA7A-598D3D52955D}"/>
              </a:ext>
            </a:extLst>
          </p:cNvPr>
          <p:cNvCxnSpPr/>
          <p:nvPr userDrawn="1"/>
        </p:nvCxnSpPr>
        <p:spPr>
          <a:xfrm>
            <a:off x="458390" y="4210555"/>
            <a:ext cx="1568717"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63015F51-600E-9343-97AC-5B6480B923AC}"/>
              </a:ext>
            </a:extLst>
          </p:cNvPr>
          <p:cNvCxnSpPr/>
          <p:nvPr userDrawn="1"/>
        </p:nvCxnSpPr>
        <p:spPr>
          <a:xfrm>
            <a:off x="3808259" y="1619754"/>
            <a:ext cx="1568717"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91A990A-CA75-F141-B6A0-A181556B25FD}"/>
              </a:ext>
            </a:extLst>
          </p:cNvPr>
          <p:cNvCxnSpPr/>
          <p:nvPr userDrawn="1"/>
        </p:nvCxnSpPr>
        <p:spPr>
          <a:xfrm>
            <a:off x="3808259" y="4210555"/>
            <a:ext cx="1568717"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65A01A9F-F566-A44C-9D98-C900068CA2C1}"/>
              </a:ext>
            </a:extLst>
          </p:cNvPr>
          <p:cNvCxnSpPr/>
          <p:nvPr userDrawn="1"/>
        </p:nvCxnSpPr>
        <p:spPr>
          <a:xfrm>
            <a:off x="6630591" y="1619754"/>
            <a:ext cx="1568717"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70A820CC-464E-BA40-AD4D-99AC7ECFC644}"/>
              </a:ext>
            </a:extLst>
          </p:cNvPr>
          <p:cNvCxnSpPr/>
          <p:nvPr userDrawn="1"/>
        </p:nvCxnSpPr>
        <p:spPr>
          <a:xfrm>
            <a:off x="6630591" y="4210555"/>
            <a:ext cx="1568717"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sp>
        <p:nvSpPr>
          <p:cNvPr id="2" name="Date Placeholder 1">
            <a:extLst>
              <a:ext uri="{FF2B5EF4-FFF2-40B4-BE49-F238E27FC236}">
                <a16:creationId xmlns:a16="http://schemas.microsoft.com/office/drawing/2014/main" id="{2272D8D6-3FE5-F549-A23E-A36AE6C522F4}"/>
              </a:ext>
            </a:extLst>
          </p:cNvPr>
          <p:cNvSpPr>
            <a:spLocks noGrp="1"/>
          </p:cNvSpPr>
          <p:nvPr>
            <p:ph type="dt" sz="half" idx="26"/>
          </p:nvPr>
        </p:nvSpPr>
        <p:spPr/>
        <p:txBody>
          <a:bodyPr/>
          <a:lstStyle/>
          <a:p>
            <a:fld id="{D97C9332-06A4-8741-8892-83C10379AC79}" type="datetime1">
              <a:rPr lang="en-IN" smtClean="0"/>
              <a:t>13-04-2023</a:t>
            </a:fld>
            <a:r>
              <a:rPr lang="en-US"/>
              <a:t> </a:t>
            </a:r>
            <a:r>
              <a:rPr lang="en-US" altLang="en-US"/>
              <a:t>| </a:t>
            </a:r>
            <a:r>
              <a:rPr lang="en-IN" altLang="en-US"/>
              <a:t>© Mphasis 2018  Proprietary and confidential information</a:t>
            </a:r>
            <a:endParaRPr lang="en-US"/>
          </a:p>
        </p:txBody>
      </p:sp>
      <p:sp>
        <p:nvSpPr>
          <p:cNvPr id="6" name="Slide Number Placeholder 5">
            <a:extLst>
              <a:ext uri="{FF2B5EF4-FFF2-40B4-BE49-F238E27FC236}">
                <a16:creationId xmlns:a16="http://schemas.microsoft.com/office/drawing/2014/main" id="{55232D1C-1DFC-4243-9AED-A42DCDB9F13A}"/>
              </a:ext>
            </a:extLst>
          </p:cNvPr>
          <p:cNvSpPr>
            <a:spLocks noGrp="1"/>
          </p:cNvSpPr>
          <p:nvPr>
            <p:ph type="sldNum" sz="quarter" idx="27"/>
          </p:nvPr>
        </p:nvSpPr>
        <p:spPr/>
        <p:txBody>
          <a:bodyPr/>
          <a:lstStyle/>
          <a:p>
            <a:fld id="{1755F6D2-49A6-E64A-811B-3E9DE07970BF}" type="slidenum">
              <a:rPr lang="en-US" smtClean="0"/>
              <a:pPr/>
              <a:t>‹#›</a:t>
            </a:fld>
            <a:endParaRPr lang="en-US"/>
          </a:p>
        </p:txBody>
      </p:sp>
      <p:sp>
        <p:nvSpPr>
          <p:cNvPr id="3" name="TextBox 2">
            <a:extLst>
              <a:ext uri="{FF2B5EF4-FFF2-40B4-BE49-F238E27FC236}">
                <a16:creationId xmlns:a16="http://schemas.microsoft.com/office/drawing/2014/main" id="{F6EA2A5F-EE47-0F4B-8C9D-BE7297389568}"/>
              </a:ext>
            </a:extLst>
          </p:cNvPr>
          <p:cNvSpPr txBox="1"/>
          <p:nvPr userDrawn="1"/>
        </p:nvSpPr>
        <p:spPr>
          <a:xfrm>
            <a:off x="458391" y="1261884"/>
            <a:ext cx="1630180" cy="230832"/>
          </a:xfrm>
          <a:prstGeom prst="rect">
            <a:avLst/>
          </a:prstGeom>
          <a:solidFill>
            <a:schemeClr val="bg1">
              <a:lumMod val="95000"/>
            </a:schemeClr>
          </a:solidFill>
        </p:spPr>
        <p:txBody>
          <a:bodyPr wrap="square" rtlCol="0">
            <a:spAutoFit/>
          </a:bodyPr>
          <a:lstStyle/>
          <a:p>
            <a:pPr marL="0" marR="0" lvl="0" indent="0" algn="l" defTabSz="683276" rtl="0" eaLnBrk="1" fontAlgn="base" latinLnBrk="0" hangingPunct="1">
              <a:lnSpc>
                <a:spcPct val="100000"/>
              </a:lnSpc>
              <a:spcBef>
                <a:spcPct val="0"/>
              </a:spcBef>
              <a:spcAft>
                <a:spcPct val="0"/>
              </a:spcAft>
              <a:buClrTx/>
              <a:buSzTx/>
              <a:buFontTx/>
              <a:buNone/>
              <a:tabLst/>
              <a:defRPr/>
            </a:pPr>
            <a:r>
              <a:rPr kumimoji="0" lang="en-US" sz="900" b="1" i="0" u="none" strike="noStrike" kern="1200" cap="none" spc="0" normalizeH="0" baseline="0">
                <a:ln>
                  <a:noFill/>
                </a:ln>
                <a:solidFill>
                  <a:schemeClr val="tx1">
                    <a:lumMod val="50000"/>
                    <a:lumOff val="50000"/>
                  </a:schemeClr>
                </a:solidFill>
                <a:effectLst/>
                <a:uLnTx/>
                <a:uFillTx/>
                <a:latin typeface="Calibri" panose="020F0502020204030204" pitchFamily="34" charset="0"/>
                <a:ea typeface="+mn-ea"/>
                <a:cs typeface="Calibri" panose="020F0502020204030204" pitchFamily="34" charset="0"/>
              </a:rPr>
              <a:t>Dummy copy</a:t>
            </a:r>
          </a:p>
        </p:txBody>
      </p:sp>
      <p:sp>
        <p:nvSpPr>
          <p:cNvPr id="29" name="TextBox 28">
            <a:extLst>
              <a:ext uri="{FF2B5EF4-FFF2-40B4-BE49-F238E27FC236}">
                <a16:creationId xmlns:a16="http://schemas.microsoft.com/office/drawing/2014/main" id="{9A3D1390-8FF5-BE4C-A82B-02BD21E92A4D}"/>
              </a:ext>
            </a:extLst>
          </p:cNvPr>
          <p:cNvSpPr txBox="1"/>
          <p:nvPr userDrawn="1"/>
        </p:nvSpPr>
        <p:spPr>
          <a:xfrm>
            <a:off x="3774965" y="1261884"/>
            <a:ext cx="1630180" cy="230832"/>
          </a:xfrm>
          <a:prstGeom prst="rect">
            <a:avLst/>
          </a:prstGeom>
          <a:solidFill>
            <a:schemeClr val="bg1">
              <a:lumMod val="95000"/>
            </a:schemeClr>
          </a:solidFill>
        </p:spPr>
        <p:txBody>
          <a:bodyPr wrap="square" rtlCol="0">
            <a:spAutoFit/>
          </a:bodyPr>
          <a:lstStyle/>
          <a:p>
            <a:pPr marL="0" marR="0" lvl="0" indent="0" algn="l" defTabSz="683276" rtl="0" eaLnBrk="1" fontAlgn="base" latinLnBrk="0" hangingPunct="1">
              <a:lnSpc>
                <a:spcPct val="100000"/>
              </a:lnSpc>
              <a:spcBef>
                <a:spcPct val="0"/>
              </a:spcBef>
              <a:spcAft>
                <a:spcPct val="0"/>
              </a:spcAft>
              <a:buClrTx/>
              <a:buSzTx/>
              <a:buFontTx/>
              <a:buNone/>
              <a:tabLst/>
              <a:defRPr/>
            </a:pPr>
            <a:r>
              <a:rPr kumimoji="0" lang="en-US" sz="900" b="1" i="0" u="none" strike="noStrike" kern="1200" cap="none" spc="0" normalizeH="0" baseline="0">
                <a:ln>
                  <a:noFill/>
                </a:ln>
                <a:solidFill>
                  <a:schemeClr val="tx1">
                    <a:lumMod val="50000"/>
                    <a:lumOff val="50000"/>
                  </a:schemeClr>
                </a:solidFill>
                <a:effectLst/>
                <a:uLnTx/>
                <a:uFillTx/>
                <a:latin typeface="Calibri" panose="020F0502020204030204" pitchFamily="34" charset="0"/>
                <a:ea typeface="+mn-ea"/>
                <a:cs typeface="Calibri" panose="020F0502020204030204" pitchFamily="34" charset="0"/>
              </a:rPr>
              <a:t>Dummy copy</a:t>
            </a:r>
          </a:p>
        </p:txBody>
      </p:sp>
      <p:sp>
        <p:nvSpPr>
          <p:cNvPr id="30" name="TextBox 29">
            <a:extLst>
              <a:ext uri="{FF2B5EF4-FFF2-40B4-BE49-F238E27FC236}">
                <a16:creationId xmlns:a16="http://schemas.microsoft.com/office/drawing/2014/main" id="{09B3C086-EE58-C645-85B9-2FDB1A8B21C1}"/>
              </a:ext>
            </a:extLst>
          </p:cNvPr>
          <p:cNvSpPr txBox="1"/>
          <p:nvPr userDrawn="1"/>
        </p:nvSpPr>
        <p:spPr>
          <a:xfrm>
            <a:off x="6630591" y="1261884"/>
            <a:ext cx="1630180" cy="230832"/>
          </a:xfrm>
          <a:prstGeom prst="rect">
            <a:avLst/>
          </a:prstGeom>
          <a:solidFill>
            <a:schemeClr val="bg1">
              <a:lumMod val="95000"/>
            </a:schemeClr>
          </a:solidFill>
        </p:spPr>
        <p:txBody>
          <a:bodyPr wrap="square" rtlCol="0">
            <a:spAutoFit/>
          </a:bodyPr>
          <a:lstStyle/>
          <a:p>
            <a:pPr marL="0" marR="0" lvl="0" indent="0" algn="l" defTabSz="683276" rtl="0" eaLnBrk="1" fontAlgn="base" latinLnBrk="0" hangingPunct="1">
              <a:lnSpc>
                <a:spcPct val="100000"/>
              </a:lnSpc>
              <a:spcBef>
                <a:spcPct val="0"/>
              </a:spcBef>
              <a:spcAft>
                <a:spcPct val="0"/>
              </a:spcAft>
              <a:buClrTx/>
              <a:buSzTx/>
              <a:buFontTx/>
              <a:buNone/>
              <a:tabLst/>
              <a:defRPr/>
            </a:pPr>
            <a:r>
              <a:rPr kumimoji="0" lang="en-US" sz="900" b="1" i="0" u="none" strike="noStrike" kern="1200" cap="none" spc="0" normalizeH="0" baseline="0">
                <a:ln>
                  <a:noFill/>
                </a:ln>
                <a:solidFill>
                  <a:schemeClr val="tx1">
                    <a:lumMod val="50000"/>
                    <a:lumOff val="50000"/>
                  </a:schemeClr>
                </a:solidFill>
                <a:effectLst/>
                <a:uLnTx/>
                <a:uFillTx/>
                <a:latin typeface="Calibri" panose="020F0502020204030204" pitchFamily="34" charset="0"/>
                <a:ea typeface="+mn-ea"/>
                <a:cs typeface="Calibri" panose="020F0502020204030204" pitchFamily="34" charset="0"/>
              </a:rPr>
              <a:t>Dummy copy</a:t>
            </a:r>
          </a:p>
        </p:txBody>
      </p:sp>
      <p:sp>
        <p:nvSpPr>
          <p:cNvPr id="31" name="TextBox 30">
            <a:extLst>
              <a:ext uri="{FF2B5EF4-FFF2-40B4-BE49-F238E27FC236}">
                <a16:creationId xmlns:a16="http://schemas.microsoft.com/office/drawing/2014/main" id="{82330C83-3C88-AA41-98FE-21C25A480CA7}"/>
              </a:ext>
            </a:extLst>
          </p:cNvPr>
          <p:cNvSpPr txBox="1"/>
          <p:nvPr userDrawn="1"/>
        </p:nvSpPr>
        <p:spPr>
          <a:xfrm>
            <a:off x="458391" y="3840192"/>
            <a:ext cx="1630180" cy="230832"/>
          </a:xfrm>
          <a:prstGeom prst="rect">
            <a:avLst/>
          </a:prstGeom>
          <a:solidFill>
            <a:schemeClr val="bg1">
              <a:lumMod val="95000"/>
            </a:schemeClr>
          </a:solidFill>
        </p:spPr>
        <p:txBody>
          <a:bodyPr wrap="square" rtlCol="0">
            <a:spAutoFit/>
          </a:bodyPr>
          <a:lstStyle/>
          <a:p>
            <a:pPr marL="0" marR="0" lvl="0" indent="0" algn="l" defTabSz="683276" rtl="0" eaLnBrk="1" fontAlgn="base" latinLnBrk="0" hangingPunct="1">
              <a:lnSpc>
                <a:spcPct val="100000"/>
              </a:lnSpc>
              <a:spcBef>
                <a:spcPct val="0"/>
              </a:spcBef>
              <a:spcAft>
                <a:spcPct val="0"/>
              </a:spcAft>
              <a:buClrTx/>
              <a:buSzTx/>
              <a:buFontTx/>
              <a:buNone/>
              <a:tabLst/>
              <a:defRPr/>
            </a:pPr>
            <a:r>
              <a:rPr kumimoji="0" lang="en-US" sz="900" b="1" i="0" u="none" strike="noStrike" kern="1200" cap="none" spc="0" normalizeH="0" baseline="0">
                <a:ln>
                  <a:noFill/>
                </a:ln>
                <a:solidFill>
                  <a:schemeClr val="tx1">
                    <a:lumMod val="50000"/>
                    <a:lumOff val="50000"/>
                  </a:schemeClr>
                </a:solidFill>
                <a:effectLst/>
                <a:uLnTx/>
                <a:uFillTx/>
                <a:latin typeface="Calibri" panose="020F0502020204030204" pitchFamily="34" charset="0"/>
                <a:ea typeface="+mn-ea"/>
                <a:cs typeface="Calibri" panose="020F0502020204030204" pitchFamily="34" charset="0"/>
              </a:rPr>
              <a:t>Dummy copy</a:t>
            </a:r>
          </a:p>
        </p:txBody>
      </p:sp>
      <p:sp>
        <p:nvSpPr>
          <p:cNvPr id="32" name="TextBox 31">
            <a:extLst>
              <a:ext uri="{FF2B5EF4-FFF2-40B4-BE49-F238E27FC236}">
                <a16:creationId xmlns:a16="http://schemas.microsoft.com/office/drawing/2014/main" id="{A86875B3-03E4-9C49-BB67-41DBC102B9EA}"/>
              </a:ext>
            </a:extLst>
          </p:cNvPr>
          <p:cNvSpPr txBox="1"/>
          <p:nvPr userDrawn="1"/>
        </p:nvSpPr>
        <p:spPr>
          <a:xfrm>
            <a:off x="3797450" y="3840192"/>
            <a:ext cx="1630180" cy="230832"/>
          </a:xfrm>
          <a:prstGeom prst="rect">
            <a:avLst/>
          </a:prstGeom>
          <a:solidFill>
            <a:schemeClr val="bg1">
              <a:lumMod val="95000"/>
            </a:schemeClr>
          </a:solidFill>
        </p:spPr>
        <p:txBody>
          <a:bodyPr wrap="square" rtlCol="0">
            <a:spAutoFit/>
          </a:bodyPr>
          <a:lstStyle/>
          <a:p>
            <a:pPr marL="0" marR="0" lvl="0" indent="0" algn="l" defTabSz="683276" rtl="0" eaLnBrk="1" fontAlgn="base" latinLnBrk="0" hangingPunct="1">
              <a:lnSpc>
                <a:spcPct val="100000"/>
              </a:lnSpc>
              <a:spcBef>
                <a:spcPct val="0"/>
              </a:spcBef>
              <a:spcAft>
                <a:spcPct val="0"/>
              </a:spcAft>
              <a:buClrTx/>
              <a:buSzTx/>
              <a:buFontTx/>
              <a:buNone/>
              <a:tabLst/>
              <a:defRPr/>
            </a:pPr>
            <a:r>
              <a:rPr kumimoji="0" lang="en-US" sz="900" b="1" i="0" u="none" strike="noStrike" kern="1200" cap="none" spc="0" normalizeH="0" baseline="0">
                <a:ln>
                  <a:noFill/>
                </a:ln>
                <a:solidFill>
                  <a:schemeClr val="tx1">
                    <a:lumMod val="50000"/>
                    <a:lumOff val="50000"/>
                  </a:schemeClr>
                </a:solidFill>
                <a:effectLst/>
                <a:uLnTx/>
                <a:uFillTx/>
                <a:latin typeface="Calibri" panose="020F0502020204030204" pitchFamily="34" charset="0"/>
                <a:ea typeface="+mn-ea"/>
                <a:cs typeface="Calibri" panose="020F0502020204030204" pitchFamily="34" charset="0"/>
              </a:rPr>
              <a:t>Dummy copy</a:t>
            </a:r>
          </a:p>
        </p:txBody>
      </p:sp>
      <p:sp>
        <p:nvSpPr>
          <p:cNvPr id="33" name="TextBox 32">
            <a:extLst>
              <a:ext uri="{FF2B5EF4-FFF2-40B4-BE49-F238E27FC236}">
                <a16:creationId xmlns:a16="http://schemas.microsoft.com/office/drawing/2014/main" id="{D33C4047-84C8-EE41-8E3D-E0FF7734A605}"/>
              </a:ext>
            </a:extLst>
          </p:cNvPr>
          <p:cNvSpPr txBox="1"/>
          <p:nvPr userDrawn="1"/>
        </p:nvSpPr>
        <p:spPr>
          <a:xfrm>
            <a:off x="6630591" y="3840192"/>
            <a:ext cx="1630180" cy="230832"/>
          </a:xfrm>
          <a:prstGeom prst="rect">
            <a:avLst/>
          </a:prstGeom>
          <a:solidFill>
            <a:schemeClr val="bg1">
              <a:lumMod val="95000"/>
            </a:schemeClr>
          </a:solidFill>
        </p:spPr>
        <p:txBody>
          <a:bodyPr wrap="square" rtlCol="0">
            <a:spAutoFit/>
          </a:bodyPr>
          <a:lstStyle/>
          <a:p>
            <a:pPr marL="0" marR="0" lvl="0" indent="0" algn="l" defTabSz="683276" rtl="0" eaLnBrk="1" fontAlgn="base" latinLnBrk="0" hangingPunct="1">
              <a:lnSpc>
                <a:spcPct val="100000"/>
              </a:lnSpc>
              <a:spcBef>
                <a:spcPct val="0"/>
              </a:spcBef>
              <a:spcAft>
                <a:spcPct val="0"/>
              </a:spcAft>
              <a:buClrTx/>
              <a:buSzTx/>
              <a:buFontTx/>
              <a:buNone/>
              <a:tabLst/>
              <a:defRPr/>
            </a:pPr>
            <a:r>
              <a:rPr kumimoji="0" lang="en-US" sz="900" b="1" i="0" u="none" strike="noStrike" kern="1200" cap="none" spc="0" normalizeH="0" baseline="0">
                <a:ln>
                  <a:noFill/>
                </a:ln>
                <a:solidFill>
                  <a:schemeClr val="tx1">
                    <a:lumMod val="50000"/>
                    <a:lumOff val="50000"/>
                  </a:schemeClr>
                </a:solidFill>
                <a:effectLst/>
                <a:uLnTx/>
                <a:uFillTx/>
                <a:latin typeface="Calibri" panose="020F0502020204030204" pitchFamily="34" charset="0"/>
                <a:ea typeface="+mn-ea"/>
                <a:cs typeface="Calibri" panose="020F0502020204030204" pitchFamily="34" charset="0"/>
              </a:rPr>
              <a:t>Dummy copy</a:t>
            </a:r>
          </a:p>
        </p:txBody>
      </p:sp>
      <p:sp>
        <p:nvSpPr>
          <p:cNvPr id="47" name="Content Placeholder 8">
            <a:extLst>
              <a:ext uri="{FF2B5EF4-FFF2-40B4-BE49-F238E27FC236}">
                <a16:creationId xmlns:a16="http://schemas.microsoft.com/office/drawing/2014/main" id="{E3DBB0F0-8B81-344F-BD63-9BF7A94E2A00}"/>
              </a:ext>
            </a:extLst>
          </p:cNvPr>
          <p:cNvSpPr>
            <a:spLocks noGrp="1"/>
          </p:cNvSpPr>
          <p:nvPr>
            <p:ph sz="quarter" idx="29" hasCustomPrompt="1"/>
          </p:nvPr>
        </p:nvSpPr>
        <p:spPr>
          <a:xfrm>
            <a:off x="477855" y="1769171"/>
            <a:ext cx="2139553" cy="1731962"/>
          </a:xfrm>
          <a:prstGeom prst="rect">
            <a:avLst/>
          </a:prstGeom>
        </p:spPr>
        <p:txBody>
          <a:bodyPr/>
          <a:lstStyle>
            <a:lvl1pPr>
              <a:defRPr sz="788"/>
            </a:lvl1pPr>
            <a:lvl2pPr marL="206999" marR="0" indent="-160735" algn="l" defTabSz="683276" rtl="0" eaLnBrk="1" fontAlgn="base" latinLnBrk="0" hangingPunct="1">
              <a:lnSpc>
                <a:spcPct val="100000"/>
              </a:lnSpc>
              <a:spcBef>
                <a:spcPts val="0"/>
              </a:spcBef>
              <a:spcAft>
                <a:spcPts val="0"/>
              </a:spcAft>
              <a:buClrTx/>
              <a:buSzTx/>
              <a:buFont typeface="Arial" panose="020B0604020202020204" pitchFamily="34" charset="0"/>
              <a:buChar char="•"/>
              <a:tabLst/>
              <a:defRPr/>
            </a:lvl2pPr>
          </a:lstStyle>
          <a:p>
            <a:pPr lvl="0"/>
            <a:r>
              <a:rPr lang="en-US"/>
              <a:t>Dummy copy</a:t>
            </a:r>
          </a:p>
        </p:txBody>
      </p:sp>
      <p:sp>
        <p:nvSpPr>
          <p:cNvPr id="52" name="Content Placeholder 8">
            <a:extLst>
              <a:ext uri="{FF2B5EF4-FFF2-40B4-BE49-F238E27FC236}">
                <a16:creationId xmlns:a16="http://schemas.microsoft.com/office/drawing/2014/main" id="{1391AA59-15A4-B443-A153-3A47A0C9AC85}"/>
              </a:ext>
            </a:extLst>
          </p:cNvPr>
          <p:cNvSpPr>
            <a:spLocks noGrp="1"/>
          </p:cNvSpPr>
          <p:nvPr>
            <p:ph sz="quarter" idx="30" hasCustomPrompt="1"/>
          </p:nvPr>
        </p:nvSpPr>
        <p:spPr>
          <a:xfrm>
            <a:off x="3794429" y="1769171"/>
            <a:ext cx="2139553" cy="1731962"/>
          </a:xfrm>
          <a:prstGeom prst="rect">
            <a:avLst/>
          </a:prstGeom>
        </p:spPr>
        <p:txBody>
          <a:bodyPr/>
          <a:lstStyle>
            <a:lvl1pPr>
              <a:defRPr sz="788"/>
            </a:lvl1pPr>
            <a:lvl2pPr marL="206999" marR="0" indent="-160735" algn="l" defTabSz="683276" rtl="0" eaLnBrk="1" fontAlgn="base" latinLnBrk="0" hangingPunct="1">
              <a:lnSpc>
                <a:spcPct val="100000"/>
              </a:lnSpc>
              <a:spcBef>
                <a:spcPts val="0"/>
              </a:spcBef>
              <a:spcAft>
                <a:spcPts val="0"/>
              </a:spcAft>
              <a:buClrTx/>
              <a:buSzTx/>
              <a:buFont typeface="Arial" panose="020B0604020202020204" pitchFamily="34" charset="0"/>
              <a:buChar char="•"/>
              <a:tabLst/>
              <a:defRPr/>
            </a:lvl2pPr>
          </a:lstStyle>
          <a:p>
            <a:pPr lvl="0"/>
            <a:r>
              <a:rPr lang="en-US"/>
              <a:t>Dummy copy</a:t>
            </a:r>
          </a:p>
        </p:txBody>
      </p:sp>
      <p:sp>
        <p:nvSpPr>
          <p:cNvPr id="53" name="Content Placeholder 8">
            <a:extLst>
              <a:ext uri="{FF2B5EF4-FFF2-40B4-BE49-F238E27FC236}">
                <a16:creationId xmlns:a16="http://schemas.microsoft.com/office/drawing/2014/main" id="{5CEC4C9B-A723-AF41-A539-B3F6A3D78963}"/>
              </a:ext>
            </a:extLst>
          </p:cNvPr>
          <p:cNvSpPr>
            <a:spLocks noGrp="1"/>
          </p:cNvSpPr>
          <p:nvPr>
            <p:ph sz="quarter" idx="31" hasCustomPrompt="1"/>
          </p:nvPr>
        </p:nvSpPr>
        <p:spPr>
          <a:xfrm>
            <a:off x="6661298" y="1769171"/>
            <a:ext cx="2139553" cy="1731962"/>
          </a:xfrm>
          <a:prstGeom prst="rect">
            <a:avLst/>
          </a:prstGeom>
        </p:spPr>
        <p:txBody>
          <a:bodyPr/>
          <a:lstStyle>
            <a:lvl1pPr>
              <a:defRPr sz="788"/>
            </a:lvl1pPr>
            <a:lvl2pPr marL="206999" marR="0" indent="-160735" algn="l" defTabSz="683276" rtl="0" eaLnBrk="1" fontAlgn="base" latinLnBrk="0" hangingPunct="1">
              <a:lnSpc>
                <a:spcPct val="100000"/>
              </a:lnSpc>
              <a:spcBef>
                <a:spcPts val="0"/>
              </a:spcBef>
              <a:spcAft>
                <a:spcPts val="0"/>
              </a:spcAft>
              <a:buClrTx/>
              <a:buSzTx/>
              <a:buFont typeface="Arial" panose="020B0604020202020204" pitchFamily="34" charset="0"/>
              <a:buChar char="•"/>
              <a:tabLst/>
              <a:defRPr/>
            </a:lvl2pPr>
          </a:lstStyle>
          <a:p>
            <a:pPr lvl="0"/>
            <a:r>
              <a:rPr lang="en-US"/>
              <a:t>Dummy copy</a:t>
            </a:r>
          </a:p>
        </p:txBody>
      </p:sp>
      <p:sp>
        <p:nvSpPr>
          <p:cNvPr id="54" name="Content Placeholder 8">
            <a:extLst>
              <a:ext uri="{FF2B5EF4-FFF2-40B4-BE49-F238E27FC236}">
                <a16:creationId xmlns:a16="http://schemas.microsoft.com/office/drawing/2014/main" id="{E9D77E7A-79DC-7E4C-8956-C32BD8B4F1E3}"/>
              </a:ext>
            </a:extLst>
          </p:cNvPr>
          <p:cNvSpPr>
            <a:spLocks noGrp="1"/>
          </p:cNvSpPr>
          <p:nvPr>
            <p:ph sz="quarter" idx="32" hasCustomPrompt="1"/>
          </p:nvPr>
        </p:nvSpPr>
        <p:spPr>
          <a:xfrm>
            <a:off x="477855" y="4347480"/>
            <a:ext cx="2139553" cy="1731962"/>
          </a:xfrm>
          <a:prstGeom prst="rect">
            <a:avLst/>
          </a:prstGeom>
        </p:spPr>
        <p:txBody>
          <a:bodyPr/>
          <a:lstStyle>
            <a:lvl1pPr>
              <a:defRPr sz="788"/>
            </a:lvl1pPr>
            <a:lvl2pPr marL="206999" marR="0" indent="-160735" algn="l" defTabSz="683276" rtl="0" eaLnBrk="1" fontAlgn="base" latinLnBrk="0" hangingPunct="1">
              <a:lnSpc>
                <a:spcPct val="100000"/>
              </a:lnSpc>
              <a:spcBef>
                <a:spcPts val="0"/>
              </a:spcBef>
              <a:spcAft>
                <a:spcPts val="0"/>
              </a:spcAft>
              <a:buClrTx/>
              <a:buSzTx/>
              <a:buFont typeface="Arial" panose="020B0604020202020204" pitchFamily="34" charset="0"/>
              <a:buChar char="•"/>
              <a:tabLst/>
              <a:defRPr/>
            </a:lvl2pPr>
          </a:lstStyle>
          <a:p>
            <a:pPr lvl="0"/>
            <a:r>
              <a:rPr lang="en-US"/>
              <a:t>Dummy copy</a:t>
            </a:r>
          </a:p>
        </p:txBody>
      </p:sp>
      <p:sp>
        <p:nvSpPr>
          <p:cNvPr id="55" name="Content Placeholder 8">
            <a:extLst>
              <a:ext uri="{FF2B5EF4-FFF2-40B4-BE49-F238E27FC236}">
                <a16:creationId xmlns:a16="http://schemas.microsoft.com/office/drawing/2014/main" id="{57AFDABB-7755-9F4B-A3A7-9ABC370FE2A8}"/>
              </a:ext>
            </a:extLst>
          </p:cNvPr>
          <p:cNvSpPr>
            <a:spLocks noGrp="1"/>
          </p:cNvSpPr>
          <p:nvPr>
            <p:ph sz="quarter" idx="33" hasCustomPrompt="1"/>
          </p:nvPr>
        </p:nvSpPr>
        <p:spPr>
          <a:xfrm>
            <a:off x="3794429" y="4347480"/>
            <a:ext cx="2139553" cy="1731962"/>
          </a:xfrm>
          <a:prstGeom prst="rect">
            <a:avLst/>
          </a:prstGeom>
        </p:spPr>
        <p:txBody>
          <a:bodyPr/>
          <a:lstStyle>
            <a:lvl1pPr>
              <a:defRPr sz="788"/>
            </a:lvl1pPr>
            <a:lvl2pPr marL="206999" marR="0" indent="-160735" algn="l" defTabSz="683276" rtl="0" eaLnBrk="1" fontAlgn="base" latinLnBrk="0" hangingPunct="1">
              <a:lnSpc>
                <a:spcPct val="100000"/>
              </a:lnSpc>
              <a:spcBef>
                <a:spcPts val="0"/>
              </a:spcBef>
              <a:spcAft>
                <a:spcPts val="0"/>
              </a:spcAft>
              <a:buClrTx/>
              <a:buSzTx/>
              <a:buFont typeface="Arial" panose="020B0604020202020204" pitchFamily="34" charset="0"/>
              <a:buChar char="•"/>
              <a:tabLst/>
              <a:defRPr/>
            </a:lvl2pPr>
          </a:lstStyle>
          <a:p>
            <a:pPr lvl="0"/>
            <a:r>
              <a:rPr lang="en-US"/>
              <a:t>Dummy copy</a:t>
            </a:r>
          </a:p>
        </p:txBody>
      </p:sp>
      <p:sp>
        <p:nvSpPr>
          <p:cNvPr id="56" name="Content Placeholder 8">
            <a:extLst>
              <a:ext uri="{FF2B5EF4-FFF2-40B4-BE49-F238E27FC236}">
                <a16:creationId xmlns:a16="http://schemas.microsoft.com/office/drawing/2014/main" id="{E9910C9E-4171-7F48-A2EB-23066FCD67F5}"/>
              </a:ext>
            </a:extLst>
          </p:cNvPr>
          <p:cNvSpPr>
            <a:spLocks noGrp="1"/>
          </p:cNvSpPr>
          <p:nvPr>
            <p:ph sz="quarter" idx="34" hasCustomPrompt="1"/>
          </p:nvPr>
        </p:nvSpPr>
        <p:spPr>
          <a:xfrm>
            <a:off x="6661298" y="4347480"/>
            <a:ext cx="2139553" cy="1731962"/>
          </a:xfrm>
          <a:prstGeom prst="rect">
            <a:avLst/>
          </a:prstGeom>
        </p:spPr>
        <p:txBody>
          <a:bodyPr/>
          <a:lstStyle>
            <a:lvl1pPr>
              <a:defRPr sz="788"/>
            </a:lvl1pPr>
            <a:lvl2pPr marL="206999" marR="0" indent="-160735" algn="l" defTabSz="683276" rtl="0" eaLnBrk="1" fontAlgn="base" latinLnBrk="0" hangingPunct="1">
              <a:lnSpc>
                <a:spcPct val="100000"/>
              </a:lnSpc>
              <a:spcBef>
                <a:spcPts val="0"/>
              </a:spcBef>
              <a:spcAft>
                <a:spcPts val="0"/>
              </a:spcAft>
              <a:buClrTx/>
              <a:buSzTx/>
              <a:buFont typeface="Arial" panose="020B0604020202020204" pitchFamily="34" charset="0"/>
              <a:buChar char="•"/>
              <a:tabLst/>
              <a:defRPr/>
            </a:lvl2pPr>
          </a:lstStyle>
          <a:p>
            <a:pPr lvl="0"/>
            <a:r>
              <a:rPr lang="en-US"/>
              <a:t>Dummy copy</a:t>
            </a:r>
          </a:p>
        </p:txBody>
      </p:sp>
    </p:spTree>
    <p:extLst>
      <p:ext uri="{BB962C8B-B14F-4D97-AF65-F5344CB8AC3E}">
        <p14:creationId xmlns:p14="http://schemas.microsoft.com/office/powerpoint/2010/main" val="22476718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3FA0B44-0365-2445-A321-4BFC220DAD6F}"/>
              </a:ext>
            </a:extLst>
          </p:cNvPr>
          <p:cNvSpPr>
            <a:spLocks noChangeArrowheads="1"/>
          </p:cNvSpPr>
          <p:nvPr userDrawn="1"/>
        </p:nvSpPr>
        <p:spPr bwMode="auto">
          <a:xfrm rot="2700000">
            <a:off x="3865316" y="1790904"/>
            <a:ext cx="931324" cy="702092"/>
          </a:xfrm>
          <a:prstGeom prst="rect">
            <a:avLst/>
          </a:prstGeom>
          <a:solidFill>
            <a:srgbClr val="B51E6A"/>
          </a:solidFill>
          <a:ln>
            <a:noFill/>
          </a:ln>
        </p:spPr>
        <p:txBody>
          <a:bodyPr vert="horz" wrap="square" lIns="68321" tIns="34161" rIns="68321" bIns="34161" numCol="1" anchor="t" anchorCtr="0" compatLnSpc="1">
            <a:prstTxWarp prst="textNoShape">
              <a:avLst/>
            </a:prstTxWarp>
          </a:bodyPr>
          <a:lstStyle/>
          <a:p>
            <a:endParaRPr lang="id-ID" sz="1793">
              <a:latin typeface="Calibri" panose="020F0502020204030204" pitchFamily="34" charset="0"/>
              <a:cs typeface="Calibri" panose="020F0502020204030204" pitchFamily="34" charset="0"/>
            </a:endParaRPr>
          </a:p>
        </p:txBody>
      </p:sp>
      <p:sp>
        <p:nvSpPr>
          <p:cNvPr id="11" name="Rectangle 5">
            <a:extLst>
              <a:ext uri="{FF2B5EF4-FFF2-40B4-BE49-F238E27FC236}">
                <a16:creationId xmlns:a16="http://schemas.microsoft.com/office/drawing/2014/main" id="{8F70224A-4AFC-7B4A-8196-9E107F1CB278}"/>
              </a:ext>
            </a:extLst>
          </p:cNvPr>
          <p:cNvSpPr>
            <a:spLocks noChangeArrowheads="1"/>
          </p:cNvSpPr>
          <p:nvPr userDrawn="1"/>
        </p:nvSpPr>
        <p:spPr bwMode="auto">
          <a:xfrm rot="2700000">
            <a:off x="4471443" y="2451146"/>
            <a:ext cx="931324" cy="702092"/>
          </a:xfrm>
          <a:prstGeom prst="rect">
            <a:avLst/>
          </a:prstGeom>
          <a:solidFill>
            <a:srgbClr val="814C8D"/>
          </a:solidFill>
          <a:ln>
            <a:noFill/>
          </a:ln>
        </p:spPr>
        <p:txBody>
          <a:bodyPr vert="horz" wrap="square" lIns="68321" tIns="34161" rIns="68321" bIns="34161" numCol="1" anchor="t" anchorCtr="0" compatLnSpc="1">
            <a:prstTxWarp prst="textNoShape">
              <a:avLst/>
            </a:prstTxWarp>
          </a:bodyPr>
          <a:lstStyle/>
          <a:p>
            <a:endParaRPr lang="id-ID" sz="1793">
              <a:latin typeface="Calibri" panose="020F0502020204030204" pitchFamily="34" charset="0"/>
              <a:cs typeface="Calibri" panose="020F0502020204030204" pitchFamily="34" charset="0"/>
            </a:endParaRPr>
          </a:p>
        </p:txBody>
      </p:sp>
      <p:sp>
        <p:nvSpPr>
          <p:cNvPr id="12" name="Rectangle 5">
            <a:extLst>
              <a:ext uri="{FF2B5EF4-FFF2-40B4-BE49-F238E27FC236}">
                <a16:creationId xmlns:a16="http://schemas.microsoft.com/office/drawing/2014/main" id="{092C341F-157A-B949-ACFD-BBC827BCDCA7}"/>
              </a:ext>
            </a:extLst>
          </p:cNvPr>
          <p:cNvSpPr>
            <a:spLocks noChangeArrowheads="1"/>
          </p:cNvSpPr>
          <p:nvPr userDrawn="1"/>
        </p:nvSpPr>
        <p:spPr bwMode="auto">
          <a:xfrm rot="2700000">
            <a:off x="3865318" y="4450347"/>
            <a:ext cx="931325" cy="702092"/>
          </a:xfrm>
          <a:prstGeom prst="rect">
            <a:avLst/>
          </a:prstGeom>
          <a:solidFill>
            <a:srgbClr val="C61E57"/>
          </a:solidFill>
          <a:ln>
            <a:noFill/>
          </a:ln>
        </p:spPr>
        <p:txBody>
          <a:bodyPr vert="horz" wrap="square" lIns="68321" tIns="34161" rIns="68321" bIns="34161" numCol="1" anchor="t" anchorCtr="0" compatLnSpc="1">
            <a:prstTxWarp prst="textNoShape">
              <a:avLst/>
            </a:prstTxWarp>
          </a:bodyPr>
          <a:lstStyle/>
          <a:p>
            <a:endParaRPr lang="id-ID" sz="1793">
              <a:latin typeface="Calibri" panose="020F0502020204030204" pitchFamily="34" charset="0"/>
              <a:cs typeface="Calibri" panose="020F0502020204030204" pitchFamily="34" charset="0"/>
            </a:endParaRPr>
          </a:p>
        </p:txBody>
      </p:sp>
      <p:sp>
        <p:nvSpPr>
          <p:cNvPr id="13" name="Rectangle 5">
            <a:extLst>
              <a:ext uri="{FF2B5EF4-FFF2-40B4-BE49-F238E27FC236}">
                <a16:creationId xmlns:a16="http://schemas.microsoft.com/office/drawing/2014/main" id="{182B9A8B-F632-244A-8C11-0F55E88485A8}"/>
              </a:ext>
            </a:extLst>
          </p:cNvPr>
          <p:cNvSpPr>
            <a:spLocks noChangeArrowheads="1"/>
          </p:cNvSpPr>
          <p:nvPr userDrawn="1"/>
        </p:nvSpPr>
        <p:spPr bwMode="auto">
          <a:xfrm rot="2700000">
            <a:off x="3865316" y="3116448"/>
            <a:ext cx="931324" cy="702092"/>
          </a:xfrm>
          <a:prstGeom prst="rect">
            <a:avLst/>
          </a:prstGeom>
          <a:solidFill>
            <a:srgbClr val="A7D9E2"/>
          </a:solidFill>
          <a:ln>
            <a:noFill/>
          </a:ln>
        </p:spPr>
        <p:txBody>
          <a:bodyPr vert="horz" wrap="square" lIns="68321" tIns="34161" rIns="68321" bIns="34161" numCol="1" anchor="t" anchorCtr="0" compatLnSpc="1">
            <a:prstTxWarp prst="textNoShape">
              <a:avLst/>
            </a:prstTxWarp>
          </a:bodyPr>
          <a:lstStyle/>
          <a:p>
            <a:endParaRPr lang="id-ID" sz="1793">
              <a:latin typeface="Calibri" panose="020F0502020204030204" pitchFamily="34" charset="0"/>
              <a:cs typeface="Calibri" panose="020F0502020204030204" pitchFamily="34" charset="0"/>
            </a:endParaRPr>
          </a:p>
        </p:txBody>
      </p:sp>
      <p:sp>
        <p:nvSpPr>
          <p:cNvPr id="14" name="Rectangle 5">
            <a:extLst>
              <a:ext uri="{FF2B5EF4-FFF2-40B4-BE49-F238E27FC236}">
                <a16:creationId xmlns:a16="http://schemas.microsoft.com/office/drawing/2014/main" id="{DDB73053-41DD-7446-8131-454FF848B829}"/>
              </a:ext>
            </a:extLst>
          </p:cNvPr>
          <p:cNvSpPr>
            <a:spLocks noChangeArrowheads="1"/>
          </p:cNvSpPr>
          <p:nvPr userDrawn="1"/>
        </p:nvSpPr>
        <p:spPr bwMode="auto">
          <a:xfrm rot="2700000">
            <a:off x="4471443" y="3781748"/>
            <a:ext cx="931324" cy="702092"/>
          </a:xfrm>
          <a:prstGeom prst="rect">
            <a:avLst/>
          </a:prstGeom>
          <a:solidFill>
            <a:srgbClr val="2492BE"/>
          </a:solidFill>
          <a:ln>
            <a:noFill/>
          </a:ln>
        </p:spPr>
        <p:txBody>
          <a:bodyPr vert="horz" wrap="square" lIns="68321" tIns="34161" rIns="68321" bIns="34161" numCol="1" anchor="t" anchorCtr="0" compatLnSpc="1">
            <a:prstTxWarp prst="textNoShape">
              <a:avLst/>
            </a:prstTxWarp>
          </a:bodyPr>
          <a:lstStyle/>
          <a:p>
            <a:endParaRPr lang="id-ID" sz="1793">
              <a:latin typeface="Calibri" panose="020F0502020204030204" pitchFamily="34" charset="0"/>
              <a:cs typeface="Calibri" panose="020F0502020204030204" pitchFamily="34" charset="0"/>
            </a:endParaRPr>
          </a:p>
        </p:txBody>
      </p:sp>
      <p:sp>
        <p:nvSpPr>
          <p:cNvPr id="15" name="TextBox 14">
            <a:extLst>
              <a:ext uri="{FF2B5EF4-FFF2-40B4-BE49-F238E27FC236}">
                <a16:creationId xmlns:a16="http://schemas.microsoft.com/office/drawing/2014/main" id="{849D3857-AA50-4146-BDD5-533A3761C94F}"/>
              </a:ext>
            </a:extLst>
          </p:cNvPr>
          <p:cNvSpPr txBox="1"/>
          <p:nvPr userDrawn="1"/>
        </p:nvSpPr>
        <p:spPr>
          <a:xfrm>
            <a:off x="4138354" y="1934098"/>
            <a:ext cx="394196" cy="322396"/>
          </a:xfrm>
          <a:prstGeom prst="rect">
            <a:avLst/>
          </a:prstGeom>
          <a:noFill/>
        </p:spPr>
        <p:txBody>
          <a:bodyPr wrap="square" rtlCol="0" anchor="ctr">
            <a:spAutoFit/>
          </a:bodyPr>
          <a:lstStyle/>
          <a:p>
            <a:pPr algn="ctr"/>
            <a:r>
              <a:rPr lang="en-US" sz="1495">
                <a:solidFill>
                  <a:schemeClr val="bg1"/>
                </a:solidFill>
                <a:latin typeface="Calibri" panose="020F0502020204030204" pitchFamily="34" charset="0"/>
                <a:ea typeface="FontAwesome"/>
                <a:cs typeface="Calibri" panose="020F0502020204030204" pitchFamily="34" charset="0"/>
                <a:sym typeface="FontAwesome"/>
              </a:rPr>
              <a:t></a:t>
            </a:r>
            <a:endParaRPr lang="en-US" sz="1495">
              <a:solidFill>
                <a:schemeClr val="bg1"/>
              </a:solidFill>
              <a:latin typeface="Calibri" panose="020F0502020204030204" pitchFamily="34" charset="0"/>
              <a:cs typeface="Calibri" panose="020F0502020204030204" pitchFamily="34" charset="0"/>
            </a:endParaRPr>
          </a:p>
        </p:txBody>
      </p:sp>
      <p:sp>
        <p:nvSpPr>
          <p:cNvPr id="24" name="TextBox 23">
            <a:extLst>
              <a:ext uri="{FF2B5EF4-FFF2-40B4-BE49-F238E27FC236}">
                <a16:creationId xmlns:a16="http://schemas.microsoft.com/office/drawing/2014/main" id="{7143200C-6EDF-264D-B802-FDC5BA3B7A4C}"/>
              </a:ext>
            </a:extLst>
          </p:cNvPr>
          <p:cNvSpPr txBox="1"/>
          <p:nvPr userDrawn="1"/>
        </p:nvSpPr>
        <p:spPr>
          <a:xfrm>
            <a:off x="4743138" y="2646052"/>
            <a:ext cx="394196" cy="322396"/>
          </a:xfrm>
          <a:prstGeom prst="rect">
            <a:avLst/>
          </a:prstGeom>
          <a:noFill/>
        </p:spPr>
        <p:txBody>
          <a:bodyPr wrap="square" rtlCol="0" anchor="ctr">
            <a:spAutoFit/>
          </a:bodyPr>
          <a:lstStyle/>
          <a:p>
            <a:pPr algn="ctr"/>
            <a:r>
              <a:rPr lang="en-US" sz="1495">
                <a:solidFill>
                  <a:schemeClr val="bg1"/>
                </a:solidFill>
                <a:latin typeface="Calibri" panose="020F0502020204030204" pitchFamily="34" charset="0"/>
                <a:ea typeface="FontAwesome"/>
                <a:cs typeface="Calibri" panose="020F0502020204030204" pitchFamily="34" charset="0"/>
                <a:sym typeface="FontAwesome"/>
              </a:rPr>
              <a:t></a:t>
            </a:r>
            <a:endParaRPr lang="en-US" sz="1495">
              <a:solidFill>
                <a:schemeClr val="bg1"/>
              </a:solidFill>
              <a:latin typeface="Calibri" panose="020F0502020204030204" pitchFamily="34" charset="0"/>
              <a:cs typeface="Calibri" panose="020F0502020204030204" pitchFamily="34" charset="0"/>
            </a:endParaRPr>
          </a:p>
        </p:txBody>
      </p:sp>
      <p:sp>
        <p:nvSpPr>
          <p:cNvPr id="25" name="TextBox 24">
            <a:extLst>
              <a:ext uri="{FF2B5EF4-FFF2-40B4-BE49-F238E27FC236}">
                <a16:creationId xmlns:a16="http://schemas.microsoft.com/office/drawing/2014/main" id="{DFFE58C1-35B7-2246-BD2D-2FD4ABE7CB7D}"/>
              </a:ext>
            </a:extLst>
          </p:cNvPr>
          <p:cNvSpPr txBox="1"/>
          <p:nvPr userDrawn="1"/>
        </p:nvSpPr>
        <p:spPr>
          <a:xfrm>
            <a:off x="4138354" y="3295216"/>
            <a:ext cx="394196" cy="322396"/>
          </a:xfrm>
          <a:prstGeom prst="rect">
            <a:avLst/>
          </a:prstGeom>
          <a:noFill/>
        </p:spPr>
        <p:txBody>
          <a:bodyPr wrap="square" rtlCol="0" anchor="ctr">
            <a:spAutoFit/>
          </a:bodyPr>
          <a:lstStyle/>
          <a:p>
            <a:pPr algn="ctr"/>
            <a:r>
              <a:rPr lang="en-US" sz="1495">
                <a:solidFill>
                  <a:schemeClr val="bg1"/>
                </a:solidFill>
                <a:latin typeface="Calibri" panose="020F0502020204030204" pitchFamily="34" charset="0"/>
                <a:ea typeface="FontAwesome"/>
                <a:cs typeface="Calibri" panose="020F0502020204030204" pitchFamily="34" charset="0"/>
                <a:sym typeface="FontAwesome"/>
              </a:rPr>
              <a:t></a:t>
            </a:r>
            <a:endParaRPr lang="en-US" sz="1495">
              <a:solidFill>
                <a:schemeClr val="bg1"/>
              </a:solidFill>
              <a:latin typeface="Calibri" panose="020F0502020204030204" pitchFamily="34" charset="0"/>
              <a:cs typeface="Calibri" panose="020F0502020204030204" pitchFamily="34" charset="0"/>
            </a:endParaRPr>
          </a:p>
        </p:txBody>
      </p:sp>
      <p:sp>
        <p:nvSpPr>
          <p:cNvPr id="26" name="TextBox 25">
            <a:extLst>
              <a:ext uri="{FF2B5EF4-FFF2-40B4-BE49-F238E27FC236}">
                <a16:creationId xmlns:a16="http://schemas.microsoft.com/office/drawing/2014/main" id="{F95C128D-4AE7-9E4C-BC47-18730957C058}"/>
              </a:ext>
            </a:extLst>
          </p:cNvPr>
          <p:cNvSpPr txBox="1"/>
          <p:nvPr userDrawn="1"/>
        </p:nvSpPr>
        <p:spPr>
          <a:xfrm>
            <a:off x="4743138" y="4007172"/>
            <a:ext cx="394196" cy="322396"/>
          </a:xfrm>
          <a:prstGeom prst="rect">
            <a:avLst/>
          </a:prstGeom>
          <a:noFill/>
        </p:spPr>
        <p:txBody>
          <a:bodyPr wrap="square" rtlCol="0" anchor="ctr">
            <a:spAutoFit/>
          </a:bodyPr>
          <a:lstStyle/>
          <a:p>
            <a:pPr algn="ctr"/>
            <a:r>
              <a:rPr lang="en-US" sz="1495">
                <a:solidFill>
                  <a:schemeClr val="bg1"/>
                </a:solidFill>
                <a:latin typeface="Calibri" panose="020F0502020204030204" pitchFamily="34" charset="0"/>
                <a:ea typeface="FontAwesome"/>
                <a:cs typeface="Calibri" panose="020F0502020204030204" pitchFamily="34" charset="0"/>
                <a:sym typeface="FontAwesome"/>
              </a:rPr>
              <a:t></a:t>
            </a:r>
            <a:endParaRPr lang="en-US" sz="1495">
              <a:solidFill>
                <a:schemeClr val="bg1"/>
              </a:solidFill>
              <a:latin typeface="Calibri" panose="020F0502020204030204" pitchFamily="34" charset="0"/>
              <a:cs typeface="Calibri" panose="020F0502020204030204" pitchFamily="34" charset="0"/>
            </a:endParaRPr>
          </a:p>
        </p:txBody>
      </p:sp>
      <p:sp>
        <p:nvSpPr>
          <p:cNvPr id="27" name="TextBox 26">
            <a:extLst>
              <a:ext uri="{FF2B5EF4-FFF2-40B4-BE49-F238E27FC236}">
                <a16:creationId xmlns:a16="http://schemas.microsoft.com/office/drawing/2014/main" id="{4380E485-E6D4-A249-A198-07BBC672369C}"/>
              </a:ext>
            </a:extLst>
          </p:cNvPr>
          <p:cNvSpPr txBox="1"/>
          <p:nvPr userDrawn="1"/>
        </p:nvSpPr>
        <p:spPr>
          <a:xfrm>
            <a:off x="4138354" y="4629137"/>
            <a:ext cx="394196" cy="322396"/>
          </a:xfrm>
          <a:prstGeom prst="rect">
            <a:avLst/>
          </a:prstGeom>
          <a:noFill/>
        </p:spPr>
        <p:txBody>
          <a:bodyPr wrap="square" rtlCol="0" anchor="ctr">
            <a:spAutoFit/>
          </a:bodyPr>
          <a:lstStyle/>
          <a:p>
            <a:pPr algn="ctr"/>
            <a:r>
              <a:rPr lang="en-US" sz="1495">
                <a:solidFill>
                  <a:schemeClr val="bg1"/>
                </a:solidFill>
                <a:latin typeface="Calibri" panose="020F0502020204030204" pitchFamily="34" charset="0"/>
                <a:ea typeface="FontAwesome"/>
                <a:cs typeface="Calibri" panose="020F0502020204030204" pitchFamily="34" charset="0"/>
                <a:sym typeface="FontAwesome"/>
              </a:rPr>
              <a:t></a:t>
            </a:r>
            <a:endParaRPr lang="en-US" sz="1495">
              <a:solidFill>
                <a:schemeClr val="bg1"/>
              </a:solidFill>
              <a:latin typeface="Calibri" panose="020F0502020204030204" pitchFamily="34" charset="0"/>
              <a:cs typeface="Calibri" panose="020F0502020204030204" pitchFamily="34" charset="0"/>
            </a:endParaRPr>
          </a:p>
        </p:txBody>
      </p:sp>
      <p:sp>
        <p:nvSpPr>
          <p:cNvPr id="29" name="Text Placeholder 3">
            <a:extLst>
              <a:ext uri="{FF2B5EF4-FFF2-40B4-BE49-F238E27FC236}">
                <a16:creationId xmlns:a16="http://schemas.microsoft.com/office/drawing/2014/main" id="{D345A7AF-B16F-C945-8CDC-148A483EDF63}"/>
              </a:ext>
            </a:extLst>
          </p:cNvPr>
          <p:cNvSpPr>
            <a:spLocks noGrp="1"/>
          </p:cNvSpPr>
          <p:nvPr>
            <p:ph type="body" sz="quarter" idx="13" hasCustomPrompt="1"/>
          </p:nvPr>
        </p:nvSpPr>
        <p:spPr>
          <a:xfrm>
            <a:off x="458393" y="204952"/>
            <a:ext cx="8219027" cy="353459"/>
          </a:xfrm>
          <a:prstGeom prst="rect">
            <a:avLst/>
          </a:prstGeom>
        </p:spPr>
        <p:txBody>
          <a:bodyPr/>
          <a:lstStyle>
            <a:lvl1pPr marL="0" indent="0" algn="ctr">
              <a:buNone/>
              <a:defRPr sz="1350" cap="all" baseline="0">
                <a:solidFill>
                  <a:srgbClr val="B51E6A"/>
                </a:solidFill>
                <a:latin typeface="Calibri" panose="020F0502020204030204" pitchFamily="34" charset="0"/>
                <a:cs typeface="Calibri" panose="020F0502020204030204" pitchFamily="34" charset="0"/>
              </a:defRPr>
            </a:lvl1pPr>
          </a:lstStyle>
          <a:p>
            <a:r>
              <a:rPr lang="en-US"/>
              <a:t>TITLE</a:t>
            </a:r>
          </a:p>
        </p:txBody>
      </p:sp>
      <p:cxnSp>
        <p:nvCxnSpPr>
          <p:cNvPr id="30" name="Straight Connector 29">
            <a:extLst>
              <a:ext uri="{FF2B5EF4-FFF2-40B4-BE49-F238E27FC236}">
                <a16:creationId xmlns:a16="http://schemas.microsoft.com/office/drawing/2014/main" id="{104CEB38-AA7D-4D47-862C-1F0A99179828}"/>
              </a:ext>
            </a:extLst>
          </p:cNvPr>
          <p:cNvCxnSpPr>
            <a:cxnSpLocks/>
          </p:cNvCxnSpPr>
          <p:nvPr userDrawn="1"/>
        </p:nvCxnSpPr>
        <p:spPr>
          <a:xfrm>
            <a:off x="3411794" y="629379"/>
            <a:ext cx="2212259" cy="0"/>
          </a:xfrm>
          <a:prstGeom prst="line">
            <a:avLst/>
          </a:prstGeom>
          <a:ln>
            <a:solidFill>
              <a:srgbClr val="C82621"/>
            </a:solidFill>
          </a:ln>
        </p:spPr>
        <p:style>
          <a:lnRef idx="1">
            <a:schemeClr val="accent1"/>
          </a:lnRef>
          <a:fillRef idx="0">
            <a:schemeClr val="accent1"/>
          </a:fillRef>
          <a:effectRef idx="0">
            <a:schemeClr val="accent1"/>
          </a:effectRef>
          <a:fontRef idx="minor">
            <a:schemeClr val="tx1"/>
          </a:fontRef>
        </p:style>
      </p:cxnSp>
      <p:sp>
        <p:nvSpPr>
          <p:cNvPr id="6" name="Content Placeholder 5">
            <a:extLst>
              <a:ext uri="{FF2B5EF4-FFF2-40B4-BE49-F238E27FC236}">
                <a16:creationId xmlns:a16="http://schemas.microsoft.com/office/drawing/2014/main" id="{D07B1E3E-037A-954A-8D9D-085D8B8F3643}"/>
              </a:ext>
            </a:extLst>
          </p:cNvPr>
          <p:cNvSpPr>
            <a:spLocks noGrp="1"/>
          </p:cNvSpPr>
          <p:nvPr>
            <p:ph sz="quarter" idx="14" hasCustomPrompt="1"/>
          </p:nvPr>
        </p:nvSpPr>
        <p:spPr>
          <a:xfrm>
            <a:off x="1740272" y="1907586"/>
            <a:ext cx="1784351" cy="347133"/>
          </a:xfrm>
          <a:prstGeom prst="rect">
            <a:avLst/>
          </a:prstGeom>
        </p:spPr>
        <p:txBody>
          <a:bodyPr/>
          <a:lstStyle>
            <a:lvl1pPr marL="0" indent="0" algn="r">
              <a:buNone/>
              <a:defRPr sz="900" baseline="0">
                <a:solidFill>
                  <a:srgbClr val="C61E57"/>
                </a:solidFill>
              </a:defRPr>
            </a:lvl1pPr>
            <a:lvl2pPr>
              <a:defRPr sz="747"/>
            </a:lvl2pPr>
            <a:lvl3pPr>
              <a:defRPr sz="747"/>
            </a:lvl3pPr>
            <a:lvl4pPr>
              <a:defRPr sz="747"/>
            </a:lvl4pPr>
            <a:lvl5pPr>
              <a:defRPr sz="747"/>
            </a:lvl5pPr>
          </a:lstStyle>
          <a:p>
            <a:pPr lvl="0"/>
            <a:r>
              <a:rPr lang="en-US"/>
              <a:t>Sub title Example here</a:t>
            </a:r>
          </a:p>
        </p:txBody>
      </p:sp>
      <p:sp>
        <p:nvSpPr>
          <p:cNvPr id="32" name="Content Placeholder 5">
            <a:extLst>
              <a:ext uri="{FF2B5EF4-FFF2-40B4-BE49-F238E27FC236}">
                <a16:creationId xmlns:a16="http://schemas.microsoft.com/office/drawing/2014/main" id="{D17D6074-DFEF-554F-9C52-C5B76A4D55E4}"/>
              </a:ext>
            </a:extLst>
          </p:cNvPr>
          <p:cNvSpPr>
            <a:spLocks noGrp="1"/>
          </p:cNvSpPr>
          <p:nvPr>
            <p:ph sz="quarter" idx="16" hasCustomPrompt="1"/>
          </p:nvPr>
        </p:nvSpPr>
        <p:spPr>
          <a:xfrm>
            <a:off x="1740272" y="3197127"/>
            <a:ext cx="1784351" cy="347133"/>
          </a:xfrm>
          <a:prstGeom prst="rect">
            <a:avLst/>
          </a:prstGeom>
        </p:spPr>
        <p:txBody>
          <a:bodyPr/>
          <a:lstStyle>
            <a:lvl1pPr marL="0" indent="0" algn="r">
              <a:buNone/>
              <a:defRPr sz="900" baseline="0">
                <a:solidFill>
                  <a:srgbClr val="C61E57"/>
                </a:solidFill>
              </a:defRPr>
            </a:lvl1pPr>
            <a:lvl2pPr>
              <a:defRPr sz="747"/>
            </a:lvl2pPr>
            <a:lvl3pPr>
              <a:defRPr sz="747"/>
            </a:lvl3pPr>
            <a:lvl4pPr>
              <a:defRPr sz="747"/>
            </a:lvl4pPr>
            <a:lvl5pPr>
              <a:defRPr sz="747"/>
            </a:lvl5pPr>
          </a:lstStyle>
          <a:p>
            <a:pPr lvl="0"/>
            <a:r>
              <a:rPr lang="en-US"/>
              <a:t>Sub title Example here</a:t>
            </a:r>
          </a:p>
        </p:txBody>
      </p:sp>
      <p:sp>
        <p:nvSpPr>
          <p:cNvPr id="33" name="Content Placeholder 5">
            <a:extLst>
              <a:ext uri="{FF2B5EF4-FFF2-40B4-BE49-F238E27FC236}">
                <a16:creationId xmlns:a16="http://schemas.microsoft.com/office/drawing/2014/main" id="{102D9749-C55C-6D41-8C75-16967D24A425}"/>
              </a:ext>
            </a:extLst>
          </p:cNvPr>
          <p:cNvSpPr>
            <a:spLocks noGrp="1"/>
          </p:cNvSpPr>
          <p:nvPr>
            <p:ph sz="quarter" idx="17" hasCustomPrompt="1"/>
          </p:nvPr>
        </p:nvSpPr>
        <p:spPr>
          <a:xfrm>
            <a:off x="1135506" y="3666047"/>
            <a:ext cx="2389116" cy="750702"/>
          </a:xfrm>
          <a:prstGeom prst="rect">
            <a:avLst/>
          </a:prstGeom>
        </p:spPr>
        <p:txBody>
          <a:bodyPr/>
          <a:lstStyle>
            <a:lvl1pPr marL="0" indent="0">
              <a:buNone/>
              <a:defRPr sz="788" baseline="0">
                <a:solidFill>
                  <a:schemeClr val="bg1">
                    <a:lumMod val="50000"/>
                  </a:schemeClr>
                </a:solidFill>
              </a:defRPr>
            </a:lvl1pPr>
            <a:lvl2pPr>
              <a:defRPr sz="747"/>
            </a:lvl2pPr>
            <a:lvl3pPr>
              <a:defRPr sz="747"/>
            </a:lvl3pPr>
            <a:lvl4pPr>
              <a:defRPr sz="747"/>
            </a:lvl4pPr>
            <a:lvl5pPr>
              <a:defRPr sz="747"/>
            </a:lvl5pPr>
          </a:lstStyle>
          <a:p>
            <a:pPr algn="r"/>
            <a:r>
              <a:rPr lang="en-US" sz="747" err="1">
                <a:latin typeface="Calibri" panose="020F0502020204030204" pitchFamily="34" charset="0"/>
                <a:cs typeface="Calibri" panose="020F0502020204030204" pitchFamily="34" charset="0"/>
              </a:rPr>
              <a:t>Fusce</a:t>
            </a:r>
            <a:r>
              <a:rPr lang="en-US" sz="747">
                <a:latin typeface="Calibri" panose="020F0502020204030204" pitchFamily="34" charset="0"/>
                <a:cs typeface="Calibri" panose="020F0502020204030204" pitchFamily="34" charset="0"/>
              </a:rPr>
              <a:t> </a:t>
            </a:r>
            <a:r>
              <a:rPr lang="en-US" sz="747" err="1">
                <a:latin typeface="Calibri" panose="020F0502020204030204" pitchFamily="34" charset="0"/>
                <a:cs typeface="Calibri" panose="020F0502020204030204" pitchFamily="34" charset="0"/>
              </a:rPr>
              <a:t>diam</a:t>
            </a:r>
            <a:r>
              <a:rPr lang="en-US" sz="747">
                <a:latin typeface="Calibri" panose="020F0502020204030204" pitchFamily="34" charset="0"/>
                <a:cs typeface="Calibri" panose="020F0502020204030204" pitchFamily="34" charset="0"/>
              </a:rPr>
              <a:t> </a:t>
            </a:r>
            <a:r>
              <a:rPr lang="en-US" sz="747" err="1">
                <a:latin typeface="Calibri" panose="020F0502020204030204" pitchFamily="34" charset="0"/>
                <a:cs typeface="Calibri" panose="020F0502020204030204" pitchFamily="34" charset="0"/>
              </a:rPr>
              <a:t>tortor</a:t>
            </a:r>
            <a:r>
              <a:rPr lang="en-US" sz="747">
                <a:latin typeface="Calibri" panose="020F0502020204030204" pitchFamily="34" charset="0"/>
                <a:cs typeface="Calibri" panose="020F0502020204030204" pitchFamily="34" charset="0"/>
              </a:rPr>
              <a:t>, </a:t>
            </a:r>
            <a:r>
              <a:rPr lang="en-US" sz="747" err="1">
                <a:latin typeface="Calibri" panose="020F0502020204030204" pitchFamily="34" charset="0"/>
                <a:cs typeface="Calibri" panose="020F0502020204030204" pitchFamily="34" charset="0"/>
              </a:rPr>
              <a:t>mattis</a:t>
            </a:r>
            <a:r>
              <a:rPr lang="en-US" sz="747">
                <a:latin typeface="Calibri" panose="020F0502020204030204" pitchFamily="34" charset="0"/>
                <a:cs typeface="Calibri" panose="020F0502020204030204" pitchFamily="34" charset="0"/>
              </a:rPr>
              <a:t> </a:t>
            </a:r>
            <a:r>
              <a:rPr lang="en-US" sz="747" err="1">
                <a:latin typeface="Calibri" panose="020F0502020204030204" pitchFamily="34" charset="0"/>
                <a:cs typeface="Calibri" panose="020F0502020204030204" pitchFamily="34" charset="0"/>
              </a:rPr>
              <a:t>quis</a:t>
            </a:r>
            <a:r>
              <a:rPr lang="en-US" sz="747">
                <a:latin typeface="Calibri" panose="020F0502020204030204" pitchFamily="34" charset="0"/>
                <a:cs typeface="Calibri" panose="020F0502020204030204" pitchFamily="34" charset="0"/>
              </a:rPr>
              <a:t> </a:t>
            </a:r>
            <a:r>
              <a:rPr lang="en-US" sz="747" err="1">
                <a:latin typeface="Calibri" panose="020F0502020204030204" pitchFamily="34" charset="0"/>
                <a:cs typeface="Calibri" panose="020F0502020204030204" pitchFamily="34" charset="0"/>
              </a:rPr>
              <a:t>dapibus</a:t>
            </a:r>
            <a:r>
              <a:rPr lang="en-US" sz="747">
                <a:latin typeface="Calibri" panose="020F0502020204030204" pitchFamily="34" charset="0"/>
                <a:cs typeface="Calibri" panose="020F0502020204030204" pitchFamily="34" charset="0"/>
              </a:rPr>
              <a:t> vitae, </a:t>
            </a:r>
            <a:r>
              <a:rPr lang="en-US" sz="747" err="1">
                <a:latin typeface="Calibri" panose="020F0502020204030204" pitchFamily="34" charset="0"/>
                <a:cs typeface="Calibri" panose="020F0502020204030204" pitchFamily="34" charset="0"/>
              </a:rPr>
              <a:t>euismod</a:t>
            </a:r>
            <a:r>
              <a:rPr lang="en-US" sz="747">
                <a:latin typeface="Calibri" panose="020F0502020204030204" pitchFamily="34" charset="0"/>
                <a:cs typeface="Calibri" panose="020F0502020204030204" pitchFamily="34" charset="0"/>
              </a:rPr>
              <a:t> non </a:t>
            </a:r>
            <a:r>
              <a:rPr lang="en-US" sz="747" err="1">
                <a:latin typeface="Calibri" panose="020F0502020204030204" pitchFamily="34" charset="0"/>
                <a:cs typeface="Calibri" panose="020F0502020204030204" pitchFamily="34" charset="0"/>
              </a:rPr>
              <a:t>purus</a:t>
            </a:r>
            <a:r>
              <a:rPr lang="en-US" sz="747">
                <a:latin typeface="Calibri" panose="020F0502020204030204" pitchFamily="34" charset="0"/>
                <a:cs typeface="Calibri" panose="020F0502020204030204" pitchFamily="34" charset="0"/>
              </a:rPr>
              <a:t>.</a:t>
            </a:r>
          </a:p>
        </p:txBody>
      </p:sp>
      <p:sp>
        <p:nvSpPr>
          <p:cNvPr id="34" name="Content Placeholder 5">
            <a:extLst>
              <a:ext uri="{FF2B5EF4-FFF2-40B4-BE49-F238E27FC236}">
                <a16:creationId xmlns:a16="http://schemas.microsoft.com/office/drawing/2014/main" id="{7F45DB05-D787-EA40-B8A9-9D834D31DA1F}"/>
              </a:ext>
            </a:extLst>
          </p:cNvPr>
          <p:cNvSpPr>
            <a:spLocks noGrp="1"/>
          </p:cNvSpPr>
          <p:nvPr>
            <p:ph sz="quarter" idx="18" hasCustomPrompt="1"/>
          </p:nvPr>
        </p:nvSpPr>
        <p:spPr>
          <a:xfrm>
            <a:off x="1740272" y="4662511"/>
            <a:ext cx="1784351" cy="347133"/>
          </a:xfrm>
          <a:prstGeom prst="rect">
            <a:avLst/>
          </a:prstGeom>
        </p:spPr>
        <p:txBody>
          <a:bodyPr/>
          <a:lstStyle>
            <a:lvl1pPr marL="0" indent="0" algn="r">
              <a:buNone/>
              <a:defRPr sz="900" baseline="0">
                <a:solidFill>
                  <a:srgbClr val="C61E57"/>
                </a:solidFill>
              </a:defRPr>
            </a:lvl1pPr>
            <a:lvl2pPr>
              <a:defRPr sz="747"/>
            </a:lvl2pPr>
            <a:lvl3pPr>
              <a:defRPr sz="747"/>
            </a:lvl3pPr>
            <a:lvl4pPr>
              <a:defRPr sz="747"/>
            </a:lvl4pPr>
            <a:lvl5pPr>
              <a:defRPr sz="747"/>
            </a:lvl5pPr>
          </a:lstStyle>
          <a:p>
            <a:pPr lvl="0"/>
            <a:r>
              <a:rPr lang="en-US"/>
              <a:t>Sub title Example here</a:t>
            </a:r>
          </a:p>
        </p:txBody>
      </p:sp>
      <p:sp>
        <p:nvSpPr>
          <p:cNvPr id="35" name="Content Placeholder 5">
            <a:extLst>
              <a:ext uri="{FF2B5EF4-FFF2-40B4-BE49-F238E27FC236}">
                <a16:creationId xmlns:a16="http://schemas.microsoft.com/office/drawing/2014/main" id="{2424F5F2-A1E4-D448-82DB-2A9A88F5A8CE}"/>
              </a:ext>
            </a:extLst>
          </p:cNvPr>
          <p:cNvSpPr>
            <a:spLocks noGrp="1"/>
          </p:cNvSpPr>
          <p:nvPr>
            <p:ph sz="quarter" idx="19" hasCustomPrompt="1"/>
          </p:nvPr>
        </p:nvSpPr>
        <p:spPr>
          <a:xfrm>
            <a:off x="1475894" y="5131434"/>
            <a:ext cx="2048729" cy="347133"/>
          </a:xfrm>
          <a:prstGeom prst="rect">
            <a:avLst/>
          </a:prstGeom>
        </p:spPr>
        <p:txBody>
          <a:bodyPr/>
          <a:lstStyle>
            <a:lvl1pPr marL="0" indent="0">
              <a:buNone/>
              <a:defRPr sz="675" baseline="0">
                <a:solidFill>
                  <a:schemeClr val="bg1">
                    <a:lumMod val="50000"/>
                  </a:schemeClr>
                </a:solidFill>
              </a:defRPr>
            </a:lvl1pPr>
            <a:lvl2pPr>
              <a:defRPr sz="747"/>
            </a:lvl2pPr>
            <a:lvl3pPr>
              <a:defRPr sz="747"/>
            </a:lvl3pPr>
            <a:lvl4pPr>
              <a:defRPr sz="747"/>
            </a:lvl4pPr>
            <a:lvl5pPr>
              <a:defRPr sz="747"/>
            </a:lvl5pPr>
          </a:lstStyle>
          <a:p>
            <a:pPr algn="r"/>
            <a:r>
              <a:rPr lang="en-US" sz="747" err="1">
                <a:latin typeface="Calibri" panose="020F0502020204030204" pitchFamily="34" charset="0"/>
                <a:cs typeface="Calibri" panose="020F0502020204030204" pitchFamily="34" charset="0"/>
              </a:rPr>
              <a:t>Fusce</a:t>
            </a:r>
            <a:r>
              <a:rPr lang="en-US" sz="747">
                <a:latin typeface="Calibri" panose="020F0502020204030204" pitchFamily="34" charset="0"/>
                <a:cs typeface="Calibri" panose="020F0502020204030204" pitchFamily="34" charset="0"/>
              </a:rPr>
              <a:t> </a:t>
            </a:r>
            <a:r>
              <a:rPr lang="en-US" sz="747" err="1">
                <a:latin typeface="Calibri" panose="020F0502020204030204" pitchFamily="34" charset="0"/>
                <a:cs typeface="Calibri" panose="020F0502020204030204" pitchFamily="34" charset="0"/>
              </a:rPr>
              <a:t>diam</a:t>
            </a:r>
            <a:r>
              <a:rPr lang="en-US" sz="747">
                <a:latin typeface="Calibri" panose="020F0502020204030204" pitchFamily="34" charset="0"/>
                <a:cs typeface="Calibri" panose="020F0502020204030204" pitchFamily="34" charset="0"/>
              </a:rPr>
              <a:t> </a:t>
            </a:r>
            <a:r>
              <a:rPr lang="en-US" sz="747" err="1">
                <a:latin typeface="Calibri" panose="020F0502020204030204" pitchFamily="34" charset="0"/>
                <a:cs typeface="Calibri" panose="020F0502020204030204" pitchFamily="34" charset="0"/>
              </a:rPr>
              <a:t>tortor</a:t>
            </a:r>
            <a:r>
              <a:rPr lang="en-US" sz="747">
                <a:latin typeface="Calibri" panose="020F0502020204030204" pitchFamily="34" charset="0"/>
                <a:cs typeface="Calibri" panose="020F0502020204030204" pitchFamily="34" charset="0"/>
              </a:rPr>
              <a:t>, </a:t>
            </a:r>
            <a:r>
              <a:rPr lang="en-US" sz="747" err="1">
                <a:latin typeface="Calibri" panose="020F0502020204030204" pitchFamily="34" charset="0"/>
                <a:cs typeface="Calibri" panose="020F0502020204030204" pitchFamily="34" charset="0"/>
              </a:rPr>
              <a:t>mattis</a:t>
            </a:r>
            <a:r>
              <a:rPr lang="en-US" sz="747">
                <a:latin typeface="Calibri" panose="020F0502020204030204" pitchFamily="34" charset="0"/>
                <a:cs typeface="Calibri" panose="020F0502020204030204" pitchFamily="34" charset="0"/>
              </a:rPr>
              <a:t> </a:t>
            </a:r>
            <a:r>
              <a:rPr lang="en-US" sz="747" err="1">
                <a:latin typeface="Calibri" panose="020F0502020204030204" pitchFamily="34" charset="0"/>
                <a:cs typeface="Calibri" panose="020F0502020204030204" pitchFamily="34" charset="0"/>
              </a:rPr>
              <a:t>quis</a:t>
            </a:r>
            <a:r>
              <a:rPr lang="en-US" sz="747">
                <a:latin typeface="Calibri" panose="020F0502020204030204" pitchFamily="34" charset="0"/>
                <a:cs typeface="Calibri" panose="020F0502020204030204" pitchFamily="34" charset="0"/>
              </a:rPr>
              <a:t> </a:t>
            </a:r>
            <a:r>
              <a:rPr lang="en-US" sz="747" err="1">
                <a:latin typeface="Calibri" panose="020F0502020204030204" pitchFamily="34" charset="0"/>
                <a:cs typeface="Calibri" panose="020F0502020204030204" pitchFamily="34" charset="0"/>
              </a:rPr>
              <a:t>dapibus</a:t>
            </a:r>
            <a:r>
              <a:rPr lang="en-US" sz="747">
                <a:latin typeface="Calibri" panose="020F0502020204030204" pitchFamily="34" charset="0"/>
                <a:cs typeface="Calibri" panose="020F0502020204030204" pitchFamily="34" charset="0"/>
              </a:rPr>
              <a:t> vitae, </a:t>
            </a:r>
            <a:r>
              <a:rPr lang="en-US" sz="747" err="1">
                <a:latin typeface="Calibri" panose="020F0502020204030204" pitchFamily="34" charset="0"/>
                <a:cs typeface="Calibri" panose="020F0502020204030204" pitchFamily="34" charset="0"/>
              </a:rPr>
              <a:t>euismod</a:t>
            </a:r>
            <a:r>
              <a:rPr lang="en-US" sz="747">
                <a:latin typeface="Calibri" panose="020F0502020204030204" pitchFamily="34" charset="0"/>
                <a:cs typeface="Calibri" panose="020F0502020204030204" pitchFamily="34" charset="0"/>
              </a:rPr>
              <a:t> non </a:t>
            </a:r>
            <a:r>
              <a:rPr lang="en-US" sz="747" err="1">
                <a:latin typeface="Calibri" panose="020F0502020204030204" pitchFamily="34" charset="0"/>
                <a:cs typeface="Calibri" panose="020F0502020204030204" pitchFamily="34" charset="0"/>
              </a:rPr>
              <a:t>purus</a:t>
            </a:r>
            <a:r>
              <a:rPr lang="en-US" sz="747">
                <a:latin typeface="Calibri" panose="020F0502020204030204" pitchFamily="34" charset="0"/>
                <a:cs typeface="Calibri" panose="020F0502020204030204" pitchFamily="34" charset="0"/>
              </a:rPr>
              <a:t>.</a:t>
            </a:r>
          </a:p>
        </p:txBody>
      </p:sp>
      <p:sp>
        <p:nvSpPr>
          <p:cNvPr id="44" name="Content Placeholder 43">
            <a:extLst>
              <a:ext uri="{FF2B5EF4-FFF2-40B4-BE49-F238E27FC236}">
                <a16:creationId xmlns:a16="http://schemas.microsoft.com/office/drawing/2014/main" id="{2D92B52D-60FD-C44C-A4AB-99149E97F034}"/>
              </a:ext>
            </a:extLst>
          </p:cNvPr>
          <p:cNvSpPr>
            <a:spLocks noGrp="1"/>
          </p:cNvSpPr>
          <p:nvPr>
            <p:ph sz="quarter" idx="20" hasCustomPrompt="1"/>
          </p:nvPr>
        </p:nvSpPr>
        <p:spPr>
          <a:xfrm>
            <a:off x="5538789" y="2540728"/>
            <a:ext cx="1846262" cy="533400"/>
          </a:xfrm>
          <a:prstGeom prst="rect">
            <a:avLst/>
          </a:prstGeom>
        </p:spPr>
        <p:txBody>
          <a:bodyPr/>
          <a:lstStyle>
            <a:lvl1pPr marL="0" indent="0" algn="l" defTabSz="683276" rtl="0" eaLnBrk="1" latinLnBrk="0" hangingPunct="1">
              <a:lnSpc>
                <a:spcPct val="90000"/>
              </a:lnSpc>
              <a:spcBef>
                <a:spcPts val="747"/>
              </a:spcBef>
              <a:buFont typeface="Arial" panose="020B0604020202020204" pitchFamily="34" charset="0"/>
              <a:buNone/>
              <a:defRPr lang="en-US" sz="900" kern="1200" baseline="0" dirty="0">
                <a:solidFill>
                  <a:srgbClr val="B51E6A"/>
                </a:solidFill>
                <a:latin typeface="Calibri" panose="020F0502020204030204" pitchFamily="34" charset="0"/>
                <a:ea typeface="+mn-ea"/>
                <a:cs typeface="Calibri" panose="020F0502020204030204" pitchFamily="34" charset="0"/>
              </a:defRPr>
            </a:lvl1pPr>
            <a:lvl2pPr>
              <a:defRPr sz="747"/>
            </a:lvl2pPr>
            <a:lvl3pPr>
              <a:defRPr sz="747"/>
            </a:lvl3pPr>
            <a:lvl4pPr>
              <a:defRPr sz="747"/>
            </a:lvl4pPr>
            <a:lvl5pPr>
              <a:defRPr sz="747"/>
            </a:lvl5pPr>
          </a:lstStyle>
          <a:p>
            <a:pPr lvl="0"/>
            <a:r>
              <a:rPr lang="en-US"/>
              <a:t>Sub title Example here</a:t>
            </a:r>
          </a:p>
        </p:txBody>
      </p:sp>
      <p:sp>
        <p:nvSpPr>
          <p:cNvPr id="53" name="Content Placeholder 43">
            <a:extLst>
              <a:ext uri="{FF2B5EF4-FFF2-40B4-BE49-F238E27FC236}">
                <a16:creationId xmlns:a16="http://schemas.microsoft.com/office/drawing/2014/main" id="{B184FE40-BEBE-D144-AC3D-877B48DCE456}"/>
              </a:ext>
            </a:extLst>
          </p:cNvPr>
          <p:cNvSpPr>
            <a:spLocks noGrp="1"/>
          </p:cNvSpPr>
          <p:nvPr>
            <p:ph sz="quarter" idx="21" hasCustomPrompt="1"/>
          </p:nvPr>
        </p:nvSpPr>
        <p:spPr>
          <a:xfrm>
            <a:off x="5538789" y="2927589"/>
            <a:ext cx="1846262" cy="533400"/>
          </a:xfrm>
          <a:prstGeom prst="rect">
            <a:avLst/>
          </a:prstGeom>
        </p:spPr>
        <p:txBody>
          <a:bodyPr/>
          <a:lstStyle>
            <a:lvl1pPr marL="0" marR="0" indent="0" algn="l" defTabSz="683276" rtl="0" eaLnBrk="1" fontAlgn="auto" latinLnBrk="0" hangingPunct="1">
              <a:lnSpc>
                <a:spcPct val="100000"/>
              </a:lnSpc>
              <a:spcBef>
                <a:spcPts val="747"/>
              </a:spcBef>
              <a:spcAft>
                <a:spcPts val="0"/>
              </a:spcAft>
              <a:buClrTx/>
              <a:buSzTx/>
              <a:buFont typeface="Arial" panose="020B0604020202020204" pitchFamily="34" charset="0"/>
              <a:buNone/>
              <a:tabLst/>
              <a:defRPr lang="en-US" sz="675" kern="1200" baseline="0" dirty="0">
                <a:solidFill>
                  <a:schemeClr val="bg1">
                    <a:lumMod val="50000"/>
                  </a:schemeClr>
                </a:solidFill>
                <a:latin typeface="Calibri" panose="020F0502020204030204" pitchFamily="34" charset="0"/>
                <a:ea typeface="+mn-ea"/>
                <a:cs typeface="Calibri" panose="020F0502020204030204" pitchFamily="34" charset="0"/>
              </a:defRPr>
            </a:lvl1pPr>
            <a:lvl2pPr>
              <a:defRPr sz="747"/>
            </a:lvl2pPr>
            <a:lvl3pPr>
              <a:defRPr sz="747"/>
            </a:lvl3pPr>
            <a:lvl4pPr>
              <a:defRPr sz="747"/>
            </a:lvl4pPr>
            <a:lvl5pPr>
              <a:defRPr sz="747"/>
            </a:lvl5pPr>
          </a:lstStyle>
          <a:p>
            <a:pPr marL="0" marR="0" lvl="0" indent="0" algn="l" defTabSz="683276" rtl="0" eaLnBrk="1" fontAlgn="auto" latinLnBrk="0" hangingPunct="1">
              <a:lnSpc>
                <a:spcPct val="90000"/>
              </a:lnSpc>
              <a:spcBef>
                <a:spcPts val="747"/>
              </a:spcBef>
              <a:spcAft>
                <a:spcPts val="0"/>
              </a:spcAft>
              <a:buClrTx/>
              <a:buSzTx/>
              <a:buFont typeface="Arial" panose="020B0604020202020204" pitchFamily="34" charset="0"/>
              <a:buNone/>
              <a:tabLst/>
              <a:defRPr/>
            </a:pPr>
            <a:r>
              <a:rPr lang="en-US"/>
              <a:t>Dummy copy Dummy copy Dummy copy Dummy copy </a:t>
            </a:r>
          </a:p>
        </p:txBody>
      </p:sp>
      <p:sp>
        <p:nvSpPr>
          <p:cNvPr id="54" name="Content Placeholder 43">
            <a:extLst>
              <a:ext uri="{FF2B5EF4-FFF2-40B4-BE49-F238E27FC236}">
                <a16:creationId xmlns:a16="http://schemas.microsoft.com/office/drawing/2014/main" id="{C07AAE33-A8BC-E243-909E-ADEC0BDF61BC}"/>
              </a:ext>
            </a:extLst>
          </p:cNvPr>
          <p:cNvSpPr>
            <a:spLocks noGrp="1"/>
          </p:cNvSpPr>
          <p:nvPr>
            <p:ph sz="quarter" idx="22" hasCustomPrompt="1"/>
          </p:nvPr>
        </p:nvSpPr>
        <p:spPr>
          <a:xfrm>
            <a:off x="5538789" y="3947497"/>
            <a:ext cx="1846262" cy="533400"/>
          </a:xfrm>
          <a:prstGeom prst="rect">
            <a:avLst/>
          </a:prstGeom>
        </p:spPr>
        <p:txBody>
          <a:bodyPr/>
          <a:lstStyle>
            <a:lvl1pPr marL="0" indent="0" algn="l" defTabSz="683276" rtl="0" eaLnBrk="1" latinLnBrk="0" hangingPunct="1">
              <a:lnSpc>
                <a:spcPct val="90000"/>
              </a:lnSpc>
              <a:spcBef>
                <a:spcPts val="747"/>
              </a:spcBef>
              <a:buFont typeface="Arial" panose="020B0604020202020204" pitchFamily="34" charset="0"/>
              <a:buNone/>
              <a:defRPr lang="en-US" sz="900" kern="1200" baseline="0" dirty="0">
                <a:solidFill>
                  <a:srgbClr val="B51E6A"/>
                </a:solidFill>
                <a:latin typeface="Calibri" panose="020F0502020204030204" pitchFamily="34" charset="0"/>
                <a:ea typeface="+mn-ea"/>
                <a:cs typeface="Calibri" panose="020F0502020204030204" pitchFamily="34" charset="0"/>
              </a:defRPr>
            </a:lvl1pPr>
            <a:lvl2pPr>
              <a:defRPr sz="747"/>
            </a:lvl2pPr>
            <a:lvl3pPr>
              <a:defRPr sz="747"/>
            </a:lvl3pPr>
            <a:lvl4pPr>
              <a:defRPr sz="747"/>
            </a:lvl4pPr>
            <a:lvl5pPr>
              <a:defRPr sz="747"/>
            </a:lvl5pPr>
          </a:lstStyle>
          <a:p>
            <a:pPr lvl="0"/>
            <a:r>
              <a:rPr lang="en-US"/>
              <a:t>Sub title Example here</a:t>
            </a:r>
          </a:p>
        </p:txBody>
      </p:sp>
      <p:sp>
        <p:nvSpPr>
          <p:cNvPr id="55" name="Content Placeholder 43">
            <a:extLst>
              <a:ext uri="{FF2B5EF4-FFF2-40B4-BE49-F238E27FC236}">
                <a16:creationId xmlns:a16="http://schemas.microsoft.com/office/drawing/2014/main" id="{80E5D62C-933B-A74A-8CC2-93E9C431849A}"/>
              </a:ext>
            </a:extLst>
          </p:cNvPr>
          <p:cNvSpPr>
            <a:spLocks noGrp="1"/>
          </p:cNvSpPr>
          <p:nvPr>
            <p:ph sz="quarter" idx="23" hasCustomPrompt="1"/>
          </p:nvPr>
        </p:nvSpPr>
        <p:spPr>
          <a:xfrm>
            <a:off x="5538789" y="4334358"/>
            <a:ext cx="1846262" cy="533400"/>
          </a:xfrm>
          <a:prstGeom prst="rect">
            <a:avLst/>
          </a:prstGeom>
        </p:spPr>
        <p:txBody>
          <a:bodyPr/>
          <a:lstStyle>
            <a:lvl1pPr marL="0" marR="0" indent="0" algn="l" defTabSz="683276" rtl="0" eaLnBrk="1" fontAlgn="auto" latinLnBrk="0" hangingPunct="1">
              <a:lnSpc>
                <a:spcPct val="100000"/>
              </a:lnSpc>
              <a:spcBef>
                <a:spcPts val="747"/>
              </a:spcBef>
              <a:spcAft>
                <a:spcPts val="0"/>
              </a:spcAft>
              <a:buClrTx/>
              <a:buSzTx/>
              <a:buFont typeface="Arial" panose="020B0604020202020204" pitchFamily="34" charset="0"/>
              <a:buNone/>
              <a:tabLst/>
              <a:defRPr lang="en-US" sz="675" kern="1200" baseline="0" dirty="0">
                <a:solidFill>
                  <a:schemeClr val="bg1">
                    <a:lumMod val="50000"/>
                  </a:schemeClr>
                </a:solidFill>
                <a:latin typeface="Calibri" panose="020F0502020204030204" pitchFamily="34" charset="0"/>
                <a:ea typeface="+mn-ea"/>
                <a:cs typeface="Calibri" panose="020F0502020204030204" pitchFamily="34" charset="0"/>
              </a:defRPr>
            </a:lvl1pPr>
            <a:lvl2pPr>
              <a:defRPr sz="747"/>
            </a:lvl2pPr>
            <a:lvl3pPr>
              <a:defRPr sz="747"/>
            </a:lvl3pPr>
            <a:lvl4pPr>
              <a:defRPr sz="747"/>
            </a:lvl4pPr>
            <a:lvl5pPr>
              <a:defRPr sz="747"/>
            </a:lvl5pPr>
          </a:lstStyle>
          <a:p>
            <a:pPr marL="0" marR="0" lvl="0" indent="0" algn="l" defTabSz="683276" rtl="0" eaLnBrk="1" fontAlgn="auto" latinLnBrk="0" hangingPunct="1">
              <a:lnSpc>
                <a:spcPct val="90000"/>
              </a:lnSpc>
              <a:spcBef>
                <a:spcPts val="747"/>
              </a:spcBef>
              <a:spcAft>
                <a:spcPts val="0"/>
              </a:spcAft>
              <a:buClrTx/>
              <a:buSzTx/>
              <a:buFont typeface="Arial" panose="020B0604020202020204" pitchFamily="34" charset="0"/>
              <a:buNone/>
              <a:tabLst/>
              <a:defRPr/>
            </a:pPr>
            <a:r>
              <a:rPr lang="en-US"/>
              <a:t>Dummy copy Dummy copy Dummy copy Dummy copy </a:t>
            </a:r>
          </a:p>
        </p:txBody>
      </p:sp>
      <p:sp>
        <p:nvSpPr>
          <p:cNvPr id="2" name="Date Placeholder 1">
            <a:extLst>
              <a:ext uri="{FF2B5EF4-FFF2-40B4-BE49-F238E27FC236}">
                <a16:creationId xmlns:a16="http://schemas.microsoft.com/office/drawing/2014/main" id="{1692F812-6FF9-6B4F-B4B9-FA2E642D24EF}"/>
              </a:ext>
            </a:extLst>
          </p:cNvPr>
          <p:cNvSpPr>
            <a:spLocks noGrp="1"/>
          </p:cNvSpPr>
          <p:nvPr>
            <p:ph type="dt" sz="half" idx="24"/>
          </p:nvPr>
        </p:nvSpPr>
        <p:spPr/>
        <p:txBody>
          <a:bodyPr/>
          <a:lstStyle/>
          <a:p>
            <a:fld id="{D97C9332-06A4-8741-8892-83C10379AC79}" type="datetime1">
              <a:rPr lang="en-IN" smtClean="0"/>
              <a:t>13-04-2023</a:t>
            </a:fld>
            <a:r>
              <a:rPr lang="en-US"/>
              <a:t> </a:t>
            </a:r>
            <a:r>
              <a:rPr lang="en-US" altLang="en-US"/>
              <a:t>| </a:t>
            </a:r>
            <a:r>
              <a:rPr lang="en-IN" altLang="en-US"/>
              <a:t>© Mphasis 2018  Proprietary and confidential information</a:t>
            </a:r>
            <a:endParaRPr lang="en-US"/>
          </a:p>
        </p:txBody>
      </p:sp>
      <p:sp>
        <p:nvSpPr>
          <p:cNvPr id="7" name="Slide Number Placeholder 6">
            <a:extLst>
              <a:ext uri="{FF2B5EF4-FFF2-40B4-BE49-F238E27FC236}">
                <a16:creationId xmlns:a16="http://schemas.microsoft.com/office/drawing/2014/main" id="{42687A6F-A863-1847-8DFC-BABF85C70A7E}"/>
              </a:ext>
            </a:extLst>
          </p:cNvPr>
          <p:cNvSpPr>
            <a:spLocks noGrp="1"/>
          </p:cNvSpPr>
          <p:nvPr>
            <p:ph type="sldNum" sz="quarter" idx="25"/>
          </p:nvPr>
        </p:nvSpPr>
        <p:spPr/>
        <p:txBody>
          <a:bodyPr/>
          <a:lstStyle/>
          <a:p>
            <a:fld id="{1755F6D2-49A6-E64A-811B-3E9DE07970BF}" type="slidenum">
              <a:rPr lang="en-US" smtClean="0"/>
              <a:pPr/>
              <a:t>‹#›</a:t>
            </a:fld>
            <a:endParaRPr lang="en-US"/>
          </a:p>
        </p:txBody>
      </p:sp>
      <p:sp>
        <p:nvSpPr>
          <p:cNvPr id="36" name="Content Placeholder 5">
            <a:extLst>
              <a:ext uri="{FF2B5EF4-FFF2-40B4-BE49-F238E27FC236}">
                <a16:creationId xmlns:a16="http://schemas.microsoft.com/office/drawing/2014/main" id="{099EE972-B614-1049-BF33-2AF64E6400CA}"/>
              </a:ext>
            </a:extLst>
          </p:cNvPr>
          <p:cNvSpPr>
            <a:spLocks noGrp="1"/>
          </p:cNvSpPr>
          <p:nvPr>
            <p:ph sz="quarter" idx="26" hasCustomPrompt="1"/>
          </p:nvPr>
        </p:nvSpPr>
        <p:spPr>
          <a:xfrm>
            <a:off x="1135506" y="2361903"/>
            <a:ext cx="2389116" cy="750702"/>
          </a:xfrm>
          <a:prstGeom prst="rect">
            <a:avLst/>
          </a:prstGeom>
        </p:spPr>
        <p:txBody>
          <a:bodyPr/>
          <a:lstStyle>
            <a:lvl1pPr marL="0" indent="0">
              <a:buNone/>
              <a:defRPr sz="788" baseline="0">
                <a:solidFill>
                  <a:schemeClr val="bg1">
                    <a:lumMod val="50000"/>
                  </a:schemeClr>
                </a:solidFill>
              </a:defRPr>
            </a:lvl1pPr>
            <a:lvl2pPr>
              <a:defRPr sz="747"/>
            </a:lvl2pPr>
            <a:lvl3pPr>
              <a:defRPr sz="747"/>
            </a:lvl3pPr>
            <a:lvl4pPr>
              <a:defRPr sz="747"/>
            </a:lvl4pPr>
            <a:lvl5pPr>
              <a:defRPr sz="747"/>
            </a:lvl5pPr>
          </a:lstStyle>
          <a:p>
            <a:pPr algn="r"/>
            <a:r>
              <a:rPr lang="en-US" sz="747" err="1">
                <a:latin typeface="Calibri" panose="020F0502020204030204" pitchFamily="34" charset="0"/>
                <a:cs typeface="Calibri" panose="020F0502020204030204" pitchFamily="34" charset="0"/>
              </a:rPr>
              <a:t>Fusce</a:t>
            </a:r>
            <a:r>
              <a:rPr lang="en-US" sz="747">
                <a:latin typeface="Calibri" panose="020F0502020204030204" pitchFamily="34" charset="0"/>
                <a:cs typeface="Calibri" panose="020F0502020204030204" pitchFamily="34" charset="0"/>
              </a:rPr>
              <a:t> </a:t>
            </a:r>
            <a:r>
              <a:rPr lang="en-US" sz="747" err="1">
                <a:latin typeface="Calibri" panose="020F0502020204030204" pitchFamily="34" charset="0"/>
                <a:cs typeface="Calibri" panose="020F0502020204030204" pitchFamily="34" charset="0"/>
              </a:rPr>
              <a:t>diam</a:t>
            </a:r>
            <a:r>
              <a:rPr lang="en-US" sz="747">
                <a:latin typeface="Calibri" panose="020F0502020204030204" pitchFamily="34" charset="0"/>
                <a:cs typeface="Calibri" panose="020F0502020204030204" pitchFamily="34" charset="0"/>
              </a:rPr>
              <a:t> </a:t>
            </a:r>
            <a:r>
              <a:rPr lang="en-US" sz="747" err="1">
                <a:latin typeface="Calibri" panose="020F0502020204030204" pitchFamily="34" charset="0"/>
                <a:cs typeface="Calibri" panose="020F0502020204030204" pitchFamily="34" charset="0"/>
              </a:rPr>
              <a:t>tortor</a:t>
            </a:r>
            <a:r>
              <a:rPr lang="en-US" sz="747">
                <a:latin typeface="Calibri" panose="020F0502020204030204" pitchFamily="34" charset="0"/>
                <a:cs typeface="Calibri" panose="020F0502020204030204" pitchFamily="34" charset="0"/>
              </a:rPr>
              <a:t>, </a:t>
            </a:r>
            <a:r>
              <a:rPr lang="en-US" sz="747" err="1">
                <a:latin typeface="Calibri" panose="020F0502020204030204" pitchFamily="34" charset="0"/>
                <a:cs typeface="Calibri" panose="020F0502020204030204" pitchFamily="34" charset="0"/>
              </a:rPr>
              <a:t>mattis</a:t>
            </a:r>
            <a:r>
              <a:rPr lang="en-US" sz="747">
                <a:latin typeface="Calibri" panose="020F0502020204030204" pitchFamily="34" charset="0"/>
                <a:cs typeface="Calibri" panose="020F0502020204030204" pitchFamily="34" charset="0"/>
              </a:rPr>
              <a:t> </a:t>
            </a:r>
            <a:r>
              <a:rPr lang="en-US" sz="747" err="1">
                <a:latin typeface="Calibri" panose="020F0502020204030204" pitchFamily="34" charset="0"/>
                <a:cs typeface="Calibri" panose="020F0502020204030204" pitchFamily="34" charset="0"/>
              </a:rPr>
              <a:t>quis</a:t>
            </a:r>
            <a:r>
              <a:rPr lang="en-US" sz="747">
                <a:latin typeface="Calibri" panose="020F0502020204030204" pitchFamily="34" charset="0"/>
                <a:cs typeface="Calibri" panose="020F0502020204030204" pitchFamily="34" charset="0"/>
              </a:rPr>
              <a:t> </a:t>
            </a:r>
            <a:r>
              <a:rPr lang="en-US" sz="747" err="1">
                <a:latin typeface="Calibri" panose="020F0502020204030204" pitchFamily="34" charset="0"/>
                <a:cs typeface="Calibri" panose="020F0502020204030204" pitchFamily="34" charset="0"/>
              </a:rPr>
              <a:t>dapibus</a:t>
            </a:r>
            <a:r>
              <a:rPr lang="en-US" sz="747">
                <a:latin typeface="Calibri" panose="020F0502020204030204" pitchFamily="34" charset="0"/>
                <a:cs typeface="Calibri" panose="020F0502020204030204" pitchFamily="34" charset="0"/>
              </a:rPr>
              <a:t> vitae, </a:t>
            </a:r>
            <a:r>
              <a:rPr lang="en-US" sz="747" err="1">
                <a:latin typeface="Calibri" panose="020F0502020204030204" pitchFamily="34" charset="0"/>
                <a:cs typeface="Calibri" panose="020F0502020204030204" pitchFamily="34" charset="0"/>
              </a:rPr>
              <a:t>euismod</a:t>
            </a:r>
            <a:r>
              <a:rPr lang="en-US" sz="747">
                <a:latin typeface="Calibri" panose="020F0502020204030204" pitchFamily="34" charset="0"/>
                <a:cs typeface="Calibri" panose="020F0502020204030204" pitchFamily="34" charset="0"/>
              </a:rPr>
              <a:t> non </a:t>
            </a:r>
            <a:r>
              <a:rPr lang="en-US" sz="747" err="1">
                <a:latin typeface="Calibri" panose="020F0502020204030204" pitchFamily="34" charset="0"/>
                <a:cs typeface="Calibri" panose="020F0502020204030204" pitchFamily="34" charset="0"/>
              </a:rPr>
              <a:t>purus</a:t>
            </a:r>
            <a:r>
              <a:rPr lang="en-US" sz="747">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28859407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300"/>
                                  </p:stCondLst>
                                  <p:childTnLst>
                                    <p:set>
                                      <p:cBhvr>
                                        <p:cTn id="6" dur="1" fill="hold">
                                          <p:stCondLst>
                                            <p:cond delay="0"/>
                                          </p:stCondLst>
                                        </p:cTn>
                                        <p:tgtEl>
                                          <p:spTgt spid="15"/>
                                        </p:tgtEl>
                                        <p:attrNameLst>
                                          <p:attrName>style.visibility</p:attrName>
                                        </p:attrNameLst>
                                      </p:cBhvr>
                                      <p:to>
                                        <p:strVal val="visible"/>
                                      </p:to>
                                    </p:set>
                                    <p:anim calcmode="lin" valueType="num">
                                      <p:cBhvr>
                                        <p:cTn id="7" dur="400" fill="hold"/>
                                        <p:tgtEl>
                                          <p:spTgt spid="15"/>
                                        </p:tgtEl>
                                        <p:attrNameLst>
                                          <p:attrName>ppt_w</p:attrName>
                                        </p:attrNameLst>
                                      </p:cBhvr>
                                      <p:tavLst>
                                        <p:tav tm="0">
                                          <p:val>
                                            <p:fltVal val="0"/>
                                          </p:val>
                                        </p:tav>
                                        <p:tav tm="100000">
                                          <p:val>
                                            <p:strVal val="#ppt_w"/>
                                          </p:val>
                                        </p:tav>
                                      </p:tavLst>
                                    </p:anim>
                                    <p:anim calcmode="lin" valueType="num">
                                      <p:cBhvr>
                                        <p:cTn id="8" dur="400" fill="hold"/>
                                        <p:tgtEl>
                                          <p:spTgt spid="15"/>
                                        </p:tgtEl>
                                        <p:attrNameLst>
                                          <p:attrName>ppt_h</p:attrName>
                                        </p:attrNameLst>
                                      </p:cBhvr>
                                      <p:tavLst>
                                        <p:tav tm="0">
                                          <p:val>
                                            <p:fltVal val="0"/>
                                          </p:val>
                                        </p:tav>
                                        <p:tav tm="100000">
                                          <p:val>
                                            <p:strVal val="#ppt_h"/>
                                          </p:val>
                                        </p:tav>
                                      </p:tavLst>
                                    </p:anim>
                                    <p:animEffect transition="in" filter="fade">
                                      <p:cBhvr>
                                        <p:cTn id="9" dur="400"/>
                                        <p:tgtEl>
                                          <p:spTgt spid="15"/>
                                        </p:tgtEl>
                                      </p:cBhvr>
                                    </p:animEffect>
                                  </p:childTnLst>
                                </p:cTn>
                              </p:par>
                              <p:par>
                                <p:cTn id="10" presetID="53" presetClass="entr" presetSubtype="16" fill="hold" grpId="0" nodeType="withEffect">
                                  <p:stCondLst>
                                    <p:cond delay="300"/>
                                  </p:stCondLst>
                                  <p:childTnLst>
                                    <p:set>
                                      <p:cBhvr>
                                        <p:cTn id="11" dur="1" fill="hold">
                                          <p:stCondLst>
                                            <p:cond delay="0"/>
                                          </p:stCondLst>
                                        </p:cTn>
                                        <p:tgtEl>
                                          <p:spTgt spid="24"/>
                                        </p:tgtEl>
                                        <p:attrNameLst>
                                          <p:attrName>style.visibility</p:attrName>
                                        </p:attrNameLst>
                                      </p:cBhvr>
                                      <p:to>
                                        <p:strVal val="visible"/>
                                      </p:to>
                                    </p:set>
                                    <p:anim calcmode="lin" valueType="num">
                                      <p:cBhvr>
                                        <p:cTn id="12" dur="400" fill="hold"/>
                                        <p:tgtEl>
                                          <p:spTgt spid="24"/>
                                        </p:tgtEl>
                                        <p:attrNameLst>
                                          <p:attrName>ppt_w</p:attrName>
                                        </p:attrNameLst>
                                      </p:cBhvr>
                                      <p:tavLst>
                                        <p:tav tm="0">
                                          <p:val>
                                            <p:fltVal val="0"/>
                                          </p:val>
                                        </p:tav>
                                        <p:tav tm="100000">
                                          <p:val>
                                            <p:strVal val="#ppt_w"/>
                                          </p:val>
                                        </p:tav>
                                      </p:tavLst>
                                    </p:anim>
                                    <p:anim calcmode="lin" valueType="num">
                                      <p:cBhvr>
                                        <p:cTn id="13" dur="400" fill="hold"/>
                                        <p:tgtEl>
                                          <p:spTgt spid="24"/>
                                        </p:tgtEl>
                                        <p:attrNameLst>
                                          <p:attrName>ppt_h</p:attrName>
                                        </p:attrNameLst>
                                      </p:cBhvr>
                                      <p:tavLst>
                                        <p:tav tm="0">
                                          <p:val>
                                            <p:fltVal val="0"/>
                                          </p:val>
                                        </p:tav>
                                        <p:tav tm="100000">
                                          <p:val>
                                            <p:strVal val="#ppt_h"/>
                                          </p:val>
                                        </p:tav>
                                      </p:tavLst>
                                    </p:anim>
                                    <p:animEffect transition="in" filter="fade">
                                      <p:cBhvr>
                                        <p:cTn id="14" dur="400"/>
                                        <p:tgtEl>
                                          <p:spTgt spid="24"/>
                                        </p:tgtEl>
                                      </p:cBhvr>
                                    </p:animEffect>
                                  </p:childTnLst>
                                </p:cTn>
                              </p:par>
                              <p:par>
                                <p:cTn id="15" presetID="53" presetClass="entr" presetSubtype="16" fill="hold" grpId="0" nodeType="withEffect">
                                  <p:stCondLst>
                                    <p:cond delay="300"/>
                                  </p:stCondLst>
                                  <p:childTnLst>
                                    <p:set>
                                      <p:cBhvr>
                                        <p:cTn id="16" dur="1" fill="hold">
                                          <p:stCondLst>
                                            <p:cond delay="0"/>
                                          </p:stCondLst>
                                        </p:cTn>
                                        <p:tgtEl>
                                          <p:spTgt spid="25"/>
                                        </p:tgtEl>
                                        <p:attrNameLst>
                                          <p:attrName>style.visibility</p:attrName>
                                        </p:attrNameLst>
                                      </p:cBhvr>
                                      <p:to>
                                        <p:strVal val="visible"/>
                                      </p:to>
                                    </p:set>
                                    <p:anim calcmode="lin" valueType="num">
                                      <p:cBhvr>
                                        <p:cTn id="17" dur="400" fill="hold"/>
                                        <p:tgtEl>
                                          <p:spTgt spid="25"/>
                                        </p:tgtEl>
                                        <p:attrNameLst>
                                          <p:attrName>ppt_w</p:attrName>
                                        </p:attrNameLst>
                                      </p:cBhvr>
                                      <p:tavLst>
                                        <p:tav tm="0">
                                          <p:val>
                                            <p:fltVal val="0"/>
                                          </p:val>
                                        </p:tav>
                                        <p:tav tm="100000">
                                          <p:val>
                                            <p:strVal val="#ppt_w"/>
                                          </p:val>
                                        </p:tav>
                                      </p:tavLst>
                                    </p:anim>
                                    <p:anim calcmode="lin" valueType="num">
                                      <p:cBhvr>
                                        <p:cTn id="18" dur="400" fill="hold"/>
                                        <p:tgtEl>
                                          <p:spTgt spid="25"/>
                                        </p:tgtEl>
                                        <p:attrNameLst>
                                          <p:attrName>ppt_h</p:attrName>
                                        </p:attrNameLst>
                                      </p:cBhvr>
                                      <p:tavLst>
                                        <p:tav tm="0">
                                          <p:val>
                                            <p:fltVal val="0"/>
                                          </p:val>
                                        </p:tav>
                                        <p:tav tm="100000">
                                          <p:val>
                                            <p:strVal val="#ppt_h"/>
                                          </p:val>
                                        </p:tav>
                                      </p:tavLst>
                                    </p:anim>
                                    <p:animEffect transition="in" filter="fade">
                                      <p:cBhvr>
                                        <p:cTn id="19" dur="400"/>
                                        <p:tgtEl>
                                          <p:spTgt spid="25"/>
                                        </p:tgtEl>
                                      </p:cBhvr>
                                    </p:animEffect>
                                  </p:childTnLst>
                                </p:cTn>
                              </p:par>
                              <p:par>
                                <p:cTn id="20" presetID="53" presetClass="entr" presetSubtype="16" fill="hold" grpId="0" nodeType="withEffect">
                                  <p:stCondLst>
                                    <p:cond delay="300"/>
                                  </p:stCondLst>
                                  <p:childTnLst>
                                    <p:set>
                                      <p:cBhvr>
                                        <p:cTn id="21" dur="1" fill="hold">
                                          <p:stCondLst>
                                            <p:cond delay="0"/>
                                          </p:stCondLst>
                                        </p:cTn>
                                        <p:tgtEl>
                                          <p:spTgt spid="26"/>
                                        </p:tgtEl>
                                        <p:attrNameLst>
                                          <p:attrName>style.visibility</p:attrName>
                                        </p:attrNameLst>
                                      </p:cBhvr>
                                      <p:to>
                                        <p:strVal val="visible"/>
                                      </p:to>
                                    </p:set>
                                    <p:anim calcmode="lin" valueType="num">
                                      <p:cBhvr>
                                        <p:cTn id="22" dur="400" fill="hold"/>
                                        <p:tgtEl>
                                          <p:spTgt spid="26"/>
                                        </p:tgtEl>
                                        <p:attrNameLst>
                                          <p:attrName>ppt_w</p:attrName>
                                        </p:attrNameLst>
                                      </p:cBhvr>
                                      <p:tavLst>
                                        <p:tav tm="0">
                                          <p:val>
                                            <p:fltVal val="0"/>
                                          </p:val>
                                        </p:tav>
                                        <p:tav tm="100000">
                                          <p:val>
                                            <p:strVal val="#ppt_w"/>
                                          </p:val>
                                        </p:tav>
                                      </p:tavLst>
                                    </p:anim>
                                    <p:anim calcmode="lin" valueType="num">
                                      <p:cBhvr>
                                        <p:cTn id="23" dur="400" fill="hold"/>
                                        <p:tgtEl>
                                          <p:spTgt spid="26"/>
                                        </p:tgtEl>
                                        <p:attrNameLst>
                                          <p:attrName>ppt_h</p:attrName>
                                        </p:attrNameLst>
                                      </p:cBhvr>
                                      <p:tavLst>
                                        <p:tav tm="0">
                                          <p:val>
                                            <p:fltVal val="0"/>
                                          </p:val>
                                        </p:tav>
                                        <p:tav tm="100000">
                                          <p:val>
                                            <p:strVal val="#ppt_h"/>
                                          </p:val>
                                        </p:tav>
                                      </p:tavLst>
                                    </p:anim>
                                    <p:animEffect transition="in" filter="fade">
                                      <p:cBhvr>
                                        <p:cTn id="24" dur="400"/>
                                        <p:tgtEl>
                                          <p:spTgt spid="26"/>
                                        </p:tgtEl>
                                      </p:cBhvr>
                                    </p:animEffect>
                                  </p:childTnLst>
                                </p:cTn>
                              </p:par>
                              <p:par>
                                <p:cTn id="25" presetID="53" presetClass="entr" presetSubtype="16" fill="hold" grpId="0" nodeType="withEffect">
                                  <p:stCondLst>
                                    <p:cond delay="300"/>
                                  </p:stCondLst>
                                  <p:childTnLst>
                                    <p:set>
                                      <p:cBhvr>
                                        <p:cTn id="26" dur="1" fill="hold">
                                          <p:stCondLst>
                                            <p:cond delay="0"/>
                                          </p:stCondLst>
                                        </p:cTn>
                                        <p:tgtEl>
                                          <p:spTgt spid="27"/>
                                        </p:tgtEl>
                                        <p:attrNameLst>
                                          <p:attrName>style.visibility</p:attrName>
                                        </p:attrNameLst>
                                      </p:cBhvr>
                                      <p:to>
                                        <p:strVal val="visible"/>
                                      </p:to>
                                    </p:set>
                                    <p:anim calcmode="lin" valueType="num">
                                      <p:cBhvr>
                                        <p:cTn id="27" dur="400" fill="hold"/>
                                        <p:tgtEl>
                                          <p:spTgt spid="27"/>
                                        </p:tgtEl>
                                        <p:attrNameLst>
                                          <p:attrName>ppt_w</p:attrName>
                                        </p:attrNameLst>
                                      </p:cBhvr>
                                      <p:tavLst>
                                        <p:tav tm="0">
                                          <p:val>
                                            <p:fltVal val="0"/>
                                          </p:val>
                                        </p:tav>
                                        <p:tav tm="100000">
                                          <p:val>
                                            <p:strVal val="#ppt_w"/>
                                          </p:val>
                                        </p:tav>
                                      </p:tavLst>
                                    </p:anim>
                                    <p:anim calcmode="lin" valueType="num">
                                      <p:cBhvr>
                                        <p:cTn id="28" dur="400" fill="hold"/>
                                        <p:tgtEl>
                                          <p:spTgt spid="27"/>
                                        </p:tgtEl>
                                        <p:attrNameLst>
                                          <p:attrName>ppt_h</p:attrName>
                                        </p:attrNameLst>
                                      </p:cBhvr>
                                      <p:tavLst>
                                        <p:tav tm="0">
                                          <p:val>
                                            <p:fltVal val="0"/>
                                          </p:val>
                                        </p:tav>
                                        <p:tav tm="100000">
                                          <p:val>
                                            <p:strVal val="#ppt_h"/>
                                          </p:val>
                                        </p:tav>
                                      </p:tavLst>
                                    </p:anim>
                                    <p:animEffect transition="in" filter="fade">
                                      <p:cBhvr>
                                        <p:cTn id="29" dur="400"/>
                                        <p:tgtEl>
                                          <p:spTgt spid="27"/>
                                        </p:tgtEl>
                                      </p:cBhvr>
                                    </p:animEffect>
                                  </p:childTnLst>
                                </p:cTn>
                              </p:par>
                              <p:par>
                                <p:cTn id="30" presetID="53" presetClass="entr" presetSubtype="16" fill="hold" grpId="0" nodeType="withEffect">
                                  <p:stCondLst>
                                    <p:cond delay="300"/>
                                  </p:stCondLst>
                                  <p:childTnLst>
                                    <p:set>
                                      <p:cBhvr>
                                        <p:cTn id="31" dur="1" fill="hold">
                                          <p:stCondLst>
                                            <p:cond delay="0"/>
                                          </p:stCondLst>
                                        </p:cTn>
                                        <p:tgtEl>
                                          <p:spTgt spid="10"/>
                                        </p:tgtEl>
                                        <p:attrNameLst>
                                          <p:attrName>style.visibility</p:attrName>
                                        </p:attrNameLst>
                                      </p:cBhvr>
                                      <p:to>
                                        <p:strVal val="visible"/>
                                      </p:to>
                                    </p:set>
                                    <p:anim calcmode="lin" valueType="num">
                                      <p:cBhvr>
                                        <p:cTn id="32" dur="800" fill="hold"/>
                                        <p:tgtEl>
                                          <p:spTgt spid="10"/>
                                        </p:tgtEl>
                                        <p:attrNameLst>
                                          <p:attrName>ppt_w</p:attrName>
                                        </p:attrNameLst>
                                      </p:cBhvr>
                                      <p:tavLst>
                                        <p:tav tm="0">
                                          <p:val>
                                            <p:fltVal val="0"/>
                                          </p:val>
                                        </p:tav>
                                        <p:tav tm="100000">
                                          <p:val>
                                            <p:strVal val="#ppt_w"/>
                                          </p:val>
                                        </p:tav>
                                      </p:tavLst>
                                    </p:anim>
                                    <p:anim calcmode="lin" valueType="num">
                                      <p:cBhvr>
                                        <p:cTn id="33" dur="800" fill="hold"/>
                                        <p:tgtEl>
                                          <p:spTgt spid="10"/>
                                        </p:tgtEl>
                                        <p:attrNameLst>
                                          <p:attrName>ppt_h</p:attrName>
                                        </p:attrNameLst>
                                      </p:cBhvr>
                                      <p:tavLst>
                                        <p:tav tm="0">
                                          <p:val>
                                            <p:fltVal val="0"/>
                                          </p:val>
                                        </p:tav>
                                        <p:tav tm="100000">
                                          <p:val>
                                            <p:strVal val="#ppt_h"/>
                                          </p:val>
                                        </p:tav>
                                      </p:tavLst>
                                    </p:anim>
                                    <p:animEffect transition="in" filter="fade">
                                      <p:cBhvr>
                                        <p:cTn id="34" dur="800"/>
                                        <p:tgtEl>
                                          <p:spTgt spid="10"/>
                                        </p:tgtEl>
                                      </p:cBhvr>
                                    </p:animEffect>
                                  </p:childTnLst>
                                </p:cTn>
                              </p:par>
                              <p:par>
                                <p:cTn id="35" presetID="53" presetClass="entr" presetSubtype="16" fill="hold" grpId="0" nodeType="withEffect">
                                  <p:stCondLst>
                                    <p:cond delay="300"/>
                                  </p:stCondLst>
                                  <p:childTnLst>
                                    <p:set>
                                      <p:cBhvr>
                                        <p:cTn id="36" dur="1" fill="hold">
                                          <p:stCondLst>
                                            <p:cond delay="0"/>
                                          </p:stCondLst>
                                        </p:cTn>
                                        <p:tgtEl>
                                          <p:spTgt spid="11"/>
                                        </p:tgtEl>
                                        <p:attrNameLst>
                                          <p:attrName>style.visibility</p:attrName>
                                        </p:attrNameLst>
                                      </p:cBhvr>
                                      <p:to>
                                        <p:strVal val="visible"/>
                                      </p:to>
                                    </p:set>
                                    <p:anim calcmode="lin" valueType="num">
                                      <p:cBhvr>
                                        <p:cTn id="37" dur="800" fill="hold"/>
                                        <p:tgtEl>
                                          <p:spTgt spid="11"/>
                                        </p:tgtEl>
                                        <p:attrNameLst>
                                          <p:attrName>ppt_w</p:attrName>
                                        </p:attrNameLst>
                                      </p:cBhvr>
                                      <p:tavLst>
                                        <p:tav tm="0">
                                          <p:val>
                                            <p:fltVal val="0"/>
                                          </p:val>
                                        </p:tav>
                                        <p:tav tm="100000">
                                          <p:val>
                                            <p:strVal val="#ppt_w"/>
                                          </p:val>
                                        </p:tav>
                                      </p:tavLst>
                                    </p:anim>
                                    <p:anim calcmode="lin" valueType="num">
                                      <p:cBhvr>
                                        <p:cTn id="38" dur="800" fill="hold"/>
                                        <p:tgtEl>
                                          <p:spTgt spid="11"/>
                                        </p:tgtEl>
                                        <p:attrNameLst>
                                          <p:attrName>ppt_h</p:attrName>
                                        </p:attrNameLst>
                                      </p:cBhvr>
                                      <p:tavLst>
                                        <p:tav tm="0">
                                          <p:val>
                                            <p:fltVal val="0"/>
                                          </p:val>
                                        </p:tav>
                                        <p:tav tm="100000">
                                          <p:val>
                                            <p:strVal val="#ppt_h"/>
                                          </p:val>
                                        </p:tav>
                                      </p:tavLst>
                                    </p:anim>
                                    <p:animEffect transition="in" filter="fade">
                                      <p:cBhvr>
                                        <p:cTn id="39" dur="800"/>
                                        <p:tgtEl>
                                          <p:spTgt spid="11"/>
                                        </p:tgtEl>
                                      </p:cBhvr>
                                    </p:animEffect>
                                  </p:childTnLst>
                                </p:cTn>
                              </p:par>
                              <p:par>
                                <p:cTn id="40" presetID="53" presetClass="entr" presetSubtype="16" fill="hold" grpId="0" nodeType="withEffect">
                                  <p:stCondLst>
                                    <p:cond delay="300"/>
                                  </p:stCondLst>
                                  <p:childTnLst>
                                    <p:set>
                                      <p:cBhvr>
                                        <p:cTn id="41" dur="1" fill="hold">
                                          <p:stCondLst>
                                            <p:cond delay="0"/>
                                          </p:stCondLst>
                                        </p:cTn>
                                        <p:tgtEl>
                                          <p:spTgt spid="13"/>
                                        </p:tgtEl>
                                        <p:attrNameLst>
                                          <p:attrName>style.visibility</p:attrName>
                                        </p:attrNameLst>
                                      </p:cBhvr>
                                      <p:to>
                                        <p:strVal val="visible"/>
                                      </p:to>
                                    </p:set>
                                    <p:anim calcmode="lin" valueType="num">
                                      <p:cBhvr>
                                        <p:cTn id="42" dur="800" fill="hold"/>
                                        <p:tgtEl>
                                          <p:spTgt spid="13"/>
                                        </p:tgtEl>
                                        <p:attrNameLst>
                                          <p:attrName>ppt_w</p:attrName>
                                        </p:attrNameLst>
                                      </p:cBhvr>
                                      <p:tavLst>
                                        <p:tav tm="0">
                                          <p:val>
                                            <p:fltVal val="0"/>
                                          </p:val>
                                        </p:tav>
                                        <p:tav tm="100000">
                                          <p:val>
                                            <p:strVal val="#ppt_w"/>
                                          </p:val>
                                        </p:tav>
                                      </p:tavLst>
                                    </p:anim>
                                    <p:anim calcmode="lin" valueType="num">
                                      <p:cBhvr>
                                        <p:cTn id="43" dur="800" fill="hold"/>
                                        <p:tgtEl>
                                          <p:spTgt spid="13"/>
                                        </p:tgtEl>
                                        <p:attrNameLst>
                                          <p:attrName>ppt_h</p:attrName>
                                        </p:attrNameLst>
                                      </p:cBhvr>
                                      <p:tavLst>
                                        <p:tav tm="0">
                                          <p:val>
                                            <p:fltVal val="0"/>
                                          </p:val>
                                        </p:tav>
                                        <p:tav tm="100000">
                                          <p:val>
                                            <p:strVal val="#ppt_h"/>
                                          </p:val>
                                        </p:tav>
                                      </p:tavLst>
                                    </p:anim>
                                    <p:animEffect transition="in" filter="fade">
                                      <p:cBhvr>
                                        <p:cTn id="44" dur="800"/>
                                        <p:tgtEl>
                                          <p:spTgt spid="13"/>
                                        </p:tgtEl>
                                      </p:cBhvr>
                                    </p:animEffect>
                                  </p:childTnLst>
                                </p:cTn>
                              </p:par>
                              <p:par>
                                <p:cTn id="45" presetID="53" presetClass="entr" presetSubtype="16" fill="hold" grpId="0" nodeType="withEffect">
                                  <p:stCondLst>
                                    <p:cond delay="300"/>
                                  </p:stCondLst>
                                  <p:childTnLst>
                                    <p:set>
                                      <p:cBhvr>
                                        <p:cTn id="46" dur="1" fill="hold">
                                          <p:stCondLst>
                                            <p:cond delay="0"/>
                                          </p:stCondLst>
                                        </p:cTn>
                                        <p:tgtEl>
                                          <p:spTgt spid="14"/>
                                        </p:tgtEl>
                                        <p:attrNameLst>
                                          <p:attrName>style.visibility</p:attrName>
                                        </p:attrNameLst>
                                      </p:cBhvr>
                                      <p:to>
                                        <p:strVal val="visible"/>
                                      </p:to>
                                    </p:set>
                                    <p:anim calcmode="lin" valueType="num">
                                      <p:cBhvr>
                                        <p:cTn id="47" dur="800" fill="hold"/>
                                        <p:tgtEl>
                                          <p:spTgt spid="14"/>
                                        </p:tgtEl>
                                        <p:attrNameLst>
                                          <p:attrName>ppt_w</p:attrName>
                                        </p:attrNameLst>
                                      </p:cBhvr>
                                      <p:tavLst>
                                        <p:tav tm="0">
                                          <p:val>
                                            <p:fltVal val="0"/>
                                          </p:val>
                                        </p:tav>
                                        <p:tav tm="100000">
                                          <p:val>
                                            <p:strVal val="#ppt_w"/>
                                          </p:val>
                                        </p:tav>
                                      </p:tavLst>
                                    </p:anim>
                                    <p:anim calcmode="lin" valueType="num">
                                      <p:cBhvr>
                                        <p:cTn id="48" dur="800" fill="hold"/>
                                        <p:tgtEl>
                                          <p:spTgt spid="14"/>
                                        </p:tgtEl>
                                        <p:attrNameLst>
                                          <p:attrName>ppt_h</p:attrName>
                                        </p:attrNameLst>
                                      </p:cBhvr>
                                      <p:tavLst>
                                        <p:tav tm="0">
                                          <p:val>
                                            <p:fltVal val="0"/>
                                          </p:val>
                                        </p:tav>
                                        <p:tav tm="100000">
                                          <p:val>
                                            <p:strVal val="#ppt_h"/>
                                          </p:val>
                                        </p:tav>
                                      </p:tavLst>
                                    </p:anim>
                                    <p:animEffect transition="in" filter="fade">
                                      <p:cBhvr>
                                        <p:cTn id="49" dur="800"/>
                                        <p:tgtEl>
                                          <p:spTgt spid="14"/>
                                        </p:tgtEl>
                                      </p:cBhvr>
                                    </p:animEffect>
                                  </p:childTnLst>
                                </p:cTn>
                              </p:par>
                              <p:par>
                                <p:cTn id="50" presetID="53" presetClass="entr" presetSubtype="16" fill="hold" grpId="0" nodeType="withEffect">
                                  <p:stCondLst>
                                    <p:cond delay="300"/>
                                  </p:stCondLst>
                                  <p:childTnLst>
                                    <p:set>
                                      <p:cBhvr>
                                        <p:cTn id="51" dur="1" fill="hold">
                                          <p:stCondLst>
                                            <p:cond delay="0"/>
                                          </p:stCondLst>
                                        </p:cTn>
                                        <p:tgtEl>
                                          <p:spTgt spid="12"/>
                                        </p:tgtEl>
                                        <p:attrNameLst>
                                          <p:attrName>style.visibility</p:attrName>
                                        </p:attrNameLst>
                                      </p:cBhvr>
                                      <p:to>
                                        <p:strVal val="visible"/>
                                      </p:to>
                                    </p:set>
                                    <p:anim calcmode="lin" valueType="num">
                                      <p:cBhvr>
                                        <p:cTn id="52" dur="800" fill="hold"/>
                                        <p:tgtEl>
                                          <p:spTgt spid="12"/>
                                        </p:tgtEl>
                                        <p:attrNameLst>
                                          <p:attrName>ppt_w</p:attrName>
                                        </p:attrNameLst>
                                      </p:cBhvr>
                                      <p:tavLst>
                                        <p:tav tm="0">
                                          <p:val>
                                            <p:fltVal val="0"/>
                                          </p:val>
                                        </p:tav>
                                        <p:tav tm="100000">
                                          <p:val>
                                            <p:strVal val="#ppt_w"/>
                                          </p:val>
                                        </p:tav>
                                      </p:tavLst>
                                    </p:anim>
                                    <p:anim calcmode="lin" valueType="num">
                                      <p:cBhvr>
                                        <p:cTn id="53" dur="800" fill="hold"/>
                                        <p:tgtEl>
                                          <p:spTgt spid="12"/>
                                        </p:tgtEl>
                                        <p:attrNameLst>
                                          <p:attrName>ppt_h</p:attrName>
                                        </p:attrNameLst>
                                      </p:cBhvr>
                                      <p:tavLst>
                                        <p:tav tm="0">
                                          <p:val>
                                            <p:fltVal val="0"/>
                                          </p:val>
                                        </p:tav>
                                        <p:tav tm="100000">
                                          <p:val>
                                            <p:strVal val="#ppt_h"/>
                                          </p:val>
                                        </p:tav>
                                      </p:tavLst>
                                    </p:anim>
                                    <p:animEffect transition="in" filter="fade">
                                      <p:cBhvr>
                                        <p:cTn id="54" dur="8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P spid="14" grpId="0" animBg="1"/>
      <p:bldP spid="15" grpId="0"/>
      <p:bldP spid="24" grpId="0"/>
      <p:bldP spid="25" grpId="0"/>
      <p:bldP spid="26" grpId="0"/>
      <p:bldP spid="27" grpId="0"/>
    </p:bld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pic>
        <p:nvPicPr>
          <p:cNvPr id="6" name="Picture Placeholder 6" descr="2.jpg">
            <a:extLst>
              <a:ext uri="{FF2B5EF4-FFF2-40B4-BE49-F238E27FC236}">
                <a16:creationId xmlns:a16="http://schemas.microsoft.com/office/drawing/2014/main" id="{814860D1-BA3F-8249-9014-FA50AC5991FC}"/>
              </a:ext>
            </a:extLst>
          </p:cNvPr>
          <p:cNvPicPr>
            <a:picLocks noChangeAspect="1"/>
          </p:cNvPicPr>
          <p:nvPr userDrawn="1"/>
        </p:nvPicPr>
        <p:blipFill>
          <a:blip r:embed="rId2">
            <a:extLst>
              <a:ext uri="{28A0092B-C50C-407E-A947-70E740481C1C}">
                <a14:useLocalDpi xmlns:a14="http://schemas.microsoft.com/office/drawing/2010/main" val="0"/>
              </a:ext>
            </a:extLst>
          </a:blip>
          <a:srcRect t="12500" b="12500"/>
          <a:stretch>
            <a:fillRect/>
          </a:stretch>
        </p:blipFill>
        <p:spPr>
          <a:xfrm>
            <a:off x="-5133" y="-9163"/>
            <a:ext cx="9144000" cy="6858000"/>
          </a:xfrm>
          <a:prstGeom prst="rect">
            <a:avLst/>
          </a:prstGeom>
        </p:spPr>
      </p:pic>
      <p:sp>
        <p:nvSpPr>
          <p:cNvPr id="7" name="Rounded Rectangle 6">
            <a:extLst>
              <a:ext uri="{FF2B5EF4-FFF2-40B4-BE49-F238E27FC236}">
                <a16:creationId xmlns:a16="http://schemas.microsoft.com/office/drawing/2014/main" id="{972D545C-E698-A945-847B-35CFA1D61EB3}"/>
              </a:ext>
            </a:extLst>
          </p:cNvPr>
          <p:cNvSpPr/>
          <p:nvPr userDrawn="1"/>
        </p:nvSpPr>
        <p:spPr>
          <a:xfrm>
            <a:off x="3427417" y="2772175"/>
            <a:ext cx="2304299" cy="3024680"/>
          </a:xfrm>
          <a:prstGeom prst="roundRect">
            <a:avLst>
              <a:gd name="adj" fmla="val 3045"/>
            </a:avLst>
          </a:prstGeom>
          <a:solidFill>
            <a:schemeClr val="accent3">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93"/>
          </a:p>
        </p:txBody>
      </p:sp>
      <p:sp>
        <p:nvSpPr>
          <p:cNvPr id="8" name="Rounded Rectangle 7">
            <a:extLst>
              <a:ext uri="{FF2B5EF4-FFF2-40B4-BE49-F238E27FC236}">
                <a16:creationId xmlns:a16="http://schemas.microsoft.com/office/drawing/2014/main" id="{F6592730-9082-0D48-B742-1A4991DFD08B}"/>
              </a:ext>
            </a:extLst>
          </p:cNvPr>
          <p:cNvSpPr/>
          <p:nvPr userDrawn="1"/>
        </p:nvSpPr>
        <p:spPr>
          <a:xfrm>
            <a:off x="4326163" y="5063086"/>
            <a:ext cx="506809" cy="530577"/>
          </a:xfrm>
          <a:prstGeom prst="roundRect">
            <a:avLst>
              <a:gd name="adj" fmla="val 11111"/>
            </a:avLst>
          </a:prstGeom>
          <a:solidFill>
            <a:schemeClr val="tx1">
              <a:lumMod val="50000"/>
              <a:lumOff val="50000"/>
            </a:schemeClr>
          </a:solidFill>
          <a:ln>
            <a:noFill/>
          </a:ln>
          <a:effectLst>
            <a:outerShdw dist="25400" dir="5400000" algn="tl" rotWithShape="0">
              <a:schemeClr val="tx1">
                <a:lumMod val="50000"/>
                <a:lumOff val="50000"/>
                <a:alpha val="50000"/>
              </a:scheme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93"/>
          </a:p>
        </p:txBody>
      </p:sp>
      <p:sp>
        <p:nvSpPr>
          <p:cNvPr id="9" name="Rounded Rectangle 8">
            <a:extLst>
              <a:ext uri="{FF2B5EF4-FFF2-40B4-BE49-F238E27FC236}">
                <a16:creationId xmlns:a16="http://schemas.microsoft.com/office/drawing/2014/main" id="{E5460C34-646D-E545-A724-7D37328FCD8B}"/>
              </a:ext>
            </a:extLst>
          </p:cNvPr>
          <p:cNvSpPr/>
          <p:nvPr userDrawn="1"/>
        </p:nvSpPr>
        <p:spPr>
          <a:xfrm>
            <a:off x="4168298" y="5063086"/>
            <a:ext cx="1406621" cy="530577"/>
          </a:xfrm>
          <a:prstGeom prst="roundRect">
            <a:avLst>
              <a:gd name="adj" fmla="val 11111"/>
            </a:avLst>
          </a:prstGeom>
          <a:solidFill>
            <a:srgbClr val="B51E6A"/>
          </a:solidFill>
          <a:ln>
            <a:noFill/>
          </a:ln>
          <a:effectLst>
            <a:outerShdw dist="25400" dir="5400000" algn="tl" rotWithShape="0">
              <a:schemeClr val="tx1">
                <a:lumMod val="50000"/>
                <a:lumOff val="50000"/>
                <a:alpha val="50000"/>
              </a:scheme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93"/>
          </a:p>
        </p:txBody>
      </p:sp>
      <p:sp>
        <p:nvSpPr>
          <p:cNvPr id="20" name="Text Placeholder 5">
            <a:extLst>
              <a:ext uri="{FF2B5EF4-FFF2-40B4-BE49-F238E27FC236}">
                <a16:creationId xmlns:a16="http://schemas.microsoft.com/office/drawing/2014/main" id="{A3F209CD-3E6C-DB45-8E51-E1C8DE39EBBA}"/>
              </a:ext>
            </a:extLst>
          </p:cNvPr>
          <p:cNvSpPr txBox="1">
            <a:spLocks/>
          </p:cNvSpPr>
          <p:nvPr userDrawn="1"/>
        </p:nvSpPr>
        <p:spPr>
          <a:xfrm>
            <a:off x="3601799" y="3051385"/>
            <a:ext cx="1955536" cy="353913"/>
          </a:xfrm>
          <a:prstGeom prst="rect">
            <a:avLst/>
          </a:prstGeom>
        </p:spPr>
        <p:txBody>
          <a:bodyPr lIns="51241" tIns="25621" rIns="51241" bIns="25621">
            <a:noAutofit/>
          </a:bodyPr>
          <a:lstStyle>
            <a:lvl1pPr marL="0" indent="0" algn="l" defTabSz="685783" rtl="0" eaLnBrk="1" latinLnBrk="0" hangingPunct="1">
              <a:lnSpc>
                <a:spcPct val="90000"/>
              </a:lnSpc>
              <a:spcBef>
                <a:spcPts val="750"/>
              </a:spcBef>
              <a:buFont typeface="Arial" panose="020B0604020202020204" pitchFamily="34" charset="0"/>
              <a:buNone/>
              <a:defRPr sz="900" kern="1200" cap="all">
                <a:solidFill>
                  <a:schemeClr val="tx1">
                    <a:lumMod val="75000"/>
                    <a:lumOff val="25000"/>
                  </a:schemeClr>
                </a:solidFill>
                <a:latin typeface="Lato Black"/>
                <a:ea typeface="Open Sans Light" panose="020B0306030504020204" pitchFamily="34" charset="0"/>
                <a:cs typeface="Lato Black"/>
              </a:defRPr>
            </a:lvl1pPr>
            <a:lvl2pPr marL="514337" indent="-171446" algn="l" defTabSz="685783"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Open Sans Light" panose="020B0306030504020204" pitchFamily="34" charset="0"/>
                <a:cs typeface="Open Sans Light" panose="020B0306030504020204" pitchFamily="34" charset="0"/>
              </a:defRPr>
            </a:lvl2pPr>
            <a:lvl3pPr marL="857228" indent="-171446" algn="l" defTabSz="685783"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Open Sans Light" panose="020B0306030504020204" pitchFamily="34" charset="0"/>
                <a:cs typeface="Open Sans Light" panose="020B0306030504020204" pitchFamily="34" charset="0"/>
              </a:defRPr>
            </a:lvl3pPr>
            <a:lvl4pPr marL="1200120" indent="-171446" algn="l" defTabSz="685783"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Open Sans Light" panose="020B0306030504020204" pitchFamily="34" charset="0"/>
                <a:cs typeface="Open Sans Light" panose="020B0306030504020204" pitchFamily="34" charset="0"/>
              </a:defRPr>
            </a:lvl4pPr>
            <a:lvl5pPr marL="1543012" indent="-171446" algn="l" defTabSz="685783"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Open Sans Light" panose="020B0306030504020204" pitchFamily="34" charset="0"/>
                <a:cs typeface="Open Sans Light" panose="020B0306030504020204" pitchFamily="34" charset="0"/>
              </a:defRPr>
            </a:lvl5pPr>
            <a:lvl6pPr marL="1885903" indent="-171446" algn="l" defTabSz="685783"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a:lstStyle>
          <a:p>
            <a:pPr algn="ctr"/>
            <a:r>
              <a:rPr lang="en-US" sz="747">
                <a:solidFill>
                  <a:srgbClr val="B51E6A"/>
                </a:solidFill>
                <a:latin typeface="+mn-lt"/>
              </a:rPr>
              <a:t>FOLLOW US</a:t>
            </a:r>
          </a:p>
        </p:txBody>
      </p:sp>
      <p:pic>
        <p:nvPicPr>
          <p:cNvPr id="21" name="Picture 20">
            <a:extLst>
              <a:ext uri="{FF2B5EF4-FFF2-40B4-BE49-F238E27FC236}">
                <a16:creationId xmlns:a16="http://schemas.microsoft.com/office/drawing/2014/main" id="{0E1FD598-B273-A749-8E53-C3679F79E367}"/>
              </a:ext>
            </a:extLst>
          </p:cNvPr>
          <p:cNvPicPr>
            <a:picLocks noChangeAspect="1"/>
          </p:cNvPicPr>
          <p:nvPr userDrawn="1"/>
        </p:nvPicPr>
        <p:blipFill rotWithShape="1">
          <a:blip r:embed="rId3"/>
          <a:srcRect l="40266" t="17921" r="39881" b="19160"/>
          <a:stretch/>
        </p:blipFill>
        <p:spPr>
          <a:xfrm>
            <a:off x="4233326" y="420562"/>
            <a:ext cx="692482" cy="1399853"/>
          </a:xfrm>
          <a:prstGeom prst="rect">
            <a:avLst/>
          </a:prstGeom>
        </p:spPr>
      </p:pic>
      <p:sp>
        <p:nvSpPr>
          <p:cNvPr id="22" name="Content Placeholder 21">
            <a:extLst>
              <a:ext uri="{FF2B5EF4-FFF2-40B4-BE49-F238E27FC236}">
                <a16:creationId xmlns:a16="http://schemas.microsoft.com/office/drawing/2014/main" id="{66CA826B-6C53-F94A-8E50-3D5B53C75395}"/>
              </a:ext>
            </a:extLst>
          </p:cNvPr>
          <p:cNvSpPr>
            <a:spLocks noGrp="1"/>
          </p:cNvSpPr>
          <p:nvPr>
            <p:ph sz="quarter" idx="13" hasCustomPrompt="1"/>
          </p:nvPr>
        </p:nvSpPr>
        <p:spPr>
          <a:xfrm>
            <a:off x="3681269" y="1957969"/>
            <a:ext cx="1796595" cy="446617"/>
          </a:xfrm>
          <a:prstGeom prst="rect">
            <a:avLst/>
          </a:prstGeom>
        </p:spPr>
        <p:txBody>
          <a:bodyPr/>
          <a:lstStyle>
            <a:lvl1pPr marL="0" indent="0" algn="ctr">
              <a:buNone/>
              <a:defRPr sz="1345" baseline="0">
                <a:solidFill>
                  <a:schemeClr val="bg1">
                    <a:lumMod val="50000"/>
                  </a:schemeClr>
                </a:solidFill>
              </a:defRPr>
            </a:lvl1pPr>
            <a:lvl2pPr marL="341637" indent="0">
              <a:buNone/>
              <a:defRPr sz="747"/>
            </a:lvl2pPr>
            <a:lvl3pPr marL="683276" indent="0">
              <a:buNone/>
              <a:defRPr sz="747"/>
            </a:lvl3pPr>
            <a:lvl4pPr marL="1024913" indent="0">
              <a:buNone/>
              <a:defRPr sz="747"/>
            </a:lvl4pPr>
            <a:lvl5pPr marL="1366550" indent="0">
              <a:buNone/>
              <a:defRPr sz="747"/>
            </a:lvl5pPr>
          </a:lstStyle>
          <a:p>
            <a:pPr lvl="0"/>
            <a:r>
              <a:rPr lang="en-US"/>
              <a:t>CONTACT US</a:t>
            </a:r>
          </a:p>
        </p:txBody>
      </p:sp>
      <p:sp>
        <p:nvSpPr>
          <p:cNvPr id="23" name="Content Placeholder 21">
            <a:extLst>
              <a:ext uri="{FF2B5EF4-FFF2-40B4-BE49-F238E27FC236}">
                <a16:creationId xmlns:a16="http://schemas.microsoft.com/office/drawing/2014/main" id="{D933DF7A-99C5-3A40-B321-D72BD932333D}"/>
              </a:ext>
            </a:extLst>
          </p:cNvPr>
          <p:cNvSpPr>
            <a:spLocks noGrp="1"/>
          </p:cNvSpPr>
          <p:nvPr>
            <p:ph sz="quarter" idx="14" hasCustomPrompt="1"/>
          </p:nvPr>
        </p:nvSpPr>
        <p:spPr>
          <a:xfrm>
            <a:off x="4216940" y="5107997"/>
            <a:ext cx="1355465" cy="446617"/>
          </a:xfrm>
          <a:prstGeom prst="rect">
            <a:avLst/>
          </a:prstGeom>
        </p:spPr>
        <p:txBody>
          <a:bodyPr/>
          <a:lstStyle>
            <a:lvl1pPr marL="0" indent="0">
              <a:buNone/>
              <a:defRPr sz="747">
                <a:solidFill>
                  <a:schemeClr val="bg1">
                    <a:lumMod val="50000"/>
                  </a:schemeClr>
                </a:solidFill>
                <a:latin typeface="+mn-lt"/>
              </a:defRPr>
            </a:lvl1pPr>
            <a:lvl2pPr marL="341637" indent="0">
              <a:buNone/>
              <a:defRPr sz="747"/>
            </a:lvl2pPr>
            <a:lvl3pPr marL="683276" indent="0">
              <a:buNone/>
              <a:defRPr sz="747"/>
            </a:lvl3pPr>
            <a:lvl4pPr marL="1024913" indent="0">
              <a:buNone/>
              <a:defRPr sz="747"/>
            </a:lvl4pPr>
            <a:lvl5pPr marL="1366550" indent="0">
              <a:buNone/>
              <a:defRPr sz="747"/>
            </a:lvl5pPr>
          </a:lstStyle>
          <a:p>
            <a:pPr algn="ctr"/>
            <a:r>
              <a:rPr lang="en-US">
                <a:solidFill>
                  <a:schemeClr val="bg1"/>
                </a:solidFill>
                <a:latin typeface="Lato Bold"/>
                <a:cs typeface="Lato Bold"/>
              </a:rPr>
              <a:t>Number</a:t>
            </a:r>
          </a:p>
        </p:txBody>
      </p:sp>
      <p:sp>
        <p:nvSpPr>
          <p:cNvPr id="24" name="Content Placeholder 21">
            <a:extLst>
              <a:ext uri="{FF2B5EF4-FFF2-40B4-BE49-F238E27FC236}">
                <a16:creationId xmlns:a16="http://schemas.microsoft.com/office/drawing/2014/main" id="{3DE5018B-D1CC-5447-85EA-EC7D47CAA95B}"/>
              </a:ext>
            </a:extLst>
          </p:cNvPr>
          <p:cNvSpPr>
            <a:spLocks noGrp="1"/>
          </p:cNvSpPr>
          <p:nvPr>
            <p:ph sz="quarter" idx="15" hasCustomPrompt="1"/>
          </p:nvPr>
        </p:nvSpPr>
        <p:spPr>
          <a:xfrm>
            <a:off x="3575585" y="4243969"/>
            <a:ext cx="2007965" cy="446617"/>
          </a:xfrm>
          <a:prstGeom prst="rect">
            <a:avLst/>
          </a:prstGeom>
        </p:spPr>
        <p:txBody>
          <a:bodyPr/>
          <a:lstStyle>
            <a:lvl1pPr marL="0" indent="0">
              <a:buNone/>
              <a:defRPr sz="675" baseline="0">
                <a:solidFill>
                  <a:schemeClr val="bg1">
                    <a:lumMod val="50000"/>
                  </a:schemeClr>
                </a:solidFill>
              </a:defRPr>
            </a:lvl1pPr>
            <a:lvl2pPr marL="341637" indent="0">
              <a:buNone/>
              <a:defRPr sz="747"/>
            </a:lvl2pPr>
            <a:lvl3pPr marL="683276" indent="0">
              <a:buNone/>
              <a:defRPr sz="747"/>
            </a:lvl3pPr>
            <a:lvl4pPr marL="1024913" indent="0">
              <a:buNone/>
              <a:defRPr sz="747"/>
            </a:lvl4pPr>
            <a:lvl5pPr marL="1366550" indent="0">
              <a:buNone/>
              <a:defRPr sz="747"/>
            </a:lvl5pPr>
          </a:lstStyle>
          <a:p>
            <a:pPr algn="ctr"/>
            <a:r>
              <a:rPr lang="en-US" b="1"/>
              <a:t>Address</a:t>
            </a:r>
            <a:endParaRPr lang="en-US"/>
          </a:p>
        </p:txBody>
      </p:sp>
      <p:grpSp>
        <p:nvGrpSpPr>
          <p:cNvPr id="15" name="Group 14">
            <a:extLst>
              <a:ext uri="{FF2B5EF4-FFF2-40B4-BE49-F238E27FC236}">
                <a16:creationId xmlns:a16="http://schemas.microsoft.com/office/drawing/2014/main" id="{29E10E36-B4FE-EE4F-ABBD-6B78144A7B17}"/>
              </a:ext>
            </a:extLst>
          </p:cNvPr>
          <p:cNvGrpSpPr/>
          <p:nvPr userDrawn="1"/>
        </p:nvGrpSpPr>
        <p:grpSpPr>
          <a:xfrm>
            <a:off x="3763340" y="3487260"/>
            <a:ext cx="1632450" cy="638043"/>
            <a:chOff x="5043597" y="3487257"/>
            <a:chExt cx="2176600" cy="638043"/>
          </a:xfrm>
        </p:grpSpPr>
        <p:cxnSp>
          <p:nvCxnSpPr>
            <p:cNvPr id="10" name="Straight Connector 9">
              <a:extLst>
                <a:ext uri="{FF2B5EF4-FFF2-40B4-BE49-F238E27FC236}">
                  <a16:creationId xmlns:a16="http://schemas.microsoft.com/office/drawing/2014/main" id="{0D31820A-DD73-7E4D-B283-9AB9C85B3AB6}"/>
                </a:ext>
              </a:extLst>
            </p:cNvPr>
            <p:cNvCxnSpPr/>
            <p:nvPr userDrawn="1"/>
          </p:nvCxnSpPr>
          <p:spPr>
            <a:xfrm>
              <a:off x="5640756" y="3606829"/>
              <a:ext cx="0" cy="383821"/>
            </a:xfrm>
            <a:prstGeom prst="line">
              <a:avLst/>
            </a:prstGeom>
            <a:ln w="9525" cmpd="sng">
              <a:solidFill>
                <a:schemeClr val="accent3">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573A9758-1889-534B-A91C-E1CF96566C0E}"/>
                </a:ext>
              </a:extLst>
            </p:cNvPr>
            <p:cNvCxnSpPr/>
            <p:nvPr userDrawn="1"/>
          </p:nvCxnSpPr>
          <p:spPr>
            <a:xfrm>
              <a:off x="6521287" y="3606829"/>
              <a:ext cx="0" cy="383821"/>
            </a:xfrm>
            <a:prstGeom prst="line">
              <a:avLst/>
            </a:prstGeom>
            <a:ln w="9525" cmpd="sng">
              <a:solidFill>
                <a:schemeClr val="accent3">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pic>
          <p:nvPicPr>
            <p:cNvPr id="25" name="Picture 24">
              <a:hlinkClick r:id="rId4"/>
              <a:extLst>
                <a:ext uri="{FF2B5EF4-FFF2-40B4-BE49-F238E27FC236}">
                  <a16:creationId xmlns:a16="http://schemas.microsoft.com/office/drawing/2014/main" id="{92745C1D-07AF-984E-947B-3C14BD2C6851}"/>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5043597" y="3610539"/>
              <a:ext cx="430233" cy="430233"/>
            </a:xfrm>
            <a:prstGeom prst="rect">
              <a:avLst/>
            </a:prstGeom>
          </p:spPr>
        </p:pic>
        <p:pic>
          <p:nvPicPr>
            <p:cNvPr id="26" name="Picture 25">
              <a:hlinkClick r:id="rId6"/>
              <a:extLst>
                <a:ext uri="{FF2B5EF4-FFF2-40B4-BE49-F238E27FC236}">
                  <a16:creationId xmlns:a16="http://schemas.microsoft.com/office/drawing/2014/main" id="{F6AC0155-D17C-0F44-9228-A1007BEDB0B5}"/>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5892800" y="3611911"/>
              <a:ext cx="406400" cy="406400"/>
            </a:xfrm>
            <a:prstGeom prst="rect">
              <a:avLst/>
            </a:prstGeom>
          </p:spPr>
        </p:pic>
        <p:pic>
          <p:nvPicPr>
            <p:cNvPr id="27" name="Picture 26">
              <a:hlinkClick r:id="rId8"/>
              <a:extLst>
                <a:ext uri="{FF2B5EF4-FFF2-40B4-BE49-F238E27FC236}">
                  <a16:creationId xmlns:a16="http://schemas.microsoft.com/office/drawing/2014/main" id="{E153DD54-C6D3-914D-BE61-72789B883B1A}"/>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6582154" y="3487257"/>
              <a:ext cx="638043" cy="638043"/>
            </a:xfrm>
            <a:prstGeom prst="rect">
              <a:avLst/>
            </a:prstGeom>
          </p:spPr>
        </p:pic>
      </p:grpSp>
      <p:sp>
        <p:nvSpPr>
          <p:cNvPr id="28" name="Rounded Rectangle 27">
            <a:extLst>
              <a:ext uri="{FF2B5EF4-FFF2-40B4-BE49-F238E27FC236}">
                <a16:creationId xmlns:a16="http://schemas.microsoft.com/office/drawing/2014/main" id="{C100A5BD-B1D8-6F40-867C-2FCDED8191FE}"/>
              </a:ext>
            </a:extLst>
          </p:cNvPr>
          <p:cNvSpPr/>
          <p:nvPr userDrawn="1"/>
        </p:nvSpPr>
        <p:spPr>
          <a:xfrm>
            <a:off x="3601799" y="5063085"/>
            <a:ext cx="506809" cy="530577"/>
          </a:xfrm>
          <a:prstGeom prst="roundRect">
            <a:avLst>
              <a:gd name="adj" fmla="val 11111"/>
            </a:avLst>
          </a:prstGeom>
          <a:solidFill>
            <a:schemeClr val="tx1">
              <a:lumMod val="50000"/>
              <a:lumOff val="50000"/>
            </a:schemeClr>
          </a:solidFill>
          <a:ln>
            <a:noFill/>
          </a:ln>
          <a:effectLst>
            <a:outerShdw dist="25400" dir="5400000" algn="tl" rotWithShape="0">
              <a:schemeClr val="tx1">
                <a:lumMod val="50000"/>
                <a:lumOff val="50000"/>
                <a:alpha val="50000"/>
              </a:scheme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93"/>
          </a:p>
        </p:txBody>
      </p:sp>
    </p:spTree>
    <p:extLst>
      <p:ext uri="{BB962C8B-B14F-4D97-AF65-F5344CB8AC3E}">
        <p14:creationId xmlns:p14="http://schemas.microsoft.com/office/powerpoint/2010/main" val="7694426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grpId="0" nodeType="withEffect">
                                  <p:stCondLst>
                                    <p:cond delay="400"/>
                                  </p:stCondLst>
                                  <p:childTnLst>
                                    <p:set>
                                      <p:cBhvr>
                                        <p:cTn id="6" dur="1" fill="hold">
                                          <p:stCondLst>
                                            <p:cond delay="0"/>
                                          </p:stCondLst>
                                        </p:cTn>
                                        <p:tgtEl>
                                          <p:spTgt spid="20">
                                            <p:txEl>
                                              <p:pRg st="0" end="0"/>
                                            </p:txEl>
                                          </p:spTgt>
                                        </p:tgtEl>
                                        <p:attrNameLst>
                                          <p:attrName>style.visibility</p:attrName>
                                        </p:attrNameLst>
                                      </p:cBhvr>
                                      <p:to>
                                        <p:strVal val="visible"/>
                                      </p:to>
                                    </p:set>
                                    <p:animEffect transition="in" filter="fade">
                                      <p:cBhvr>
                                        <p:cTn id="7" dur="600"/>
                                        <p:tgtEl>
                                          <p:spTgt spid="20">
                                            <p:txEl>
                                              <p:pRg st="0" end="0"/>
                                            </p:txEl>
                                          </p:spTgt>
                                        </p:tgtEl>
                                      </p:cBhvr>
                                    </p:animEffect>
                                    <p:anim calcmode="lin" valueType="num">
                                      <p:cBhvr>
                                        <p:cTn id="8" dur="600" fill="hold"/>
                                        <p:tgtEl>
                                          <p:spTgt spid="20">
                                            <p:txEl>
                                              <p:pRg st="0" end="0"/>
                                            </p:txEl>
                                          </p:spTgt>
                                        </p:tgtEl>
                                        <p:attrNameLst>
                                          <p:attrName>ppt_x</p:attrName>
                                        </p:attrNameLst>
                                      </p:cBhvr>
                                      <p:tavLst>
                                        <p:tav tm="0">
                                          <p:val>
                                            <p:strVal val="#ppt_x"/>
                                          </p:val>
                                        </p:tav>
                                        <p:tav tm="100000">
                                          <p:val>
                                            <p:strVal val="#ppt_x"/>
                                          </p:val>
                                        </p:tav>
                                      </p:tavLst>
                                    </p:anim>
                                    <p:anim calcmode="lin" valueType="num">
                                      <p:cBhvr>
                                        <p:cTn id="9" dur="540" decel="100000" fill="hold"/>
                                        <p:tgtEl>
                                          <p:spTgt spid="20">
                                            <p:txEl>
                                              <p:pRg st="0" end="0"/>
                                            </p:txEl>
                                          </p:spTgt>
                                        </p:tgtEl>
                                        <p:attrNameLst>
                                          <p:attrName>ppt_y</p:attrName>
                                        </p:attrNameLst>
                                      </p:cBhvr>
                                      <p:tavLst>
                                        <p:tav tm="0">
                                          <p:val>
                                            <p:strVal val="#ppt_y+1"/>
                                          </p:val>
                                        </p:tav>
                                        <p:tav tm="100000">
                                          <p:val>
                                            <p:strVal val="#ppt_y-.03"/>
                                          </p:val>
                                        </p:tav>
                                      </p:tavLst>
                                    </p:anim>
                                    <p:anim calcmode="lin" valueType="num">
                                      <p:cBhvr>
                                        <p:cTn id="10" dur="60" accel="100000" fill="hold">
                                          <p:stCondLst>
                                            <p:cond delay="540"/>
                                          </p:stCondLst>
                                        </p:cTn>
                                        <p:tgtEl>
                                          <p:spTgt spid="20">
                                            <p:txEl>
                                              <p:pRg st="0" end="0"/>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build="p">
        <p:tmplLst>
          <p:tmpl lvl="1">
            <p:tnLst>
              <p:par>
                <p:cTn presetID="37" presetClass="entr" presetSubtype="0" fill="hold" nodeType="withEffect">
                  <p:stCondLst>
                    <p:cond delay="300"/>
                  </p:stCondLst>
                  <p:childTnLst>
                    <p:set>
                      <p:cBhvr>
                        <p:cTn dur="1" fill="hold">
                          <p:stCondLst>
                            <p:cond delay="0"/>
                          </p:stCondLst>
                        </p:cTn>
                        <p:tgtEl>
                          <p:spTgt spid="20"/>
                        </p:tgtEl>
                        <p:attrNameLst>
                          <p:attrName>style.visibility</p:attrName>
                        </p:attrNameLst>
                      </p:cBhvr>
                      <p:to>
                        <p:strVal val="visible"/>
                      </p:to>
                    </p:set>
                    <p:animEffect transition="in" filter="fade">
                      <p:cBhvr>
                        <p:cTn dur="600"/>
                        <p:tgtEl>
                          <p:spTgt spid="20"/>
                        </p:tgtEl>
                      </p:cBhvr>
                    </p:animEffect>
                    <p:anim calcmode="lin" valueType="num">
                      <p:cBhvr>
                        <p:cTn dur="600" fill="hold"/>
                        <p:tgtEl>
                          <p:spTgt spid="20"/>
                        </p:tgtEl>
                        <p:attrNameLst>
                          <p:attrName>ppt_x</p:attrName>
                        </p:attrNameLst>
                      </p:cBhvr>
                      <p:tavLst>
                        <p:tav tm="0">
                          <p:val>
                            <p:strVal val="#ppt_x"/>
                          </p:val>
                        </p:tav>
                        <p:tav tm="100000">
                          <p:val>
                            <p:strVal val="#ppt_x"/>
                          </p:val>
                        </p:tav>
                      </p:tavLst>
                    </p:anim>
                    <p:anim calcmode="lin" valueType="num">
                      <p:cBhvr>
                        <p:cTn dur="540" decel="100000" fill="hold"/>
                        <p:tgtEl>
                          <p:spTgt spid="20"/>
                        </p:tgtEl>
                        <p:attrNameLst>
                          <p:attrName>ppt_y</p:attrName>
                        </p:attrNameLst>
                      </p:cBhvr>
                      <p:tavLst>
                        <p:tav tm="0">
                          <p:val>
                            <p:strVal val="#ppt_y+1"/>
                          </p:val>
                        </p:tav>
                        <p:tav tm="100000">
                          <p:val>
                            <p:strVal val="#ppt_y-.03"/>
                          </p:val>
                        </p:tav>
                      </p:tavLst>
                    </p:anim>
                    <p:anim calcmode="lin" valueType="num">
                      <p:cBhvr>
                        <p:cTn dur="60" accel="100000" fill="hold">
                          <p:stCondLst>
                            <p:cond delay="540"/>
                          </p:stCondLst>
                        </p:cTn>
                        <p:tgtEl>
                          <p:spTgt spid="20"/>
                        </p:tgtEl>
                        <p:attrNameLst>
                          <p:attrName>ppt_y</p:attrName>
                        </p:attrNameLst>
                      </p:cBhvr>
                      <p:tavLst>
                        <p:tav tm="0">
                          <p:val>
                            <p:strVal val="#ppt_y-.03"/>
                          </p:val>
                        </p:tav>
                        <p:tav tm="100000">
                          <p:val>
                            <p:strVal val="#ppt_y"/>
                          </p:val>
                        </p:tav>
                      </p:tavLst>
                    </p:anim>
                  </p:childTnLst>
                </p:cTn>
              </p:par>
            </p:tnLst>
          </p:tmpl>
        </p:tmplLst>
      </p:bldP>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7_Custom Layout">
    <p:spTree>
      <p:nvGrpSpPr>
        <p:cNvPr id="1" name=""/>
        <p:cNvGrpSpPr/>
        <p:nvPr/>
      </p:nvGrpSpPr>
      <p:grpSpPr>
        <a:xfrm>
          <a:off x="0" y="0"/>
          <a:ext cx="0" cy="0"/>
          <a:chOff x="0" y="0"/>
          <a:chExt cx="0" cy="0"/>
        </a:xfrm>
      </p:grpSpPr>
      <p:pic>
        <p:nvPicPr>
          <p:cNvPr id="6" name="Picture Placeholder 6" descr="2.jpg">
            <a:extLst>
              <a:ext uri="{FF2B5EF4-FFF2-40B4-BE49-F238E27FC236}">
                <a16:creationId xmlns:a16="http://schemas.microsoft.com/office/drawing/2014/main" id="{814860D1-BA3F-8249-9014-FA50AC5991FC}"/>
              </a:ext>
            </a:extLst>
          </p:cNvPr>
          <p:cNvPicPr>
            <a:picLocks noChangeAspect="1"/>
          </p:cNvPicPr>
          <p:nvPr userDrawn="1"/>
        </p:nvPicPr>
        <p:blipFill>
          <a:blip r:embed="rId2">
            <a:extLst>
              <a:ext uri="{28A0092B-C50C-407E-A947-70E740481C1C}">
                <a14:useLocalDpi xmlns:a14="http://schemas.microsoft.com/office/drawing/2010/main" val="0"/>
              </a:ext>
            </a:extLst>
          </a:blip>
          <a:srcRect t="12500" b="12500"/>
          <a:stretch>
            <a:fillRect/>
          </a:stretch>
        </p:blipFill>
        <p:spPr>
          <a:xfrm>
            <a:off x="-5133" y="-9163"/>
            <a:ext cx="9144000" cy="6858000"/>
          </a:xfrm>
          <a:prstGeom prst="rect">
            <a:avLst/>
          </a:prstGeom>
        </p:spPr>
      </p:pic>
      <p:sp>
        <p:nvSpPr>
          <p:cNvPr id="7" name="Rounded Rectangle 6">
            <a:extLst>
              <a:ext uri="{FF2B5EF4-FFF2-40B4-BE49-F238E27FC236}">
                <a16:creationId xmlns:a16="http://schemas.microsoft.com/office/drawing/2014/main" id="{972D545C-E698-A945-847B-35CFA1D61EB3}"/>
              </a:ext>
            </a:extLst>
          </p:cNvPr>
          <p:cNvSpPr/>
          <p:nvPr userDrawn="1"/>
        </p:nvSpPr>
        <p:spPr>
          <a:xfrm>
            <a:off x="3427416" y="2772175"/>
            <a:ext cx="2304299" cy="3024680"/>
          </a:xfrm>
          <a:prstGeom prst="roundRect">
            <a:avLst>
              <a:gd name="adj" fmla="val 3045"/>
            </a:avLst>
          </a:prstGeom>
          <a:solidFill>
            <a:schemeClr val="accent3">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390"/>
          </a:p>
        </p:txBody>
      </p:sp>
      <p:sp>
        <p:nvSpPr>
          <p:cNvPr id="8" name="Rounded Rectangle 7">
            <a:extLst>
              <a:ext uri="{FF2B5EF4-FFF2-40B4-BE49-F238E27FC236}">
                <a16:creationId xmlns:a16="http://schemas.microsoft.com/office/drawing/2014/main" id="{F6592730-9082-0D48-B742-1A4991DFD08B}"/>
              </a:ext>
            </a:extLst>
          </p:cNvPr>
          <p:cNvSpPr/>
          <p:nvPr userDrawn="1"/>
        </p:nvSpPr>
        <p:spPr>
          <a:xfrm>
            <a:off x="4326162" y="5063084"/>
            <a:ext cx="506809" cy="530577"/>
          </a:xfrm>
          <a:prstGeom prst="roundRect">
            <a:avLst>
              <a:gd name="adj" fmla="val 11111"/>
            </a:avLst>
          </a:prstGeom>
          <a:solidFill>
            <a:schemeClr val="tx1">
              <a:lumMod val="50000"/>
              <a:lumOff val="50000"/>
            </a:schemeClr>
          </a:solidFill>
          <a:ln>
            <a:noFill/>
          </a:ln>
          <a:effectLst>
            <a:outerShdw dist="25400" dir="5400000" algn="tl" rotWithShape="0">
              <a:schemeClr val="tx1">
                <a:lumMod val="50000"/>
                <a:lumOff val="50000"/>
                <a:alpha val="50000"/>
              </a:scheme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390"/>
          </a:p>
        </p:txBody>
      </p:sp>
      <p:sp>
        <p:nvSpPr>
          <p:cNvPr id="9" name="Rounded Rectangle 8">
            <a:extLst>
              <a:ext uri="{FF2B5EF4-FFF2-40B4-BE49-F238E27FC236}">
                <a16:creationId xmlns:a16="http://schemas.microsoft.com/office/drawing/2014/main" id="{E5460C34-646D-E545-A724-7D37328FCD8B}"/>
              </a:ext>
            </a:extLst>
          </p:cNvPr>
          <p:cNvSpPr/>
          <p:nvPr userDrawn="1"/>
        </p:nvSpPr>
        <p:spPr>
          <a:xfrm>
            <a:off x="4168297" y="5063084"/>
            <a:ext cx="1406621" cy="530577"/>
          </a:xfrm>
          <a:prstGeom prst="roundRect">
            <a:avLst>
              <a:gd name="adj" fmla="val 11111"/>
            </a:avLst>
          </a:prstGeom>
          <a:solidFill>
            <a:srgbClr val="B51E6A"/>
          </a:solidFill>
          <a:ln>
            <a:noFill/>
          </a:ln>
          <a:effectLst>
            <a:outerShdw dist="25400" dir="5400000" algn="tl" rotWithShape="0">
              <a:schemeClr val="tx1">
                <a:lumMod val="50000"/>
                <a:lumOff val="50000"/>
                <a:alpha val="50000"/>
              </a:scheme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390"/>
          </a:p>
        </p:txBody>
      </p:sp>
      <p:sp>
        <p:nvSpPr>
          <p:cNvPr id="20" name="Text Placeholder 5">
            <a:extLst>
              <a:ext uri="{FF2B5EF4-FFF2-40B4-BE49-F238E27FC236}">
                <a16:creationId xmlns:a16="http://schemas.microsoft.com/office/drawing/2014/main" id="{A3F209CD-3E6C-DB45-8E51-E1C8DE39EBBA}"/>
              </a:ext>
            </a:extLst>
          </p:cNvPr>
          <p:cNvSpPr txBox="1">
            <a:spLocks/>
          </p:cNvSpPr>
          <p:nvPr userDrawn="1"/>
        </p:nvSpPr>
        <p:spPr>
          <a:xfrm>
            <a:off x="3601798" y="3142824"/>
            <a:ext cx="1955536" cy="214729"/>
          </a:xfrm>
          <a:prstGeom prst="rect">
            <a:avLst/>
          </a:prstGeom>
        </p:spPr>
        <p:txBody>
          <a:bodyPr lIns="68321" tIns="34161" rIns="68321" bIns="34161">
            <a:noAutofit/>
          </a:bodyPr>
          <a:lstStyle>
            <a:lvl1pPr marL="0" indent="0" algn="l" defTabSz="685783" rtl="0" eaLnBrk="1" latinLnBrk="0" hangingPunct="1">
              <a:lnSpc>
                <a:spcPct val="90000"/>
              </a:lnSpc>
              <a:spcBef>
                <a:spcPts val="750"/>
              </a:spcBef>
              <a:buFont typeface="Arial" panose="020B0604020202020204" pitchFamily="34" charset="0"/>
              <a:buNone/>
              <a:defRPr sz="900" kern="1200" cap="all">
                <a:solidFill>
                  <a:schemeClr val="tx1">
                    <a:lumMod val="75000"/>
                    <a:lumOff val="25000"/>
                  </a:schemeClr>
                </a:solidFill>
                <a:latin typeface="Lato Black"/>
                <a:ea typeface="Open Sans Light" panose="020B0306030504020204" pitchFamily="34" charset="0"/>
                <a:cs typeface="Lato Black"/>
              </a:defRPr>
            </a:lvl1pPr>
            <a:lvl2pPr marL="514337" indent="-171446" algn="l" defTabSz="685783"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Open Sans Light" panose="020B0306030504020204" pitchFamily="34" charset="0"/>
                <a:cs typeface="Open Sans Light" panose="020B0306030504020204" pitchFamily="34" charset="0"/>
              </a:defRPr>
            </a:lvl2pPr>
            <a:lvl3pPr marL="857228" indent="-171446" algn="l" defTabSz="685783"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Open Sans Light" panose="020B0306030504020204" pitchFamily="34" charset="0"/>
                <a:cs typeface="Open Sans Light" panose="020B0306030504020204" pitchFamily="34" charset="0"/>
              </a:defRPr>
            </a:lvl3pPr>
            <a:lvl4pPr marL="1200120" indent="-171446" algn="l" defTabSz="685783"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Open Sans Light" panose="020B0306030504020204" pitchFamily="34" charset="0"/>
                <a:cs typeface="Open Sans Light" panose="020B0306030504020204" pitchFamily="34" charset="0"/>
              </a:defRPr>
            </a:lvl4pPr>
            <a:lvl5pPr marL="1543012" indent="-171446" algn="l" defTabSz="685783"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Open Sans Light" panose="020B0306030504020204" pitchFamily="34" charset="0"/>
                <a:cs typeface="Open Sans Light" panose="020B0306030504020204" pitchFamily="34" charset="0"/>
              </a:defRPr>
            </a:lvl5pPr>
            <a:lvl6pPr marL="1885903" indent="-171446" algn="l" defTabSz="685783"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a:lstStyle>
          <a:p>
            <a:pPr algn="ctr"/>
            <a:r>
              <a:rPr lang="en-US" sz="996">
                <a:solidFill>
                  <a:srgbClr val="B51E6A"/>
                </a:solidFill>
                <a:latin typeface="+mn-lt"/>
              </a:rPr>
              <a:t>FOLLOW US</a:t>
            </a:r>
          </a:p>
        </p:txBody>
      </p:sp>
      <p:pic>
        <p:nvPicPr>
          <p:cNvPr id="21" name="Picture 20">
            <a:extLst>
              <a:ext uri="{FF2B5EF4-FFF2-40B4-BE49-F238E27FC236}">
                <a16:creationId xmlns:a16="http://schemas.microsoft.com/office/drawing/2014/main" id="{0E1FD598-B273-A749-8E53-C3679F79E367}"/>
              </a:ext>
            </a:extLst>
          </p:cNvPr>
          <p:cNvPicPr>
            <a:picLocks noChangeAspect="1"/>
          </p:cNvPicPr>
          <p:nvPr userDrawn="1"/>
        </p:nvPicPr>
        <p:blipFill rotWithShape="1">
          <a:blip r:embed="rId3"/>
          <a:srcRect l="40266" t="17921" r="39881" b="19160"/>
          <a:stretch/>
        </p:blipFill>
        <p:spPr>
          <a:xfrm>
            <a:off x="4233325" y="420560"/>
            <a:ext cx="692482" cy="1399853"/>
          </a:xfrm>
          <a:prstGeom prst="rect">
            <a:avLst/>
          </a:prstGeom>
        </p:spPr>
      </p:pic>
      <p:sp>
        <p:nvSpPr>
          <p:cNvPr id="22" name="Content Placeholder 21">
            <a:extLst>
              <a:ext uri="{FF2B5EF4-FFF2-40B4-BE49-F238E27FC236}">
                <a16:creationId xmlns:a16="http://schemas.microsoft.com/office/drawing/2014/main" id="{66CA826B-6C53-F94A-8E50-3D5B53C75395}"/>
              </a:ext>
            </a:extLst>
          </p:cNvPr>
          <p:cNvSpPr>
            <a:spLocks noGrp="1"/>
          </p:cNvSpPr>
          <p:nvPr>
            <p:ph sz="quarter" idx="13" hasCustomPrompt="1"/>
          </p:nvPr>
        </p:nvSpPr>
        <p:spPr>
          <a:xfrm>
            <a:off x="3681268" y="1957967"/>
            <a:ext cx="1796595" cy="446617"/>
          </a:xfrm>
          <a:prstGeom prst="rect">
            <a:avLst/>
          </a:prstGeom>
        </p:spPr>
        <p:txBody>
          <a:bodyPr/>
          <a:lstStyle>
            <a:lvl1pPr marL="0" indent="0" algn="ctr">
              <a:buNone/>
              <a:defRPr sz="1793" baseline="0">
                <a:solidFill>
                  <a:schemeClr val="bg1">
                    <a:lumMod val="50000"/>
                  </a:schemeClr>
                </a:solidFill>
              </a:defRPr>
            </a:lvl1pPr>
            <a:lvl2pPr marL="455516" indent="0">
              <a:buNone/>
              <a:defRPr sz="996"/>
            </a:lvl2pPr>
            <a:lvl3pPr marL="911034" indent="0">
              <a:buNone/>
              <a:defRPr sz="996"/>
            </a:lvl3pPr>
            <a:lvl4pPr marL="1366551" indent="0">
              <a:buNone/>
              <a:defRPr sz="996"/>
            </a:lvl4pPr>
            <a:lvl5pPr marL="1822067" indent="0">
              <a:buNone/>
              <a:defRPr sz="996"/>
            </a:lvl5pPr>
          </a:lstStyle>
          <a:p>
            <a:pPr lvl="0"/>
            <a:r>
              <a:rPr lang="en-US"/>
              <a:t>CONTACT US</a:t>
            </a:r>
          </a:p>
        </p:txBody>
      </p:sp>
      <p:sp>
        <p:nvSpPr>
          <p:cNvPr id="23" name="Content Placeholder 21">
            <a:extLst>
              <a:ext uri="{FF2B5EF4-FFF2-40B4-BE49-F238E27FC236}">
                <a16:creationId xmlns:a16="http://schemas.microsoft.com/office/drawing/2014/main" id="{D933DF7A-99C5-3A40-B321-D72BD932333D}"/>
              </a:ext>
            </a:extLst>
          </p:cNvPr>
          <p:cNvSpPr>
            <a:spLocks noGrp="1"/>
          </p:cNvSpPr>
          <p:nvPr>
            <p:ph sz="quarter" idx="14" hasCustomPrompt="1"/>
          </p:nvPr>
        </p:nvSpPr>
        <p:spPr>
          <a:xfrm>
            <a:off x="4216939" y="5107995"/>
            <a:ext cx="1355465" cy="446617"/>
          </a:xfrm>
          <a:prstGeom prst="rect">
            <a:avLst/>
          </a:prstGeom>
        </p:spPr>
        <p:txBody>
          <a:bodyPr/>
          <a:lstStyle>
            <a:lvl1pPr marL="0" indent="0">
              <a:buNone/>
              <a:defRPr sz="996">
                <a:solidFill>
                  <a:schemeClr val="bg1">
                    <a:lumMod val="50000"/>
                  </a:schemeClr>
                </a:solidFill>
                <a:latin typeface="+mn-lt"/>
              </a:defRPr>
            </a:lvl1pPr>
            <a:lvl2pPr marL="455516" indent="0">
              <a:buNone/>
              <a:defRPr sz="996"/>
            </a:lvl2pPr>
            <a:lvl3pPr marL="911034" indent="0">
              <a:buNone/>
              <a:defRPr sz="996"/>
            </a:lvl3pPr>
            <a:lvl4pPr marL="1366551" indent="0">
              <a:buNone/>
              <a:defRPr sz="996"/>
            </a:lvl4pPr>
            <a:lvl5pPr marL="1822067" indent="0">
              <a:buNone/>
              <a:defRPr sz="996"/>
            </a:lvl5pPr>
          </a:lstStyle>
          <a:p>
            <a:pPr algn="ctr"/>
            <a:r>
              <a:rPr lang="en-US">
                <a:solidFill>
                  <a:schemeClr val="bg1"/>
                </a:solidFill>
                <a:latin typeface="Lato Bold"/>
                <a:cs typeface="Lato Bold"/>
              </a:rPr>
              <a:t>91 9999999999</a:t>
            </a:r>
          </a:p>
        </p:txBody>
      </p:sp>
      <p:sp>
        <p:nvSpPr>
          <p:cNvPr id="24" name="Content Placeholder 21">
            <a:extLst>
              <a:ext uri="{FF2B5EF4-FFF2-40B4-BE49-F238E27FC236}">
                <a16:creationId xmlns:a16="http://schemas.microsoft.com/office/drawing/2014/main" id="{3DE5018B-D1CC-5447-85EA-EC7D47CAA95B}"/>
              </a:ext>
            </a:extLst>
          </p:cNvPr>
          <p:cNvSpPr>
            <a:spLocks noGrp="1"/>
          </p:cNvSpPr>
          <p:nvPr>
            <p:ph sz="quarter" idx="15" hasCustomPrompt="1"/>
          </p:nvPr>
        </p:nvSpPr>
        <p:spPr>
          <a:xfrm>
            <a:off x="3575584" y="4434360"/>
            <a:ext cx="2007965" cy="446617"/>
          </a:xfrm>
          <a:prstGeom prst="rect">
            <a:avLst/>
          </a:prstGeom>
        </p:spPr>
        <p:txBody>
          <a:bodyPr/>
          <a:lstStyle>
            <a:lvl1pPr marL="0" indent="0">
              <a:buNone/>
              <a:defRPr sz="900" baseline="0">
                <a:solidFill>
                  <a:schemeClr val="bg1">
                    <a:lumMod val="50000"/>
                  </a:schemeClr>
                </a:solidFill>
              </a:defRPr>
            </a:lvl1pPr>
            <a:lvl2pPr marL="455516" indent="0">
              <a:buNone/>
              <a:defRPr sz="996"/>
            </a:lvl2pPr>
            <a:lvl3pPr marL="911034" indent="0">
              <a:buNone/>
              <a:defRPr sz="996"/>
            </a:lvl3pPr>
            <a:lvl4pPr marL="1366551" indent="0">
              <a:buNone/>
              <a:defRPr sz="996"/>
            </a:lvl4pPr>
            <a:lvl5pPr marL="1822067" indent="0">
              <a:buNone/>
              <a:defRPr sz="996"/>
            </a:lvl5pPr>
          </a:lstStyle>
          <a:p>
            <a:pPr algn="ctr"/>
            <a:r>
              <a:rPr lang="en-US" b="1"/>
              <a:t>Address</a:t>
            </a:r>
            <a:endParaRPr lang="en-US"/>
          </a:p>
        </p:txBody>
      </p:sp>
      <p:cxnSp>
        <p:nvCxnSpPr>
          <p:cNvPr id="10" name="Straight Connector 9">
            <a:extLst>
              <a:ext uri="{FF2B5EF4-FFF2-40B4-BE49-F238E27FC236}">
                <a16:creationId xmlns:a16="http://schemas.microsoft.com/office/drawing/2014/main" id="{0D31820A-DD73-7E4D-B283-9AB9C85B3AB6}"/>
              </a:ext>
            </a:extLst>
          </p:cNvPr>
          <p:cNvCxnSpPr/>
          <p:nvPr userDrawn="1"/>
        </p:nvCxnSpPr>
        <p:spPr>
          <a:xfrm>
            <a:off x="4211210" y="3645085"/>
            <a:ext cx="0" cy="383821"/>
          </a:xfrm>
          <a:prstGeom prst="line">
            <a:avLst/>
          </a:prstGeom>
          <a:ln w="9525" cmpd="sng">
            <a:solidFill>
              <a:schemeClr val="accent3">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573A9758-1889-534B-A91C-E1CF96566C0E}"/>
              </a:ext>
            </a:extLst>
          </p:cNvPr>
          <p:cNvCxnSpPr/>
          <p:nvPr userDrawn="1"/>
        </p:nvCxnSpPr>
        <p:spPr>
          <a:xfrm>
            <a:off x="4871608" y="3645085"/>
            <a:ext cx="0" cy="383821"/>
          </a:xfrm>
          <a:prstGeom prst="line">
            <a:avLst/>
          </a:prstGeom>
          <a:ln w="9525" cmpd="sng">
            <a:solidFill>
              <a:schemeClr val="accent3">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pic>
        <p:nvPicPr>
          <p:cNvPr id="25" name="Picture 24">
            <a:hlinkClick r:id="rId4"/>
            <a:extLst>
              <a:ext uri="{FF2B5EF4-FFF2-40B4-BE49-F238E27FC236}">
                <a16:creationId xmlns:a16="http://schemas.microsoft.com/office/drawing/2014/main" id="{92745C1D-07AF-984E-947B-3C14BD2C6851}"/>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3763341" y="3648796"/>
            <a:ext cx="322675" cy="430233"/>
          </a:xfrm>
          <a:prstGeom prst="rect">
            <a:avLst/>
          </a:prstGeom>
        </p:spPr>
      </p:pic>
      <p:pic>
        <p:nvPicPr>
          <p:cNvPr id="26" name="Picture 25">
            <a:hlinkClick r:id="rId6"/>
            <a:extLst>
              <a:ext uri="{FF2B5EF4-FFF2-40B4-BE49-F238E27FC236}">
                <a16:creationId xmlns:a16="http://schemas.microsoft.com/office/drawing/2014/main" id="{F6AC0155-D17C-0F44-9228-A1007BEDB0B5}"/>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4400243" y="3650167"/>
            <a:ext cx="304800" cy="406400"/>
          </a:xfrm>
          <a:prstGeom prst="rect">
            <a:avLst/>
          </a:prstGeom>
        </p:spPr>
      </p:pic>
      <p:pic>
        <p:nvPicPr>
          <p:cNvPr id="27" name="Picture 26">
            <a:hlinkClick r:id="rId8"/>
            <a:extLst>
              <a:ext uri="{FF2B5EF4-FFF2-40B4-BE49-F238E27FC236}">
                <a16:creationId xmlns:a16="http://schemas.microsoft.com/office/drawing/2014/main" id="{E153DD54-C6D3-914D-BE61-72789B883B1A}"/>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4917259" y="3525514"/>
            <a:ext cx="478532" cy="638043"/>
          </a:xfrm>
          <a:prstGeom prst="rect">
            <a:avLst/>
          </a:prstGeom>
        </p:spPr>
      </p:pic>
      <p:sp>
        <p:nvSpPr>
          <p:cNvPr id="28" name="Rounded Rectangle 27">
            <a:extLst>
              <a:ext uri="{FF2B5EF4-FFF2-40B4-BE49-F238E27FC236}">
                <a16:creationId xmlns:a16="http://schemas.microsoft.com/office/drawing/2014/main" id="{C100A5BD-B1D8-6F40-867C-2FCDED8191FE}"/>
              </a:ext>
            </a:extLst>
          </p:cNvPr>
          <p:cNvSpPr/>
          <p:nvPr userDrawn="1"/>
        </p:nvSpPr>
        <p:spPr>
          <a:xfrm>
            <a:off x="3601798" y="5063083"/>
            <a:ext cx="506809" cy="530577"/>
          </a:xfrm>
          <a:prstGeom prst="roundRect">
            <a:avLst>
              <a:gd name="adj" fmla="val 11111"/>
            </a:avLst>
          </a:prstGeom>
          <a:solidFill>
            <a:schemeClr val="tx1">
              <a:lumMod val="50000"/>
              <a:lumOff val="50000"/>
            </a:schemeClr>
          </a:solidFill>
          <a:ln>
            <a:noFill/>
          </a:ln>
          <a:effectLst>
            <a:outerShdw dist="25400" dir="5400000" algn="tl" rotWithShape="0">
              <a:schemeClr val="tx1">
                <a:lumMod val="50000"/>
                <a:lumOff val="50000"/>
                <a:alpha val="50000"/>
              </a:scheme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390"/>
          </a:p>
        </p:txBody>
      </p:sp>
    </p:spTree>
    <p:extLst>
      <p:ext uri="{BB962C8B-B14F-4D97-AF65-F5344CB8AC3E}">
        <p14:creationId xmlns:p14="http://schemas.microsoft.com/office/powerpoint/2010/main" val="10373144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grpId="0" nodeType="withEffect">
                                  <p:stCondLst>
                                    <p:cond delay="400"/>
                                  </p:stCondLst>
                                  <p:childTnLst>
                                    <p:set>
                                      <p:cBhvr>
                                        <p:cTn id="6" dur="1" fill="hold">
                                          <p:stCondLst>
                                            <p:cond delay="0"/>
                                          </p:stCondLst>
                                        </p:cTn>
                                        <p:tgtEl>
                                          <p:spTgt spid="20">
                                            <p:txEl>
                                              <p:pRg st="0" end="0"/>
                                            </p:txEl>
                                          </p:spTgt>
                                        </p:tgtEl>
                                        <p:attrNameLst>
                                          <p:attrName>style.visibility</p:attrName>
                                        </p:attrNameLst>
                                      </p:cBhvr>
                                      <p:to>
                                        <p:strVal val="visible"/>
                                      </p:to>
                                    </p:set>
                                    <p:animEffect transition="in" filter="fade">
                                      <p:cBhvr>
                                        <p:cTn id="7" dur="600"/>
                                        <p:tgtEl>
                                          <p:spTgt spid="20">
                                            <p:txEl>
                                              <p:pRg st="0" end="0"/>
                                            </p:txEl>
                                          </p:spTgt>
                                        </p:tgtEl>
                                      </p:cBhvr>
                                    </p:animEffect>
                                    <p:anim calcmode="lin" valueType="num">
                                      <p:cBhvr>
                                        <p:cTn id="8" dur="600" fill="hold"/>
                                        <p:tgtEl>
                                          <p:spTgt spid="20">
                                            <p:txEl>
                                              <p:pRg st="0" end="0"/>
                                            </p:txEl>
                                          </p:spTgt>
                                        </p:tgtEl>
                                        <p:attrNameLst>
                                          <p:attrName>ppt_x</p:attrName>
                                        </p:attrNameLst>
                                      </p:cBhvr>
                                      <p:tavLst>
                                        <p:tav tm="0">
                                          <p:val>
                                            <p:strVal val="#ppt_x"/>
                                          </p:val>
                                        </p:tav>
                                        <p:tav tm="100000">
                                          <p:val>
                                            <p:strVal val="#ppt_x"/>
                                          </p:val>
                                        </p:tav>
                                      </p:tavLst>
                                    </p:anim>
                                    <p:anim calcmode="lin" valueType="num">
                                      <p:cBhvr>
                                        <p:cTn id="9" dur="540" decel="100000" fill="hold"/>
                                        <p:tgtEl>
                                          <p:spTgt spid="20">
                                            <p:txEl>
                                              <p:pRg st="0" end="0"/>
                                            </p:txEl>
                                          </p:spTgt>
                                        </p:tgtEl>
                                        <p:attrNameLst>
                                          <p:attrName>ppt_y</p:attrName>
                                        </p:attrNameLst>
                                      </p:cBhvr>
                                      <p:tavLst>
                                        <p:tav tm="0">
                                          <p:val>
                                            <p:strVal val="#ppt_y+1"/>
                                          </p:val>
                                        </p:tav>
                                        <p:tav tm="100000">
                                          <p:val>
                                            <p:strVal val="#ppt_y-.03"/>
                                          </p:val>
                                        </p:tav>
                                      </p:tavLst>
                                    </p:anim>
                                    <p:anim calcmode="lin" valueType="num">
                                      <p:cBhvr>
                                        <p:cTn id="10" dur="60" accel="100000" fill="hold">
                                          <p:stCondLst>
                                            <p:cond delay="540"/>
                                          </p:stCondLst>
                                        </p:cTn>
                                        <p:tgtEl>
                                          <p:spTgt spid="20">
                                            <p:txEl>
                                              <p:pRg st="0" end="0"/>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build="p">
        <p:tmplLst>
          <p:tmpl lvl="1">
            <p:tnLst>
              <p:par>
                <p:cTn presetID="37" presetClass="entr" presetSubtype="0" fill="hold" nodeType="withEffect">
                  <p:stCondLst>
                    <p:cond delay="300"/>
                  </p:stCondLst>
                  <p:childTnLst>
                    <p:set>
                      <p:cBhvr>
                        <p:cTn dur="1" fill="hold">
                          <p:stCondLst>
                            <p:cond delay="0"/>
                          </p:stCondLst>
                        </p:cTn>
                        <p:tgtEl>
                          <p:spTgt spid="20"/>
                        </p:tgtEl>
                        <p:attrNameLst>
                          <p:attrName>style.visibility</p:attrName>
                        </p:attrNameLst>
                      </p:cBhvr>
                      <p:to>
                        <p:strVal val="visible"/>
                      </p:to>
                    </p:set>
                    <p:animEffect transition="in" filter="fade">
                      <p:cBhvr>
                        <p:cTn dur="600"/>
                        <p:tgtEl>
                          <p:spTgt spid="20"/>
                        </p:tgtEl>
                      </p:cBhvr>
                    </p:animEffect>
                    <p:anim calcmode="lin" valueType="num">
                      <p:cBhvr>
                        <p:cTn dur="600" fill="hold"/>
                        <p:tgtEl>
                          <p:spTgt spid="20"/>
                        </p:tgtEl>
                        <p:attrNameLst>
                          <p:attrName>ppt_x</p:attrName>
                        </p:attrNameLst>
                      </p:cBhvr>
                      <p:tavLst>
                        <p:tav tm="0">
                          <p:val>
                            <p:strVal val="#ppt_x"/>
                          </p:val>
                        </p:tav>
                        <p:tav tm="100000">
                          <p:val>
                            <p:strVal val="#ppt_x"/>
                          </p:val>
                        </p:tav>
                      </p:tavLst>
                    </p:anim>
                    <p:anim calcmode="lin" valueType="num">
                      <p:cBhvr>
                        <p:cTn dur="540" decel="100000" fill="hold"/>
                        <p:tgtEl>
                          <p:spTgt spid="20"/>
                        </p:tgtEl>
                        <p:attrNameLst>
                          <p:attrName>ppt_y</p:attrName>
                        </p:attrNameLst>
                      </p:cBhvr>
                      <p:tavLst>
                        <p:tav tm="0">
                          <p:val>
                            <p:strVal val="#ppt_y+1"/>
                          </p:val>
                        </p:tav>
                        <p:tav tm="100000">
                          <p:val>
                            <p:strVal val="#ppt_y-.03"/>
                          </p:val>
                        </p:tav>
                      </p:tavLst>
                    </p:anim>
                    <p:anim calcmode="lin" valueType="num">
                      <p:cBhvr>
                        <p:cTn dur="60" accel="100000" fill="hold">
                          <p:stCondLst>
                            <p:cond delay="540"/>
                          </p:stCondLst>
                        </p:cTn>
                        <p:tgtEl>
                          <p:spTgt spid="20"/>
                        </p:tgtEl>
                        <p:attrNameLst>
                          <p:attrName>ppt_y</p:attrName>
                        </p:attrNameLst>
                      </p:cBhvr>
                      <p:tavLst>
                        <p:tav tm="0">
                          <p:val>
                            <p:strVal val="#ppt_y-.03"/>
                          </p:val>
                        </p:tav>
                        <p:tav tm="100000">
                          <p:val>
                            <p:strVal val="#ppt_y"/>
                          </p:val>
                        </p:tav>
                      </p:tavLst>
                    </p:anim>
                  </p:childTnLst>
                </p:cTn>
              </p:par>
            </p:tnLst>
          </p:tmpl>
        </p:tmplLst>
      </p:bldP>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6_Custom Layout">
    <p:spTree>
      <p:nvGrpSpPr>
        <p:cNvPr id="1" name=""/>
        <p:cNvGrpSpPr/>
        <p:nvPr/>
      </p:nvGrpSpPr>
      <p:grpSpPr>
        <a:xfrm>
          <a:off x="0" y="0"/>
          <a:ext cx="0" cy="0"/>
          <a:chOff x="0" y="0"/>
          <a:chExt cx="0" cy="0"/>
        </a:xfrm>
      </p:grpSpPr>
      <p:pic>
        <p:nvPicPr>
          <p:cNvPr id="6" name="Picture Placeholder 6" descr="2.jpg">
            <a:extLst>
              <a:ext uri="{FF2B5EF4-FFF2-40B4-BE49-F238E27FC236}">
                <a16:creationId xmlns:a16="http://schemas.microsoft.com/office/drawing/2014/main" id="{814860D1-BA3F-8249-9014-FA50AC5991FC}"/>
              </a:ext>
            </a:extLst>
          </p:cNvPr>
          <p:cNvPicPr>
            <a:picLocks noChangeAspect="1"/>
          </p:cNvPicPr>
          <p:nvPr userDrawn="1"/>
        </p:nvPicPr>
        <p:blipFill>
          <a:blip r:embed="rId2">
            <a:extLst>
              <a:ext uri="{28A0092B-C50C-407E-A947-70E740481C1C}">
                <a14:useLocalDpi xmlns:a14="http://schemas.microsoft.com/office/drawing/2010/main" val="0"/>
              </a:ext>
            </a:extLst>
          </a:blip>
          <a:srcRect t="12500" b="12500"/>
          <a:stretch>
            <a:fillRect/>
          </a:stretch>
        </p:blipFill>
        <p:spPr>
          <a:xfrm>
            <a:off x="-5133" y="-9163"/>
            <a:ext cx="9144000" cy="6858000"/>
          </a:xfrm>
          <a:prstGeom prst="rect">
            <a:avLst/>
          </a:prstGeom>
        </p:spPr>
      </p:pic>
      <p:sp>
        <p:nvSpPr>
          <p:cNvPr id="7" name="Rounded Rectangle 6">
            <a:extLst>
              <a:ext uri="{FF2B5EF4-FFF2-40B4-BE49-F238E27FC236}">
                <a16:creationId xmlns:a16="http://schemas.microsoft.com/office/drawing/2014/main" id="{972D545C-E698-A945-847B-35CFA1D61EB3}"/>
              </a:ext>
            </a:extLst>
          </p:cNvPr>
          <p:cNvSpPr/>
          <p:nvPr userDrawn="1"/>
        </p:nvSpPr>
        <p:spPr>
          <a:xfrm>
            <a:off x="3427416" y="2772175"/>
            <a:ext cx="2304299" cy="3024680"/>
          </a:xfrm>
          <a:prstGeom prst="roundRect">
            <a:avLst>
              <a:gd name="adj" fmla="val 3045"/>
            </a:avLst>
          </a:prstGeom>
          <a:solidFill>
            <a:schemeClr val="accent3">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390"/>
          </a:p>
        </p:txBody>
      </p:sp>
      <p:sp>
        <p:nvSpPr>
          <p:cNvPr id="8" name="Rounded Rectangle 7">
            <a:extLst>
              <a:ext uri="{FF2B5EF4-FFF2-40B4-BE49-F238E27FC236}">
                <a16:creationId xmlns:a16="http://schemas.microsoft.com/office/drawing/2014/main" id="{F6592730-9082-0D48-B742-1A4991DFD08B}"/>
              </a:ext>
            </a:extLst>
          </p:cNvPr>
          <p:cNvSpPr/>
          <p:nvPr userDrawn="1"/>
        </p:nvSpPr>
        <p:spPr>
          <a:xfrm>
            <a:off x="4326162" y="5063084"/>
            <a:ext cx="506809" cy="530577"/>
          </a:xfrm>
          <a:prstGeom prst="roundRect">
            <a:avLst>
              <a:gd name="adj" fmla="val 11111"/>
            </a:avLst>
          </a:prstGeom>
          <a:solidFill>
            <a:schemeClr val="tx1">
              <a:lumMod val="50000"/>
              <a:lumOff val="50000"/>
            </a:schemeClr>
          </a:solidFill>
          <a:ln>
            <a:noFill/>
          </a:ln>
          <a:effectLst>
            <a:outerShdw dist="25400" dir="5400000" algn="tl" rotWithShape="0">
              <a:schemeClr val="tx1">
                <a:lumMod val="50000"/>
                <a:lumOff val="50000"/>
                <a:alpha val="50000"/>
              </a:scheme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390"/>
          </a:p>
        </p:txBody>
      </p:sp>
      <p:sp>
        <p:nvSpPr>
          <p:cNvPr id="9" name="Rounded Rectangle 8">
            <a:extLst>
              <a:ext uri="{FF2B5EF4-FFF2-40B4-BE49-F238E27FC236}">
                <a16:creationId xmlns:a16="http://schemas.microsoft.com/office/drawing/2014/main" id="{E5460C34-646D-E545-A724-7D37328FCD8B}"/>
              </a:ext>
            </a:extLst>
          </p:cNvPr>
          <p:cNvSpPr/>
          <p:nvPr userDrawn="1"/>
        </p:nvSpPr>
        <p:spPr>
          <a:xfrm>
            <a:off x="3876255" y="5063084"/>
            <a:ext cx="1406621" cy="530577"/>
          </a:xfrm>
          <a:prstGeom prst="roundRect">
            <a:avLst>
              <a:gd name="adj" fmla="val 11111"/>
            </a:avLst>
          </a:prstGeom>
          <a:solidFill>
            <a:srgbClr val="B51E6A"/>
          </a:solidFill>
          <a:ln>
            <a:noFill/>
          </a:ln>
          <a:effectLst>
            <a:outerShdw dist="25400" dir="5400000" algn="tl" rotWithShape="0">
              <a:schemeClr val="tx1">
                <a:lumMod val="50000"/>
                <a:lumOff val="50000"/>
                <a:alpha val="50000"/>
              </a:scheme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390"/>
          </a:p>
        </p:txBody>
      </p:sp>
      <p:sp>
        <p:nvSpPr>
          <p:cNvPr id="20" name="Text Placeholder 5">
            <a:extLst>
              <a:ext uri="{FF2B5EF4-FFF2-40B4-BE49-F238E27FC236}">
                <a16:creationId xmlns:a16="http://schemas.microsoft.com/office/drawing/2014/main" id="{A3F209CD-3E6C-DB45-8E51-E1C8DE39EBBA}"/>
              </a:ext>
            </a:extLst>
          </p:cNvPr>
          <p:cNvSpPr txBox="1">
            <a:spLocks/>
          </p:cNvSpPr>
          <p:nvPr userDrawn="1"/>
        </p:nvSpPr>
        <p:spPr>
          <a:xfrm>
            <a:off x="3601798" y="2999130"/>
            <a:ext cx="1955536" cy="384514"/>
          </a:xfrm>
          <a:prstGeom prst="rect">
            <a:avLst/>
          </a:prstGeom>
        </p:spPr>
        <p:txBody>
          <a:bodyPr lIns="68321" tIns="34161" rIns="68321" bIns="34161">
            <a:noAutofit/>
          </a:bodyPr>
          <a:lstStyle>
            <a:lvl1pPr marL="0" indent="0" algn="l" defTabSz="685783" rtl="0" eaLnBrk="1" latinLnBrk="0" hangingPunct="1">
              <a:lnSpc>
                <a:spcPct val="90000"/>
              </a:lnSpc>
              <a:spcBef>
                <a:spcPts val="750"/>
              </a:spcBef>
              <a:buFont typeface="Arial" panose="020B0604020202020204" pitchFamily="34" charset="0"/>
              <a:buNone/>
              <a:defRPr sz="900" kern="1200" cap="all">
                <a:solidFill>
                  <a:schemeClr val="tx1">
                    <a:lumMod val="75000"/>
                    <a:lumOff val="25000"/>
                  </a:schemeClr>
                </a:solidFill>
                <a:latin typeface="Lato Black"/>
                <a:ea typeface="Open Sans Light" panose="020B0306030504020204" pitchFamily="34" charset="0"/>
                <a:cs typeface="Lato Black"/>
              </a:defRPr>
            </a:lvl1pPr>
            <a:lvl2pPr marL="514337" indent="-171446" algn="l" defTabSz="685783"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Open Sans Light" panose="020B0306030504020204" pitchFamily="34" charset="0"/>
                <a:cs typeface="Open Sans Light" panose="020B0306030504020204" pitchFamily="34" charset="0"/>
              </a:defRPr>
            </a:lvl2pPr>
            <a:lvl3pPr marL="857228" indent="-171446" algn="l" defTabSz="685783"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Open Sans Light" panose="020B0306030504020204" pitchFamily="34" charset="0"/>
                <a:cs typeface="Open Sans Light" panose="020B0306030504020204" pitchFamily="34" charset="0"/>
              </a:defRPr>
            </a:lvl3pPr>
            <a:lvl4pPr marL="1200120" indent="-171446" algn="l" defTabSz="685783"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Open Sans Light" panose="020B0306030504020204" pitchFamily="34" charset="0"/>
                <a:cs typeface="Open Sans Light" panose="020B0306030504020204" pitchFamily="34" charset="0"/>
              </a:defRPr>
            </a:lvl4pPr>
            <a:lvl5pPr marL="1543012" indent="-171446" algn="l" defTabSz="685783"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Open Sans Light" panose="020B0306030504020204" pitchFamily="34" charset="0"/>
                <a:cs typeface="Open Sans Light" panose="020B0306030504020204" pitchFamily="34" charset="0"/>
              </a:defRPr>
            </a:lvl5pPr>
            <a:lvl6pPr marL="1885903" indent="-171446" algn="l" defTabSz="685783"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a:lstStyle>
          <a:p>
            <a:pPr algn="ctr"/>
            <a:r>
              <a:rPr lang="en-US" sz="996">
                <a:solidFill>
                  <a:srgbClr val="B51E6A"/>
                </a:solidFill>
              </a:rPr>
              <a:t>FOLLOW US</a:t>
            </a:r>
          </a:p>
        </p:txBody>
      </p:sp>
      <p:pic>
        <p:nvPicPr>
          <p:cNvPr id="21" name="Picture 20">
            <a:extLst>
              <a:ext uri="{FF2B5EF4-FFF2-40B4-BE49-F238E27FC236}">
                <a16:creationId xmlns:a16="http://schemas.microsoft.com/office/drawing/2014/main" id="{0E1FD598-B273-A749-8E53-C3679F79E367}"/>
              </a:ext>
            </a:extLst>
          </p:cNvPr>
          <p:cNvPicPr>
            <a:picLocks noChangeAspect="1"/>
          </p:cNvPicPr>
          <p:nvPr userDrawn="1"/>
        </p:nvPicPr>
        <p:blipFill rotWithShape="1">
          <a:blip r:embed="rId3"/>
          <a:srcRect l="40266" t="17921" r="39881" b="19160"/>
          <a:stretch/>
        </p:blipFill>
        <p:spPr>
          <a:xfrm>
            <a:off x="4233325" y="420560"/>
            <a:ext cx="692482" cy="1399853"/>
          </a:xfrm>
          <a:prstGeom prst="rect">
            <a:avLst/>
          </a:prstGeom>
        </p:spPr>
      </p:pic>
      <p:sp>
        <p:nvSpPr>
          <p:cNvPr id="22" name="Content Placeholder 21">
            <a:extLst>
              <a:ext uri="{FF2B5EF4-FFF2-40B4-BE49-F238E27FC236}">
                <a16:creationId xmlns:a16="http://schemas.microsoft.com/office/drawing/2014/main" id="{66CA826B-6C53-F94A-8E50-3D5B53C75395}"/>
              </a:ext>
            </a:extLst>
          </p:cNvPr>
          <p:cNvSpPr>
            <a:spLocks noGrp="1"/>
          </p:cNvSpPr>
          <p:nvPr>
            <p:ph sz="quarter" idx="13" hasCustomPrompt="1"/>
          </p:nvPr>
        </p:nvSpPr>
        <p:spPr>
          <a:xfrm>
            <a:off x="3681268" y="1957967"/>
            <a:ext cx="1796595" cy="446617"/>
          </a:xfrm>
          <a:prstGeom prst="rect">
            <a:avLst/>
          </a:prstGeom>
        </p:spPr>
        <p:txBody>
          <a:bodyPr/>
          <a:lstStyle>
            <a:lvl1pPr marL="0" indent="0" algn="ctr">
              <a:buNone/>
              <a:defRPr sz="1793" baseline="0">
                <a:solidFill>
                  <a:schemeClr val="bg1">
                    <a:lumMod val="50000"/>
                  </a:schemeClr>
                </a:solidFill>
              </a:defRPr>
            </a:lvl1pPr>
            <a:lvl2pPr marL="455516" indent="0">
              <a:buNone/>
              <a:defRPr sz="996"/>
            </a:lvl2pPr>
            <a:lvl3pPr marL="911034" indent="0">
              <a:buNone/>
              <a:defRPr sz="996"/>
            </a:lvl3pPr>
            <a:lvl4pPr marL="1366551" indent="0">
              <a:buNone/>
              <a:defRPr sz="996"/>
            </a:lvl4pPr>
            <a:lvl5pPr marL="1822067" indent="0">
              <a:buNone/>
              <a:defRPr sz="996"/>
            </a:lvl5pPr>
          </a:lstStyle>
          <a:p>
            <a:pPr lvl="0"/>
            <a:r>
              <a:rPr lang="en-US"/>
              <a:t>CONTACT US</a:t>
            </a:r>
          </a:p>
        </p:txBody>
      </p:sp>
      <p:sp>
        <p:nvSpPr>
          <p:cNvPr id="23" name="Content Placeholder 21">
            <a:extLst>
              <a:ext uri="{FF2B5EF4-FFF2-40B4-BE49-F238E27FC236}">
                <a16:creationId xmlns:a16="http://schemas.microsoft.com/office/drawing/2014/main" id="{D933DF7A-99C5-3A40-B321-D72BD932333D}"/>
              </a:ext>
            </a:extLst>
          </p:cNvPr>
          <p:cNvSpPr>
            <a:spLocks noGrp="1"/>
          </p:cNvSpPr>
          <p:nvPr>
            <p:ph sz="quarter" idx="14" hasCustomPrompt="1"/>
          </p:nvPr>
        </p:nvSpPr>
        <p:spPr>
          <a:xfrm>
            <a:off x="3901834" y="5107995"/>
            <a:ext cx="1355465" cy="446617"/>
          </a:xfrm>
          <a:prstGeom prst="rect">
            <a:avLst/>
          </a:prstGeom>
        </p:spPr>
        <p:txBody>
          <a:bodyPr/>
          <a:lstStyle>
            <a:lvl1pPr marL="0" indent="0">
              <a:buNone/>
              <a:defRPr sz="996">
                <a:solidFill>
                  <a:schemeClr val="bg1">
                    <a:lumMod val="50000"/>
                  </a:schemeClr>
                </a:solidFill>
              </a:defRPr>
            </a:lvl1pPr>
            <a:lvl2pPr marL="455516" indent="0">
              <a:buNone/>
              <a:defRPr sz="996"/>
            </a:lvl2pPr>
            <a:lvl3pPr marL="911034" indent="0">
              <a:buNone/>
              <a:defRPr sz="996"/>
            </a:lvl3pPr>
            <a:lvl4pPr marL="1366551" indent="0">
              <a:buNone/>
              <a:defRPr sz="996"/>
            </a:lvl4pPr>
            <a:lvl5pPr marL="1822067" indent="0">
              <a:buNone/>
              <a:defRPr sz="996"/>
            </a:lvl5pPr>
          </a:lstStyle>
          <a:p>
            <a:pPr algn="ctr"/>
            <a:r>
              <a:rPr lang="en-US">
                <a:solidFill>
                  <a:schemeClr val="bg1"/>
                </a:solidFill>
                <a:latin typeface="Lato Bold"/>
                <a:cs typeface="Lato Bold"/>
              </a:rPr>
              <a:t>Number</a:t>
            </a:r>
          </a:p>
        </p:txBody>
      </p:sp>
      <p:sp>
        <p:nvSpPr>
          <p:cNvPr id="24" name="Content Placeholder 21">
            <a:extLst>
              <a:ext uri="{FF2B5EF4-FFF2-40B4-BE49-F238E27FC236}">
                <a16:creationId xmlns:a16="http://schemas.microsoft.com/office/drawing/2014/main" id="{3DE5018B-D1CC-5447-85EA-EC7D47CAA95B}"/>
              </a:ext>
            </a:extLst>
          </p:cNvPr>
          <p:cNvSpPr>
            <a:spLocks noGrp="1"/>
          </p:cNvSpPr>
          <p:nvPr>
            <p:ph sz="quarter" idx="15" hasCustomPrompt="1"/>
          </p:nvPr>
        </p:nvSpPr>
        <p:spPr>
          <a:xfrm>
            <a:off x="3575584" y="4243967"/>
            <a:ext cx="2007965" cy="446617"/>
          </a:xfrm>
          <a:prstGeom prst="rect">
            <a:avLst/>
          </a:prstGeom>
        </p:spPr>
        <p:txBody>
          <a:bodyPr/>
          <a:lstStyle>
            <a:lvl1pPr marL="0" indent="0">
              <a:buNone/>
              <a:defRPr sz="900" baseline="0">
                <a:solidFill>
                  <a:schemeClr val="bg1">
                    <a:lumMod val="50000"/>
                  </a:schemeClr>
                </a:solidFill>
              </a:defRPr>
            </a:lvl1pPr>
            <a:lvl2pPr marL="455516" indent="0">
              <a:buNone/>
              <a:defRPr sz="996"/>
            </a:lvl2pPr>
            <a:lvl3pPr marL="911034" indent="0">
              <a:buNone/>
              <a:defRPr sz="996"/>
            </a:lvl3pPr>
            <a:lvl4pPr marL="1366551" indent="0">
              <a:buNone/>
              <a:defRPr sz="996"/>
            </a:lvl4pPr>
            <a:lvl5pPr marL="1822067" indent="0">
              <a:buNone/>
              <a:defRPr sz="996"/>
            </a:lvl5pPr>
          </a:lstStyle>
          <a:p>
            <a:pPr algn="ctr"/>
            <a:r>
              <a:rPr lang="en-US" b="1"/>
              <a:t>Address</a:t>
            </a:r>
            <a:endParaRPr lang="en-US"/>
          </a:p>
        </p:txBody>
      </p:sp>
      <p:grpSp>
        <p:nvGrpSpPr>
          <p:cNvPr id="15" name="Group 14">
            <a:extLst>
              <a:ext uri="{FF2B5EF4-FFF2-40B4-BE49-F238E27FC236}">
                <a16:creationId xmlns:a16="http://schemas.microsoft.com/office/drawing/2014/main" id="{29E10E36-B4FE-EE4F-ABBD-6B78144A7B17}"/>
              </a:ext>
            </a:extLst>
          </p:cNvPr>
          <p:cNvGrpSpPr/>
          <p:nvPr userDrawn="1"/>
        </p:nvGrpSpPr>
        <p:grpSpPr>
          <a:xfrm>
            <a:off x="3763340" y="3487258"/>
            <a:ext cx="1632450" cy="638043"/>
            <a:chOff x="5043597" y="3487257"/>
            <a:chExt cx="2176600" cy="638043"/>
          </a:xfrm>
        </p:grpSpPr>
        <p:cxnSp>
          <p:nvCxnSpPr>
            <p:cNvPr id="10" name="Straight Connector 9">
              <a:extLst>
                <a:ext uri="{FF2B5EF4-FFF2-40B4-BE49-F238E27FC236}">
                  <a16:creationId xmlns:a16="http://schemas.microsoft.com/office/drawing/2014/main" id="{0D31820A-DD73-7E4D-B283-9AB9C85B3AB6}"/>
                </a:ext>
              </a:extLst>
            </p:cNvPr>
            <p:cNvCxnSpPr/>
            <p:nvPr userDrawn="1"/>
          </p:nvCxnSpPr>
          <p:spPr>
            <a:xfrm>
              <a:off x="5640756" y="3606829"/>
              <a:ext cx="0" cy="383821"/>
            </a:xfrm>
            <a:prstGeom prst="line">
              <a:avLst/>
            </a:prstGeom>
            <a:ln w="9525" cmpd="sng">
              <a:solidFill>
                <a:schemeClr val="accent3">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573A9758-1889-534B-A91C-E1CF96566C0E}"/>
                </a:ext>
              </a:extLst>
            </p:cNvPr>
            <p:cNvCxnSpPr/>
            <p:nvPr userDrawn="1"/>
          </p:nvCxnSpPr>
          <p:spPr>
            <a:xfrm>
              <a:off x="6521287" y="3606829"/>
              <a:ext cx="0" cy="383821"/>
            </a:xfrm>
            <a:prstGeom prst="line">
              <a:avLst/>
            </a:prstGeom>
            <a:ln w="9525" cmpd="sng">
              <a:solidFill>
                <a:schemeClr val="accent3">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pic>
          <p:nvPicPr>
            <p:cNvPr id="25" name="Picture 24">
              <a:hlinkClick r:id="rId4"/>
              <a:extLst>
                <a:ext uri="{FF2B5EF4-FFF2-40B4-BE49-F238E27FC236}">
                  <a16:creationId xmlns:a16="http://schemas.microsoft.com/office/drawing/2014/main" id="{92745C1D-07AF-984E-947B-3C14BD2C6851}"/>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5043597" y="3610539"/>
              <a:ext cx="430233" cy="430233"/>
            </a:xfrm>
            <a:prstGeom prst="rect">
              <a:avLst/>
            </a:prstGeom>
          </p:spPr>
        </p:pic>
        <p:pic>
          <p:nvPicPr>
            <p:cNvPr id="26" name="Picture 25">
              <a:hlinkClick r:id="rId6"/>
              <a:extLst>
                <a:ext uri="{FF2B5EF4-FFF2-40B4-BE49-F238E27FC236}">
                  <a16:creationId xmlns:a16="http://schemas.microsoft.com/office/drawing/2014/main" id="{F6AC0155-D17C-0F44-9228-A1007BEDB0B5}"/>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5892800" y="3611911"/>
              <a:ext cx="406400" cy="406400"/>
            </a:xfrm>
            <a:prstGeom prst="rect">
              <a:avLst/>
            </a:prstGeom>
          </p:spPr>
        </p:pic>
        <p:pic>
          <p:nvPicPr>
            <p:cNvPr id="27" name="Picture 26">
              <a:hlinkClick r:id="rId8"/>
              <a:extLst>
                <a:ext uri="{FF2B5EF4-FFF2-40B4-BE49-F238E27FC236}">
                  <a16:creationId xmlns:a16="http://schemas.microsoft.com/office/drawing/2014/main" id="{E153DD54-C6D3-914D-BE61-72789B883B1A}"/>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6582154" y="3487257"/>
              <a:ext cx="638043" cy="638043"/>
            </a:xfrm>
            <a:prstGeom prst="rect">
              <a:avLst/>
            </a:prstGeom>
          </p:spPr>
        </p:pic>
      </p:grpSp>
    </p:spTree>
    <p:extLst>
      <p:ext uri="{BB962C8B-B14F-4D97-AF65-F5344CB8AC3E}">
        <p14:creationId xmlns:p14="http://schemas.microsoft.com/office/powerpoint/2010/main" val="11890701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grpId="0" nodeType="withEffect">
                                  <p:stCondLst>
                                    <p:cond delay="400"/>
                                  </p:stCondLst>
                                  <p:childTnLst>
                                    <p:set>
                                      <p:cBhvr>
                                        <p:cTn id="6" dur="1" fill="hold">
                                          <p:stCondLst>
                                            <p:cond delay="0"/>
                                          </p:stCondLst>
                                        </p:cTn>
                                        <p:tgtEl>
                                          <p:spTgt spid="20">
                                            <p:txEl>
                                              <p:pRg st="0" end="0"/>
                                            </p:txEl>
                                          </p:spTgt>
                                        </p:tgtEl>
                                        <p:attrNameLst>
                                          <p:attrName>style.visibility</p:attrName>
                                        </p:attrNameLst>
                                      </p:cBhvr>
                                      <p:to>
                                        <p:strVal val="visible"/>
                                      </p:to>
                                    </p:set>
                                    <p:animEffect transition="in" filter="fade">
                                      <p:cBhvr>
                                        <p:cTn id="7" dur="600"/>
                                        <p:tgtEl>
                                          <p:spTgt spid="20">
                                            <p:txEl>
                                              <p:pRg st="0" end="0"/>
                                            </p:txEl>
                                          </p:spTgt>
                                        </p:tgtEl>
                                      </p:cBhvr>
                                    </p:animEffect>
                                    <p:anim calcmode="lin" valueType="num">
                                      <p:cBhvr>
                                        <p:cTn id="8" dur="600" fill="hold"/>
                                        <p:tgtEl>
                                          <p:spTgt spid="20">
                                            <p:txEl>
                                              <p:pRg st="0" end="0"/>
                                            </p:txEl>
                                          </p:spTgt>
                                        </p:tgtEl>
                                        <p:attrNameLst>
                                          <p:attrName>ppt_x</p:attrName>
                                        </p:attrNameLst>
                                      </p:cBhvr>
                                      <p:tavLst>
                                        <p:tav tm="0">
                                          <p:val>
                                            <p:strVal val="#ppt_x"/>
                                          </p:val>
                                        </p:tav>
                                        <p:tav tm="100000">
                                          <p:val>
                                            <p:strVal val="#ppt_x"/>
                                          </p:val>
                                        </p:tav>
                                      </p:tavLst>
                                    </p:anim>
                                    <p:anim calcmode="lin" valueType="num">
                                      <p:cBhvr>
                                        <p:cTn id="9" dur="540" decel="100000" fill="hold"/>
                                        <p:tgtEl>
                                          <p:spTgt spid="20">
                                            <p:txEl>
                                              <p:pRg st="0" end="0"/>
                                            </p:txEl>
                                          </p:spTgt>
                                        </p:tgtEl>
                                        <p:attrNameLst>
                                          <p:attrName>ppt_y</p:attrName>
                                        </p:attrNameLst>
                                      </p:cBhvr>
                                      <p:tavLst>
                                        <p:tav tm="0">
                                          <p:val>
                                            <p:strVal val="#ppt_y+1"/>
                                          </p:val>
                                        </p:tav>
                                        <p:tav tm="100000">
                                          <p:val>
                                            <p:strVal val="#ppt_y-.03"/>
                                          </p:val>
                                        </p:tav>
                                      </p:tavLst>
                                    </p:anim>
                                    <p:anim calcmode="lin" valueType="num">
                                      <p:cBhvr>
                                        <p:cTn id="10" dur="60" accel="100000" fill="hold">
                                          <p:stCondLst>
                                            <p:cond delay="540"/>
                                          </p:stCondLst>
                                        </p:cTn>
                                        <p:tgtEl>
                                          <p:spTgt spid="20">
                                            <p:txEl>
                                              <p:pRg st="0" end="0"/>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build="p">
        <p:tmplLst>
          <p:tmpl lvl="1">
            <p:tnLst>
              <p:par>
                <p:cTn presetID="37" presetClass="entr" presetSubtype="0" fill="hold" nodeType="withEffect">
                  <p:stCondLst>
                    <p:cond delay="300"/>
                  </p:stCondLst>
                  <p:childTnLst>
                    <p:set>
                      <p:cBhvr>
                        <p:cTn dur="1" fill="hold">
                          <p:stCondLst>
                            <p:cond delay="0"/>
                          </p:stCondLst>
                        </p:cTn>
                        <p:tgtEl>
                          <p:spTgt spid="20"/>
                        </p:tgtEl>
                        <p:attrNameLst>
                          <p:attrName>style.visibility</p:attrName>
                        </p:attrNameLst>
                      </p:cBhvr>
                      <p:to>
                        <p:strVal val="visible"/>
                      </p:to>
                    </p:set>
                    <p:animEffect transition="in" filter="fade">
                      <p:cBhvr>
                        <p:cTn dur="600"/>
                        <p:tgtEl>
                          <p:spTgt spid="20"/>
                        </p:tgtEl>
                      </p:cBhvr>
                    </p:animEffect>
                    <p:anim calcmode="lin" valueType="num">
                      <p:cBhvr>
                        <p:cTn dur="600" fill="hold"/>
                        <p:tgtEl>
                          <p:spTgt spid="20"/>
                        </p:tgtEl>
                        <p:attrNameLst>
                          <p:attrName>ppt_x</p:attrName>
                        </p:attrNameLst>
                      </p:cBhvr>
                      <p:tavLst>
                        <p:tav tm="0">
                          <p:val>
                            <p:strVal val="#ppt_x"/>
                          </p:val>
                        </p:tav>
                        <p:tav tm="100000">
                          <p:val>
                            <p:strVal val="#ppt_x"/>
                          </p:val>
                        </p:tav>
                      </p:tavLst>
                    </p:anim>
                    <p:anim calcmode="lin" valueType="num">
                      <p:cBhvr>
                        <p:cTn dur="540" decel="100000" fill="hold"/>
                        <p:tgtEl>
                          <p:spTgt spid="20"/>
                        </p:tgtEl>
                        <p:attrNameLst>
                          <p:attrName>ppt_y</p:attrName>
                        </p:attrNameLst>
                      </p:cBhvr>
                      <p:tavLst>
                        <p:tav tm="0">
                          <p:val>
                            <p:strVal val="#ppt_y+1"/>
                          </p:val>
                        </p:tav>
                        <p:tav tm="100000">
                          <p:val>
                            <p:strVal val="#ppt_y-.03"/>
                          </p:val>
                        </p:tav>
                      </p:tavLst>
                    </p:anim>
                    <p:anim calcmode="lin" valueType="num">
                      <p:cBhvr>
                        <p:cTn dur="60" accel="100000" fill="hold">
                          <p:stCondLst>
                            <p:cond delay="540"/>
                          </p:stCondLst>
                        </p:cTn>
                        <p:tgtEl>
                          <p:spTgt spid="20"/>
                        </p:tgtEl>
                        <p:attrNameLst>
                          <p:attrName>ppt_y</p:attrName>
                        </p:attrNameLst>
                      </p:cBhvr>
                      <p:tavLst>
                        <p:tav tm="0">
                          <p:val>
                            <p:strVal val="#ppt_y-.03"/>
                          </p:val>
                        </p:tav>
                        <p:tav tm="100000">
                          <p:val>
                            <p:strVal val="#ppt_y"/>
                          </p:val>
                        </p:tav>
                      </p:tavLst>
                    </p:anim>
                  </p:childTnLst>
                </p:cTn>
              </p:par>
            </p:tnLst>
          </p:tmpl>
        </p:tmplLst>
      </p:bldP>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1F0625F-F259-40A5-BD48-B4CB9B0AF9DE}"/>
              </a:ext>
            </a:extLst>
          </p:cNvPr>
          <p:cNvSpPr/>
          <p:nvPr userDrawn="1"/>
        </p:nvSpPr>
        <p:spPr>
          <a:xfrm>
            <a:off x="1" y="0"/>
            <a:ext cx="9146381"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sp>
        <p:nvSpPr>
          <p:cNvPr id="7" name="Title Placeholder 1"/>
          <p:cNvSpPr txBox="1">
            <a:spLocks/>
          </p:cNvSpPr>
          <p:nvPr userDrawn="1"/>
        </p:nvSpPr>
        <p:spPr>
          <a:xfrm>
            <a:off x="628650" y="727976"/>
            <a:ext cx="7886700" cy="358703"/>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2400" kern="1200">
                <a:solidFill>
                  <a:schemeClr val="tx1"/>
                </a:solidFill>
                <a:latin typeface="Corbel" panose="020B0503020204020204" pitchFamily="34" charset="0"/>
                <a:ea typeface="+mj-ea"/>
                <a:cs typeface="+mj-cs"/>
              </a:defRPr>
            </a:lvl1pPr>
          </a:lstStyle>
          <a:p>
            <a:endParaRPr lang="en-US" sz="1200">
              <a:solidFill>
                <a:schemeClr val="bg1"/>
              </a:solidFill>
            </a:endParaRPr>
          </a:p>
        </p:txBody>
      </p:sp>
      <p:pic>
        <p:nvPicPr>
          <p:cNvPr id="9" name="Picture 8">
            <a:extLst>
              <a:ext uri="{FF2B5EF4-FFF2-40B4-BE49-F238E27FC236}">
                <a16:creationId xmlns:a16="http://schemas.microsoft.com/office/drawing/2014/main" id="{E03A9E43-E59F-E241-85D0-F48AF25BDC82}"/>
              </a:ext>
            </a:extLst>
          </p:cNvPr>
          <p:cNvPicPr>
            <a:picLocks noChangeAspect="1"/>
          </p:cNvPicPr>
          <p:nvPr userDrawn="1"/>
        </p:nvPicPr>
        <p:blipFill>
          <a:blip r:embed="rId2"/>
          <a:stretch>
            <a:fillRect/>
          </a:stretch>
        </p:blipFill>
        <p:spPr>
          <a:xfrm>
            <a:off x="2" y="6311901"/>
            <a:ext cx="8515349" cy="546098"/>
          </a:xfrm>
          <a:prstGeom prst="rect">
            <a:avLst/>
          </a:prstGeom>
        </p:spPr>
      </p:pic>
      <p:pic>
        <p:nvPicPr>
          <p:cNvPr id="11" name="Picture 10">
            <a:extLst>
              <a:ext uri="{FF2B5EF4-FFF2-40B4-BE49-F238E27FC236}">
                <a16:creationId xmlns:a16="http://schemas.microsoft.com/office/drawing/2014/main" id="{533131F7-980B-C14E-94DE-D732D4082E1B}"/>
              </a:ext>
            </a:extLst>
          </p:cNvPr>
          <p:cNvPicPr>
            <a:picLocks noChangeAspect="1"/>
          </p:cNvPicPr>
          <p:nvPr userDrawn="1"/>
        </p:nvPicPr>
        <p:blipFill rotWithShape="1">
          <a:blip r:embed="rId3"/>
          <a:srcRect l="40266" t="17921" r="39881" b="19160"/>
          <a:stretch/>
        </p:blipFill>
        <p:spPr>
          <a:xfrm>
            <a:off x="8727998" y="6356352"/>
            <a:ext cx="215283" cy="435196"/>
          </a:xfrm>
          <a:prstGeom prst="rect">
            <a:avLst/>
          </a:prstGeom>
        </p:spPr>
      </p:pic>
      <p:sp>
        <p:nvSpPr>
          <p:cNvPr id="12" name="Date Placeholder 13">
            <a:extLst>
              <a:ext uri="{FF2B5EF4-FFF2-40B4-BE49-F238E27FC236}">
                <a16:creationId xmlns:a16="http://schemas.microsoft.com/office/drawing/2014/main" id="{B17FFFAD-ED39-7145-B093-9EAB639FF97F}"/>
              </a:ext>
            </a:extLst>
          </p:cNvPr>
          <p:cNvSpPr>
            <a:spLocks noGrp="1"/>
          </p:cNvSpPr>
          <p:nvPr>
            <p:ph type="dt" sz="half" idx="2"/>
          </p:nvPr>
        </p:nvSpPr>
        <p:spPr>
          <a:xfrm>
            <a:off x="628651" y="6334128"/>
            <a:ext cx="4712785" cy="501649"/>
          </a:xfrm>
          <a:prstGeom prst="rect">
            <a:avLst/>
          </a:prstGeom>
        </p:spPr>
        <p:txBody>
          <a:bodyPr vert="horz" lIns="91440" tIns="45720" rIns="91440" bIns="45720" rtlCol="0" anchor="ctr"/>
          <a:lstStyle>
            <a:lvl1pPr algn="l">
              <a:defRPr sz="996">
                <a:solidFill>
                  <a:schemeClr val="bg1"/>
                </a:solidFill>
              </a:defRPr>
            </a:lvl1pPr>
          </a:lstStyle>
          <a:p>
            <a:fld id="{D97C9332-06A4-8741-8892-83C10379AC79}" type="datetime1">
              <a:rPr lang="en-IN" smtClean="0"/>
              <a:t>13-04-2023</a:t>
            </a:fld>
            <a:r>
              <a:rPr lang="en-US"/>
              <a:t> </a:t>
            </a:r>
            <a:r>
              <a:rPr lang="en-US" altLang="en-US"/>
              <a:t>| </a:t>
            </a:r>
            <a:r>
              <a:rPr lang="en-IN" altLang="en-US"/>
              <a:t>© Mphasis 2018  Proprietary and confidential information</a:t>
            </a:r>
            <a:endParaRPr lang="en-US"/>
          </a:p>
        </p:txBody>
      </p:sp>
      <p:sp>
        <p:nvSpPr>
          <p:cNvPr id="13" name="Slide Number Placeholder 15">
            <a:extLst>
              <a:ext uri="{FF2B5EF4-FFF2-40B4-BE49-F238E27FC236}">
                <a16:creationId xmlns:a16="http://schemas.microsoft.com/office/drawing/2014/main" id="{97BA16ED-B250-D444-8197-5CCDD1B7F1A4}"/>
              </a:ext>
            </a:extLst>
          </p:cNvPr>
          <p:cNvSpPr>
            <a:spLocks noGrp="1"/>
          </p:cNvSpPr>
          <p:nvPr>
            <p:ph type="sldNum" sz="quarter" idx="4"/>
          </p:nvPr>
        </p:nvSpPr>
        <p:spPr>
          <a:xfrm>
            <a:off x="6457950" y="6401860"/>
            <a:ext cx="2057401" cy="366182"/>
          </a:xfrm>
          <a:prstGeom prst="rect">
            <a:avLst/>
          </a:prstGeom>
        </p:spPr>
        <p:txBody>
          <a:bodyPr vert="horz" lIns="91440" tIns="45720" rIns="91440" bIns="45720" rtlCol="0" anchor="ctr"/>
          <a:lstStyle>
            <a:lvl1pPr algn="r">
              <a:defRPr sz="996">
                <a:solidFill>
                  <a:schemeClr val="bg1"/>
                </a:solidFill>
              </a:defRPr>
            </a:lvl1pPr>
          </a:lstStyle>
          <a:p>
            <a:fld id="{1755F6D2-49A6-E64A-811B-3E9DE07970BF}" type="slidenum">
              <a:rPr lang="en-US" smtClean="0"/>
              <a:pPr/>
              <a:t>‹#›</a:t>
            </a:fld>
            <a:endParaRPr lang="en-US"/>
          </a:p>
        </p:txBody>
      </p:sp>
      <p:sp>
        <p:nvSpPr>
          <p:cNvPr id="8" name="Text Placeholder 3">
            <a:extLst>
              <a:ext uri="{FF2B5EF4-FFF2-40B4-BE49-F238E27FC236}">
                <a16:creationId xmlns:a16="http://schemas.microsoft.com/office/drawing/2014/main" id="{F69003F4-E17E-3949-B560-6EDEEDA88835}"/>
              </a:ext>
            </a:extLst>
          </p:cNvPr>
          <p:cNvSpPr>
            <a:spLocks noGrp="1"/>
          </p:cNvSpPr>
          <p:nvPr>
            <p:ph type="body" sz="quarter" idx="15" hasCustomPrompt="1"/>
          </p:nvPr>
        </p:nvSpPr>
        <p:spPr>
          <a:xfrm>
            <a:off x="458392" y="204950"/>
            <a:ext cx="8219027" cy="353459"/>
          </a:xfrm>
          <a:prstGeom prst="rect">
            <a:avLst/>
          </a:prstGeom>
        </p:spPr>
        <p:txBody>
          <a:bodyPr/>
          <a:lstStyle>
            <a:lvl1pPr marL="0" indent="0" algn="ctr">
              <a:buNone/>
              <a:defRPr sz="1800" cap="none" baseline="0">
                <a:solidFill>
                  <a:srgbClr val="B51E6A"/>
                </a:solidFill>
                <a:latin typeface="Calibri" panose="020F0502020204030204" pitchFamily="34" charset="0"/>
                <a:cs typeface="Calibri" panose="020F0502020204030204" pitchFamily="34" charset="0"/>
              </a:defRPr>
            </a:lvl1pPr>
          </a:lstStyle>
          <a:p>
            <a:r>
              <a:rPr lang="en-US"/>
              <a:t>TITLE</a:t>
            </a:r>
          </a:p>
        </p:txBody>
      </p:sp>
      <p:cxnSp>
        <p:nvCxnSpPr>
          <p:cNvPr id="10" name="Straight Connector 9">
            <a:extLst>
              <a:ext uri="{FF2B5EF4-FFF2-40B4-BE49-F238E27FC236}">
                <a16:creationId xmlns:a16="http://schemas.microsoft.com/office/drawing/2014/main" id="{DFBE4022-A206-6443-8C6B-43FD88A928A0}"/>
              </a:ext>
            </a:extLst>
          </p:cNvPr>
          <p:cNvCxnSpPr>
            <a:cxnSpLocks/>
          </p:cNvCxnSpPr>
          <p:nvPr userDrawn="1"/>
        </p:nvCxnSpPr>
        <p:spPr>
          <a:xfrm>
            <a:off x="3411793" y="629379"/>
            <a:ext cx="2212259" cy="0"/>
          </a:xfrm>
          <a:prstGeom prst="line">
            <a:avLst/>
          </a:prstGeom>
          <a:ln>
            <a:solidFill>
              <a:srgbClr val="C8262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685365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301F199-8DFA-4B32-A155-C165D2E1EE92}"/>
              </a:ext>
            </a:extLst>
          </p:cNvPr>
          <p:cNvSpPr>
            <a:spLocks noGrp="1"/>
          </p:cNvSpPr>
          <p:nvPr>
            <p:ph type="title"/>
          </p:nvPr>
        </p:nvSpPr>
        <p:spPr>
          <a:xfrm>
            <a:off x="628650" y="-13647"/>
            <a:ext cx="7886700" cy="595539"/>
          </a:xfrm>
          <a:prstGeom prst="rect">
            <a:avLst/>
          </a:prstGeom>
        </p:spPr>
        <p:txBody>
          <a:bodyPr anchor="ctr">
            <a:noAutofit/>
          </a:bodyPr>
          <a:lstStyle>
            <a:lvl1pPr algn="ctr">
              <a:defRPr sz="1800" b="1">
                <a:solidFill>
                  <a:schemeClr val="accent1"/>
                </a:solidFill>
                <a:latin typeface="+mn-lt"/>
              </a:defRPr>
            </a:lvl1pPr>
          </a:lstStyle>
          <a:p>
            <a:r>
              <a:rPr lang="en-US"/>
              <a:t>Click to edit Master title style</a:t>
            </a:r>
          </a:p>
        </p:txBody>
      </p:sp>
      <p:sp>
        <p:nvSpPr>
          <p:cNvPr id="5" name="TextBox 4">
            <a:extLst>
              <a:ext uri="{FF2B5EF4-FFF2-40B4-BE49-F238E27FC236}">
                <a16:creationId xmlns:a16="http://schemas.microsoft.com/office/drawing/2014/main" id="{3A4359F7-4D65-4302-8E17-A9CEBAE0878B}"/>
              </a:ext>
            </a:extLst>
          </p:cNvPr>
          <p:cNvSpPr txBox="1"/>
          <p:nvPr userDrawn="1"/>
        </p:nvSpPr>
        <p:spPr>
          <a:xfrm>
            <a:off x="204397" y="6554766"/>
            <a:ext cx="2403668" cy="323165"/>
          </a:xfrm>
          <a:prstGeom prst="rect">
            <a:avLst/>
          </a:prstGeom>
          <a:noFill/>
        </p:spPr>
        <p:txBody>
          <a:bodyPr wrap="square" rtlCol="0">
            <a:spAutoFit/>
          </a:bodyPr>
          <a:lstStyle/>
          <a:p>
            <a:r>
              <a:rPr lang="en-US" sz="750">
                <a:solidFill>
                  <a:schemeClr val="bg1"/>
                </a:solidFill>
              </a:rPr>
              <a:t>© Mphasis 2020  Proprietary and confidential information</a:t>
            </a:r>
          </a:p>
        </p:txBody>
      </p:sp>
      <p:sp>
        <p:nvSpPr>
          <p:cNvPr id="17" name="TextBox 16">
            <a:extLst>
              <a:ext uri="{FF2B5EF4-FFF2-40B4-BE49-F238E27FC236}">
                <a16:creationId xmlns:a16="http://schemas.microsoft.com/office/drawing/2014/main" id="{E117062F-0EF4-4017-AEE4-696F5CCBAD82}"/>
              </a:ext>
            </a:extLst>
          </p:cNvPr>
          <p:cNvSpPr txBox="1"/>
          <p:nvPr userDrawn="1"/>
        </p:nvSpPr>
        <p:spPr>
          <a:xfrm>
            <a:off x="8022432" y="6554766"/>
            <a:ext cx="347057" cy="207749"/>
          </a:xfrm>
          <a:prstGeom prst="rect">
            <a:avLst/>
          </a:prstGeom>
          <a:noFill/>
        </p:spPr>
        <p:txBody>
          <a:bodyPr wrap="square" rtlCol="0">
            <a:spAutoFit/>
          </a:bodyPr>
          <a:lstStyle/>
          <a:p>
            <a:pPr algn="r"/>
            <a:fld id="{82F70C56-9CC2-43FD-A22E-F0925CD76F70}" type="slidenum">
              <a:rPr lang="en-GB" sz="750" smtClean="0">
                <a:solidFill>
                  <a:schemeClr val="bg1"/>
                </a:solidFill>
              </a:rPr>
              <a:t>‹#›</a:t>
            </a:fld>
            <a:endParaRPr lang="en-US" sz="750">
              <a:solidFill>
                <a:schemeClr val="bg1"/>
              </a:solidFill>
            </a:endParaRPr>
          </a:p>
        </p:txBody>
      </p:sp>
      <p:cxnSp>
        <p:nvCxnSpPr>
          <p:cNvPr id="7" name="Straight Connector 6">
            <a:extLst>
              <a:ext uri="{FF2B5EF4-FFF2-40B4-BE49-F238E27FC236}">
                <a16:creationId xmlns:a16="http://schemas.microsoft.com/office/drawing/2014/main" id="{D6C4363B-EC02-4871-9C9B-6E6736588C89}"/>
              </a:ext>
            </a:extLst>
          </p:cNvPr>
          <p:cNvCxnSpPr/>
          <p:nvPr userDrawn="1"/>
        </p:nvCxnSpPr>
        <p:spPr>
          <a:xfrm>
            <a:off x="1756064" y="581891"/>
            <a:ext cx="5631873" cy="0"/>
          </a:xfrm>
          <a:prstGeom prst="line">
            <a:avLst/>
          </a:prstGeom>
          <a:ln>
            <a:solidFill>
              <a:srgbClr val="981658"/>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865C9440-CB5B-4827-BE55-C89C95E08BD3}"/>
              </a:ext>
            </a:extLst>
          </p:cNvPr>
          <p:cNvSpPr txBox="1"/>
          <p:nvPr userDrawn="1"/>
        </p:nvSpPr>
        <p:spPr>
          <a:xfrm>
            <a:off x="6924676" y="6554766"/>
            <a:ext cx="890588" cy="207749"/>
          </a:xfrm>
          <a:prstGeom prst="rect">
            <a:avLst/>
          </a:prstGeom>
          <a:noFill/>
        </p:spPr>
        <p:txBody>
          <a:bodyPr wrap="square" rtlCol="0">
            <a:spAutoFit/>
          </a:bodyPr>
          <a:lstStyle/>
          <a:p>
            <a:pPr algn="ctr"/>
            <a:fld id="{6962E89B-16E8-4920-AE09-7BF9868788C3}" type="datetime4">
              <a:rPr lang="en-GB" sz="750" smtClean="0">
                <a:solidFill>
                  <a:schemeClr val="bg1"/>
                </a:solidFill>
              </a:rPr>
              <a:t>13 April 2023</a:t>
            </a:fld>
            <a:endParaRPr lang="en-US" sz="750">
              <a:solidFill>
                <a:schemeClr val="bg1"/>
              </a:solidFill>
            </a:endParaRPr>
          </a:p>
        </p:txBody>
      </p:sp>
    </p:spTree>
    <p:extLst>
      <p:ext uri="{BB962C8B-B14F-4D97-AF65-F5344CB8AC3E}">
        <p14:creationId xmlns:p14="http://schemas.microsoft.com/office/powerpoint/2010/main" val="2141730926"/>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5_Custom Layout">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9221D40-1326-5F47-9F7B-A14BCA76802A}"/>
              </a:ext>
            </a:extLst>
          </p:cNvPr>
          <p:cNvPicPr>
            <a:picLocks noChangeAspect="1"/>
          </p:cNvPicPr>
          <p:nvPr userDrawn="1"/>
        </p:nvPicPr>
        <p:blipFill>
          <a:blip r:embed="rId2"/>
          <a:stretch>
            <a:fillRect/>
          </a:stretch>
        </p:blipFill>
        <p:spPr>
          <a:xfrm>
            <a:off x="1" y="0"/>
            <a:ext cx="9144000" cy="6858000"/>
          </a:xfrm>
          <a:prstGeom prst="rect">
            <a:avLst/>
          </a:prstGeom>
        </p:spPr>
      </p:pic>
      <p:sp>
        <p:nvSpPr>
          <p:cNvPr id="7" name="Date Placeholder 6">
            <a:extLst>
              <a:ext uri="{FF2B5EF4-FFF2-40B4-BE49-F238E27FC236}">
                <a16:creationId xmlns:a16="http://schemas.microsoft.com/office/drawing/2014/main" id="{49643496-82AF-0448-9330-2CD7348FE54F}"/>
              </a:ext>
            </a:extLst>
          </p:cNvPr>
          <p:cNvSpPr>
            <a:spLocks noGrp="1"/>
          </p:cNvSpPr>
          <p:nvPr>
            <p:ph type="dt" sz="half" idx="14"/>
          </p:nvPr>
        </p:nvSpPr>
        <p:spPr/>
        <p:txBody>
          <a:bodyPr/>
          <a:lstStyle/>
          <a:p>
            <a:fld id="{D97C9332-06A4-8741-8892-83C10379AC79}" type="datetime1">
              <a:rPr lang="en-IN" smtClean="0"/>
              <a:t>13-04-2023</a:t>
            </a:fld>
            <a:r>
              <a:rPr lang="en-US"/>
              <a:t> </a:t>
            </a:r>
            <a:r>
              <a:rPr lang="en-US" altLang="en-US"/>
              <a:t>| </a:t>
            </a:r>
            <a:r>
              <a:rPr lang="en-IN" altLang="en-US"/>
              <a:t>© Mphasis 2018  Proprietary and confidential information</a:t>
            </a:r>
            <a:endParaRPr lang="en-US"/>
          </a:p>
        </p:txBody>
      </p:sp>
      <p:sp>
        <p:nvSpPr>
          <p:cNvPr id="8" name="Slide Number Placeholder 7">
            <a:extLst>
              <a:ext uri="{FF2B5EF4-FFF2-40B4-BE49-F238E27FC236}">
                <a16:creationId xmlns:a16="http://schemas.microsoft.com/office/drawing/2014/main" id="{4B9B7DAE-C69C-394A-9DAA-968B2477EC22}"/>
              </a:ext>
            </a:extLst>
          </p:cNvPr>
          <p:cNvSpPr>
            <a:spLocks noGrp="1"/>
          </p:cNvSpPr>
          <p:nvPr>
            <p:ph type="sldNum" sz="quarter" idx="15"/>
          </p:nvPr>
        </p:nvSpPr>
        <p:spPr/>
        <p:txBody>
          <a:bodyPr/>
          <a:lstStyle/>
          <a:p>
            <a:fld id="{1755F6D2-49A6-E64A-811B-3E9DE07970BF}" type="slidenum">
              <a:rPr lang="en-US" smtClean="0"/>
              <a:pPr/>
              <a:t>‹#›</a:t>
            </a:fld>
            <a:endParaRPr lang="en-US"/>
          </a:p>
        </p:txBody>
      </p:sp>
      <p:cxnSp>
        <p:nvCxnSpPr>
          <p:cNvPr id="21" name="Straight Connector 20">
            <a:extLst>
              <a:ext uri="{FF2B5EF4-FFF2-40B4-BE49-F238E27FC236}">
                <a16:creationId xmlns:a16="http://schemas.microsoft.com/office/drawing/2014/main" id="{68B944DE-DE06-4B49-B994-B75840615CC2}"/>
              </a:ext>
            </a:extLst>
          </p:cNvPr>
          <p:cNvCxnSpPr>
            <a:cxnSpLocks/>
          </p:cNvCxnSpPr>
          <p:nvPr userDrawn="1"/>
        </p:nvCxnSpPr>
        <p:spPr>
          <a:xfrm>
            <a:off x="2120901" y="2517996"/>
            <a:ext cx="2652268" cy="0"/>
          </a:xfrm>
          <a:prstGeom prst="line">
            <a:avLst/>
          </a:prstGeom>
          <a:ln w="9525" cmpd="sng">
            <a:solidFill>
              <a:schemeClr val="bg1">
                <a:lumMod val="75000"/>
              </a:schemeClr>
            </a:solidFill>
            <a:prstDash val="solid"/>
            <a:headEnd type="none"/>
            <a:tailEnd type="none" w="lg" len="lg"/>
          </a:ln>
          <a:effectLst/>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0A94CD73-9149-4641-8F68-3FA263C232E3}"/>
              </a:ext>
            </a:extLst>
          </p:cNvPr>
          <p:cNvCxnSpPr>
            <a:cxnSpLocks/>
          </p:cNvCxnSpPr>
          <p:nvPr userDrawn="1"/>
        </p:nvCxnSpPr>
        <p:spPr>
          <a:xfrm>
            <a:off x="2120900" y="2127938"/>
            <a:ext cx="0" cy="2822016"/>
          </a:xfrm>
          <a:prstGeom prst="line">
            <a:avLst/>
          </a:prstGeom>
          <a:ln w="9525" cmpd="sng">
            <a:solidFill>
              <a:schemeClr val="bg1">
                <a:lumMod val="75000"/>
              </a:schemeClr>
            </a:solidFill>
            <a:prstDash val="solid"/>
            <a:headEnd type="none"/>
            <a:tailEnd type="none" w="lg" len="lg"/>
          </a:ln>
          <a:effectLst/>
        </p:spPr>
        <p:style>
          <a:lnRef idx="2">
            <a:schemeClr val="accent1"/>
          </a:lnRef>
          <a:fillRef idx="0">
            <a:schemeClr val="accent1"/>
          </a:fillRef>
          <a:effectRef idx="1">
            <a:schemeClr val="accent1"/>
          </a:effectRef>
          <a:fontRef idx="minor">
            <a:schemeClr val="tx1"/>
          </a:fontRef>
        </p:style>
      </p:cxnSp>
      <p:sp>
        <p:nvSpPr>
          <p:cNvPr id="23" name="Content Placeholder 4">
            <a:extLst>
              <a:ext uri="{FF2B5EF4-FFF2-40B4-BE49-F238E27FC236}">
                <a16:creationId xmlns:a16="http://schemas.microsoft.com/office/drawing/2014/main" id="{1FF231C8-CCB9-6446-A179-EB086D1CAE95}"/>
              </a:ext>
            </a:extLst>
          </p:cNvPr>
          <p:cNvSpPr>
            <a:spLocks noGrp="1"/>
          </p:cNvSpPr>
          <p:nvPr>
            <p:ph sz="quarter" idx="12" hasCustomPrompt="1"/>
          </p:nvPr>
        </p:nvSpPr>
        <p:spPr>
          <a:xfrm>
            <a:off x="2213770" y="2124136"/>
            <a:ext cx="2735263" cy="365500"/>
          </a:xfrm>
          <a:prstGeom prst="rect">
            <a:avLst/>
          </a:prstGeom>
        </p:spPr>
        <p:txBody>
          <a:bodyPr/>
          <a:lstStyle>
            <a:lvl1pPr marL="0" marR="0" indent="0" algn="l" defTabSz="911034" rtl="0" eaLnBrk="1" fontAlgn="auto" latinLnBrk="0" hangingPunct="1">
              <a:lnSpc>
                <a:spcPct val="100000"/>
              </a:lnSpc>
              <a:spcBef>
                <a:spcPts val="996"/>
              </a:spcBef>
              <a:spcAft>
                <a:spcPts val="0"/>
              </a:spcAft>
              <a:buClrTx/>
              <a:buSzTx/>
              <a:buFont typeface="Arial" panose="020B0604020202020204" pitchFamily="34" charset="0"/>
              <a:buNone/>
              <a:tabLst/>
              <a:defRPr sz="1575" b="1" cap="all" baseline="0">
                <a:solidFill>
                  <a:schemeClr val="bg1"/>
                </a:solidFill>
              </a:defRPr>
            </a:lvl1pPr>
            <a:lvl2pPr marL="455516" indent="0">
              <a:buNone/>
              <a:defRPr sz="897"/>
            </a:lvl2pPr>
            <a:lvl3pPr marL="911034" indent="0">
              <a:buNone/>
              <a:defRPr sz="897"/>
            </a:lvl3pPr>
            <a:lvl4pPr marL="1366551" indent="0">
              <a:buNone/>
              <a:defRPr sz="897"/>
            </a:lvl4pPr>
            <a:lvl5pPr marL="1822067" indent="0">
              <a:buNone/>
              <a:defRPr sz="897"/>
            </a:lvl5pPr>
          </a:lstStyle>
          <a:p>
            <a:pPr lvl="0"/>
            <a:r>
              <a:rPr lang="en-US"/>
              <a:t>SUBHEADLINE</a:t>
            </a:r>
          </a:p>
        </p:txBody>
      </p:sp>
      <p:sp>
        <p:nvSpPr>
          <p:cNvPr id="4" name="Content Placeholder 3">
            <a:extLst>
              <a:ext uri="{FF2B5EF4-FFF2-40B4-BE49-F238E27FC236}">
                <a16:creationId xmlns:a16="http://schemas.microsoft.com/office/drawing/2014/main" id="{E969B851-7E6C-224A-A414-944FC4E11DFD}"/>
              </a:ext>
            </a:extLst>
          </p:cNvPr>
          <p:cNvSpPr>
            <a:spLocks noGrp="1"/>
          </p:cNvSpPr>
          <p:nvPr>
            <p:ph sz="quarter" idx="16" hasCustomPrompt="1"/>
          </p:nvPr>
        </p:nvSpPr>
        <p:spPr>
          <a:xfrm>
            <a:off x="2213373" y="2671763"/>
            <a:ext cx="2736056" cy="2278062"/>
          </a:xfrm>
          <a:prstGeom prst="rect">
            <a:avLst/>
          </a:prstGeom>
        </p:spPr>
        <p:txBody>
          <a:bodyPr/>
          <a:lstStyle>
            <a:lvl1pPr marL="0" marR="0" indent="0" algn="l" defTabSz="911034" rtl="0" eaLnBrk="1" fontAlgn="auto" latinLnBrk="0" hangingPunct="1">
              <a:lnSpc>
                <a:spcPct val="90000"/>
              </a:lnSpc>
              <a:spcBef>
                <a:spcPts val="996"/>
              </a:spcBef>
              <a:spcAft>
                <a:spcPts val="0"/>
              </a:spcAft>
              <a:buClrTx/>
              <a:buSzTx/>
              <a:buFont typeface="Arial" panose="020B0604020202020204" pitchFamily="34" charset="0"/>
              <a:buNone/>
              <a:tabLst/>
              <a:defRPr sz="1050" cap="all" baseline="0">
                <a:solidFill>
                  <a:schemeClr val="bg1"/>
                </a:solidFill>
              </a:defRPr>
            </a:lvl1pPr>
            <a:lvl2pPr marL="455516" indent="0">
              <a:buNone/>
              <a:defRPr sz="1050"/>
            </a:lvl2pPr>
            <a:lvl3pPr marL="911033" indent="0">
              <a:buNone/>
              <a:defRPr sz="1050"/>
            </a:lvl3pPr>
            <a:lvl4pPr marL="1366550" indent="0">
              <a:buNone/>
              <a:defRPr sz="1050"/>
            </a:lvl4pPr>
            <a:lvl5pPr marL="1822067" indent="0">
              <a:buNone/>
              <a:defRPr sz="1050"/>
            </a:lvl5pPr>
          </a:lstStyle>
          <a:p>
            <a:pPr marL="0" marR="0" lvl="0" indent="0" algn="l" defTabSz="911034" rtl="0" eaLnBrk="1" fontAlgn="auto" latinLnBrk="0" hangingPunct="1">
              <a:lnSpc>
                <a:spcPct val="90000"/>
              </a:lnSpc>
              <a:spcBef>
                <a:spcPts val="996"/>
              </a:spcBef>
              <a:spcAft>
                <a:spcPts val="0"/>
              </a:spcAft>
              <a:buClrTx/>
              <a:buSzTx/>
              <a:buFont typeface="Arial" panose="020B0604020202020204" pitchFamily="34" charset="0"/>
              <a:buNone/>
              <a:tabLst/>
              <a:defRPr/>
            </a:pPr>
            <a:r>
              <a:rPr lang="en-US"/>
              <a:t>Dummy Copy Dummy Copy Dummy Copy Dummy Copy Dummy Copy Dummy Copy Dummy Copy Dummy Copy Dummy Copy Dummy Copy Dummy Copy Dummy Copy Dummy Copy Dummy Copy Dummy Copy Dummy Copy Dummy Copy Dummy Copy Dummy Copy Dummy Copy Dummy Copy</a:t>
            </a:r>
          </a:p>
          <a:p>
            <a:pPr marL="0" marR="0" lvl="0" indent="0" algn="l" defTabSz="911034" rtl="0" eaLnBrk="1" fontAlgn="auto" latinLnBrk="0" hangingPunct="1">
              <a:lnSpc>
                <a:spcPct val="90000"/>
              </a:lnSpc>
              <a:spcBef>
                <a:spcPts val="996"/>
              </a:spcBef>
              <a:spcAft>
                <a:spcPts val="0"/>
              </a:spcAft>
              <a:buClrTx/>
              <a:buSzTx/>
              <a:buFont typeface="Arial" panose="020B0604020202020204" pitchFamily="34" charset="0"/>
              <a:buNone/>
              <a:tabLst/>
              <a:defRPr/>
            </a:pPr>
            <a:r>
              <a:rPr lang="en-US"/>
              <a:t>Dummy Copy Dummy Copy Dummy Copy Dummy Copy Dummy Copy Dummy Copy Dummy Copy</a:t>
            </a:r>
          </a:p>
          <a:p>
            <a:pPr marL="0" marR="0" lvl="0" indent="0" algn="l" defTabSz="911034" rtl="0" eaLnBrk="1" fontAlgn="auto" latinLnBrk="0" hangingPunct="1">
              <a:lnSpc>
                <a:spcPct val="90000"/>
              </a:lnSpc>
              <a:spcBef>
                <a:spcPts val="996"/>
              </a:spcBef>
              <a:spcAft>
                <a:spcPts val="0"/>
              </a:spcAft>
              <a:buClrTx/>
              <a:buSzTx/>
              <a:buFont typeface="Arial" panose="020B0604020202020204" pitchFamily="34" charset="0"/>
              <a:buNone/>
              <a:tabLst/>
              <a:defRPr/>
            </a:pPr>
            <a:endParaRPr lang="en-US"/>
          </a:p>
        </p:txBody>
      </p:sp>
    </p:spTree>
    <p:extLst>
      <p:ext uri="{BB962C8B-B14F-4D97-AF65-F5344CB8AC3E}">
        <p14:creationId xmlns:p14="http://schemas.microsoft.com/office/powerpoint/2010/main" val="12760935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_Custom Layout">
    <p:bg>
      <p:bgRef idx="1001">
        <a:schemeClr val="bg1"/>
      </p:bgRef>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1CFBA07-6A6E-744F-A98E-E2878FED1770}"/>
              </a:ext>
            </a:extLst>
          </p:cNvPr>
          <p:cNvPicPr>
            <a:picLocks noChangeAspect="1"/>
          </p:cNvPicPr>
          <p:nvPr userDrawn="1"/>
        </p:nvPicPr>
        <p:blipFill>
          <a:blip r:embed="rId2"/>
          <a:stretch>
            <a:fillRect/>
          </a:stretch>
        </p:blipFill>
        <p:spPr>
          <a:xfrm>
            <a:off x="0" y="0"/>
            <a:ext cx="9144000" cy="6858000"/>
          </a:xfrm>
          <a:prstGeom prst="rect">
            <a:avLst/>
          </a:prstGeom>
        </p:spPr>
      </p:pic>
      <p:sp>
        <p:nvSpPr>
          <p:cNvPr id="2" name="Date Placeholder 1">
            <a:extLst>
              <a:ext uri="{FF2B5EF4-FFF2-40B4-BE49-F238E27FC236}">
                <a16:creationId xmlns:a16="http://schemas.microsoft.com/office/drawing/2014/main" id="{11E1A643-2D32-0F4A-BE23-F473BD08D0EF}"/>
              </a:ext>
            </a:extLst>
          </p:cNvPr>
          <p:cNvSpPr>
            <a:spLocks noGrp="1"/>
          </p:cNvSpPr>
          <p:nvPr>
            <p:ph type="dt" sz="half" idx="14"/>
          </p:nvPr>
        </p:nvSpPr>
        <p:spPr/>
        <p:txBody>
          <a:bodyPr/>
          <a:lstStyle/>
          <a:p>
            <a:fld id="{D97C9332-06A4-8741-8892-83C10379AC79}" type="datetime1">
              <a:rPr lang="en-IN" smtClean="0"/>
              <a:t>13-04-2023</a:t>
            </a:fld>
            <a:r>
              <a:rPr lang="en-US"/>
              <a:t> </a:t>
            </a:r>
            <a:r>
              <a:rPr lang="en-US" altLang="en-US"/>
              <a:t>| </a:t>
            </a:r>
            <a:r>
              <a:rPr lang="en-IN" altLang="en-US"/>
              <a:t>© Mphasis 2018  Proprietary and confidential information</a:t>
            </a:r>
            <a:endParaRPr lang="en-US"/>
          </a:p>
        </p:txBody>
      </p:sp>
      <p:sp>
        <p:nvSpPr>
          <p:cNvPr id="5" name="Slide Number Placeholder 4">
            <a:extLst>
              <a:ext uri="{FF2B5EF4-FFF2-40B4-BE49-F238E27FC236}">
                <a16:creationId xmlns:a16="http://schemas.microsoft.com/office/drawing/2014/main" id="{9527B977-A796-3243-B13E-87C8E3FEF07B}"/>
              </a:ext>
            </a:extLst>
          </p:cNvPr>
          <p:cNvSpPr>
            <a:spLocks noGrp="1"/>
          </p:cNvSpPr>
          <p:nvPr>
            <p:ph type="sldNum" sz="quarter" idx="15"/>
          </p:nvPr>
        </p:nvSpPr>
        <p:spPr/>
        <p:txBody>
          <a:bodyPr/>
          <a:lstStyle/>
          <a:p>
            <a:fld id="{1755F6D2-49A6-E64A-811B-3E9DE07970BF}" type="slidenum">
              <a:rPr lang="en-US" smtClean="0"/>
              <a:pPr/>
              <a:t>‹#›</a:t>
            </a:fld>
            <a:endParaRPr lang="en-US"/>
          </a:p>
        </p:txBody>
      </p:sp>
      <p:cxnSp>
        <p:nvCxnSpPr>
          <p:cNvPr id="10" name="Straight Connector 9">
            <a:extLst>
              <a:ext uri="{FF2B5EF4-FFF2-40B4-BE49-F238E27FC236}">
                <a16:creationId xmlns:a16="http://schemas.microsoft.com/office/drawing/2014/main" id="{C6120B8A-EABF-2943-944B-0105DE5F97FB}"/>
              </a:ext>
            </a:extLst>
          </p:cNvPr>
          <p:cNvCxnSpPr>
            <a:cxnSpLocks/>
          </p:cNvCxnSpPr>
          <p:nvPr userDrawn="1"/>
        </p:nvCxnSpPr>
        <p:spPr>
          <a:xfrm>
            <a:off x="2120901" y="2517996"/>
            <a:ext cx="2652268" cy="0"/>
          </a:xfrm>
          <a:prstGeom prst="line">
            <a:avLst/>
          </a:prstGeom>
          <a:ln w="9525" cmpd="sng">
            <a:solidFill>
              <a:schemeClr val="bg1">
                <a:lumMod val="75000"/>
              </a:schemeClr>
            </a:solidFill>
            <a:prstDash val="solid"/>
            <a:headEnd type="none"/>
            <a:tailEnd type="none" w="lg" len="lg"/>
          </a:ln>
          <a:effectLst/>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EDE29BBF-7D29-9D48-971F-E080995C7AF1}"/>
              </a:ext>
            </a:extLst>
          </p:cNvPr>
          <p:cNvCxnSpPr>
            <a:cxnSpLocks/>
          </p:cNvCxnSpPr>
          <p:nvPr userDrawn="1"/>
        </p:nvCxnSpPr>
        <p:spPr>
          <a:xfrm>
            <a:off x="2120900" y="2127938"/>
            <a:ext cx="0" cy="2822016"/>
          </a:xfrm>
          <a:prstGeom prst="line">
            <a:avLst/>
          </a:prstGeom>
          <a:ln w="9525" cmpd="sng">
            <a:solidFill>
              <a:schemeClr val="bg1">
                <a:lumMod val="75000"/>
              </a:schemeClr>
            </a:solidFill>
            <a:prstDash val="solid"/>
            <a:headEnd type="none"/>
            <a:tailEnd type="none" w="lg" len="lg"/>
          </a:ln>
          <a:effectLst/>
        </p:spPr>
        <p:style>
          <a:lnRef idx="2">
            <a:schemeClr val="accent1"/>
          </a:lnRef>
          <a:fillRef idx="0">
            <a:schemeClr val="accent1"/>
          </a:fillRef>
          <a:effectRef idx="1">
            <a:schemeClr val="accent1"/>
          </a:effectRef>
          <a:fontRef idx="minor">
            <a:schemeClr val="tx1"/>
          </a:fontRef>
        </p:style>
      </p:cxnSp>
      <p:sp>
        <p:nvSpPr>
          <p:cNvPr id="12" name="Content Placeholder 4">
            <a:extLst>
              <a:ext uri="{FF2B5EF4-FFF2-40B4-BE49-F238E27FC236}">
                <a16:creationId xmlns:a16="http://schemas.microsoft.com/office/drawing/2014/main" id="{ACD0F6B8-A2BC-794B-9F13-C3F4AC493A73}"/>
              </a:ext>
            </a:extLst>
          </p:cNvPr>
          <p:cNvSpPr>
            <a:spLocks noGrp="1"/>
          </p:cNvSpPr>
          <p:nvPr>
            <p:ph sz="quarter" idx="12" hasCustomPrompt="1"/>
          </p:nvPr>
        </p:nvSpPr>
        <p:spPr>
          <a:xfrm>
            <a:off x="2213770" y="2124136"/>
            <a:ext cx="2735263" cy="365500"/>
          </a:xfrm>
          <a:prstGeom prst="rect">
            <a:avLst/>
          </a:prstGeom>
        </p:spPr>
        <p:txBody>
          <a:bodyPr/>
          <a:lstStyle>
            <a:lvl1pPr marL="0" marR="0" indent="0" algn="l" defTabSz="911034" rtl="0" eaLnBrk="1" fontAlgn="auto" latinLnBrk="0" hangingPunct="1">
              <a:lnSpc>
                <a:spcPct val="100000"/>
              </a:lnSpc>
              <a:spcBef>
                <a:spcPts val="996"/>
              </a:spcBef>
              <a:spcAft>
                <a:spcPts val="0"/>
              </a:spcAft>
              <a:buClrTx/>
              <a:buSzTx/>
              <a:buFont typeface="Arial" panose="020B0604020202020204" pitchFamily="34" charset="0"/>
              <a:buNone/>
              <a:tabLst/>
              <a:defRPr sz="1575" b="1" cap="all" baseline="0">
                <a:solidFill>
                  <a:schemeClr val="bg1"/>
                </a:solidFill>
              </a:defRPr>
            </a:lvl1pPr>
            <a:lvl2pPr marL="455516" indent="0">
              <a:buNone/>
              <a:defRPr sz="897"/>
            </a:lvl2pPr>
            <a:lvl3pPr marL="911034" indent="0">
              <a:buNone/>
              <a:defRPr sz="897"/>
            </a:lvl3pPr>
            <a:lvl4pPr marL="1366551" indent="0">
              <a:buNone/>
              <a:defRPr sz="897"/>
            </a:lvl4pPr>
            <a:lvl5pPr marL="1822067" indent="0">
              <a:buNone/>
              <a:defRPr sz="897"/>
            </a:lvl5pPr>
          </a:lstStyle>
          <a:p>
            <a:pPr lvl="0"/>
            <a:r>
              <a:rPr lang="en-US"/>
              <a:t>Sub Header Content</a:t>
            </a:r>
          </a:p>
        </p:txBody>
      </p:sp>
      <p:sp>
        <p:nvSpPr>
          <p:cNvPr id="14" name="Content Placeholder 3">
            <a:extLst>
              <a:ext uri="{FF2B5EF4-FFF2-40B4-BE49-F238E27FC236}">
                <a16:creationId xmlns:a16="http://schemas.microsoft.com/office/drawing/2014/main" id="{0837C8F5-EB8F-3045-AF42-35D378806B74}"/>
              </a:ext>
            </a:extLst>
          </p:cNvPr>
          <p:cNvSpPr>
            <a:spLocks noGrp="1"/>
          </p:cNvSpPr>
          <p:nvPr>
            <p:ph sz="quarter" idx="16" hasCustomPrompt="1"/>
          </p:nvPr>
        </p:nvSpPr>
        <p:spPr>
          <a:xfrm>
            <a:off x="2213373" y="2671763"/>
            <a:ext cx="2736056" cy="2278062"/>
          </a:xfrm>
          <a:prstGeom prst="rect">
            <a:avLst/>
          </a:prstGeom>
        </p:spPr>
        <p:txBody>
          <a:bodyPr/>
          <a:lstStyle>
            <a:lvl1pPr marL="0" marR="0" indent="0" algn="l" defTabSz="911034" rtl="0" eaLnBrk="1" fontAlgn="auto" latinLnBrk="0" hangingPunct="1">
              <a:lnSpc>
                <a:spcPct val="90000"/>
              </a:lnSpc>
              <a:spcBef>
                <a:spcPts val="996"/>
              </a:spcBef>
              <a:spcAft>
                <a:spcPts val="0"/>
              </a:spcAft>
              <a:buClrTx/>
              <a:buSzTx/>
              <a:buFont typeface="Arial" panose="020B0604020202020204" pitchFamily="34" charset="0"/>
              <a:buNone/>
              <a:tabLst/>
              <a:defRPr sz="1050" cap="all" baseline="0">
                <a:solidFill>
                  <a:schemeClr val="bg1"/>
                </a:solidFill>
              </a:defRPr>
            </a:lvl1pPr>
            <a:lvl2pPr marL="455516" indent="0">
              <a:buNone/>
              <a:defRPr sz="1050"/>
            </a:lvl2pPr>
            <a:lvl3pPr marL="911033" indent="0">
              <a:buNone/>
              <a:defRPr sz="1050"/>
            </a:lvl3pPr>
            <a:lvl4pPr marL="1366550" indent="0">
              <a:buNone/>
              <a:defRPr sz="1050"/>
            </a:lvl4pPr>
            <a:lvl5pPr marL="1822067" indent="0">
              <a:buNone/>
              <a:defRPr sz="1050"/>
            </a:lvl5pPr>
          </a:lstStyle>
          <a:p>
            <a:pPr marL="0" marR="0" lvl="0" indent="0" algn="l" defTabSz="911034" rtl="0" eaLnBrk="1" fontAlgn="auto" latinLnBrk="0" hangingPunct="1">
              <a:lnSpc>
                <a:spcPct val="90000"/>
              </a:lnSpc>
              <a:spcBef>
                <a:spcPts val="996"/>
              </a:spcBef>
              <a:spcAft>
                <a:spcPts val="0"/>
              </a:spcAft>
              <a:buClrTx/>
              <a:buSzTx/>
              <a:buFont typeface="Arial" panose="020B0604020202020204" pitchFamily="34" charset="0"/>
              <a:buNone/>
              <a:tabLst/>
              <a:defRPr/>
            </a:pPr>
            <a:r>
              <a:rPr lang="en-US"/>
              <a:t>Dummy Copy Dummy Copy Dummy Copy Dummy Copy Dummy Copy Dummy Copy Dummy Copy Dummy Copy Dummy Copy Dummy Copy Dummy Copy Dummy Copy Dummy Copy Dummy Copy Dummy Copy Dummy Copy Dummy Copy Dummy Copy Dummy Copy Dummy Copy Dummy Copy</a:t>
            </a:r>
          </a:p>
          <a:p>
            <a:pPr marL="0" marR="0" lvl="0" indent="0" algn="l" defTabSz="911034" rtl="0" eaLnBrk="1" fontAlgn="auto" latinLnBrk="0" hangingPunct="1">
              <a:lnSpc>
                <a:spcPct val="90000"/>
              </a:lnSpc>
              <a:spcBef>
                <a:spcPts val="996"/>
              </a:spcBef>
              <a:spcAft>
                <a:spcPts val="0"/>
              </a:spcAft>
              <a:buClrTx/>
              <a:buSzTx/>
              <a:buFont typeface="Arial" panose="020B0604020202020204" pitchFamily="34" charset="0"/>
              <a:buNone/>
              <a:tabLst/>
              <a:defRPr/>
            </a:pPr>
            <a:r>
              <a:rPr lang="en-US"/>
              <a:t>Dummy Copy Dummy Copy Dummy Copy Dummy Copy Dummy Copy Dummy Copy Dummy Copy</a:t>
            </a:r>
          </a:p>
          <a:p>
            <a:pPr marL="0" marR="0" lvl="0" indent="0" algn="l" defTabSz="911034" rtl="0" eaLnBrk="1" fontAlgn="auto" latinLnBrk="0" hangingPunct="1">
              <a:lnSpc>
                <a:spcPct val="90000"/>
              </a:lnSpc>
              <a:spcBef>
                <a:spcPts val="996"/>
              </a:spcBef>
              <a:spcAft>
                <a:spcPts val="0"/>
              </a:spcAft>
              <a:buClrTx/>
              <a:buSzTx/>
              <a:buFont typeface="Arial" panose="020B0604020202020204" pitchFamily="34" charset="0"/>
              <a:buNone/>
              <a:tabLst/>
              <a:defRPr/>
            </a:pPr>
            <a:endParaRPr lang="en-US"/>
          </a:p>
        </p:txBody>
      </p:sp>
    </p:spTree>
    <p:extLst>
      <p:ext uri="{BB962C8B-B14F-4D97-AF65-F5344CB8AC3E}">
        <p14:creationId xmlns:p14="http://schemas.microsoft.com/office/powerpoint/2010/main" val="2548104130"/>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5.xml"/><Relationship Id="rId13" Type="http://schemas.openxmlformats.org/officeDocument/2006/relationships/theme" Target="../theme/theme2.xml"/><Relationship Id="rId3" Type="http://schemas.openxmlformats.org/officeDocument/2006/relationships/slideLayout" Target="../slideLayouts/slideLayout10.xml"/><Relationship Id="rId7" Type="http://schemas.openxmlformats.org/officeDocument/2006/relationships/slideLayout" Target="../slideLayouts/slideLayout14.xml"/><Relationship Id="rId12" Type="http://schemas.openxmlformats.org/officeDocument/2006/relationships/slideLayout" Target="../slideLayouts/slideLayout19.xml"/><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slideLayout" Target="../slideLayouts/slideLayout13.xml"/><Relationship Id="rId11" Type="http://schemas.openxmlformats.org/officeDocument/2006/relationships/slideLayout" Target="../slideLayouts/slideLayout18.xml"/><Relationship Id="rId5" Type="http://schemas.openxmlformats.org/officeDocument/2006/relationships/slideLayout" Target="../slideLayouts/slideLayout12.xml"/><Relationship Id="rId15" Type="http://schemas.openxmlformats.org/officeDocument/2006/relationships/image" Target="../media/image3.png"/><Relationship Id="rId10" Type="http://schemas.openxmlformats.org/officeDocument/2006/relationships/slideLayout" Target="../slideLayouts/slideLayout17.xml"/><Relationship Id="rId4" Type="http://schemas.openxmlformats.org/officeDocument/2006/relationships/slideLayout" Target="../slideLayouts/slideLayout11.xml"/><Relationship Id="rId9" Type="http://schemas.openxmlformats.org/officeDocument/2006/relationships/slideLayout" Target="../slideLayouts/slideLayout16.xml"/><Relationship Id="rId14" Type="http://schemas.openxmlformats.org/officeDocument/2006/relationships/image" Target="../media/image7.emf"/></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7.emf"/><Relationship Id="rId3" Type="http://schemas.openxmlformats.org/officeDocument/2006/relationships/slideLayout" Target="../slideLayouts/slideLayout22.xml"/><Relationship Id="rId7" Type="http://schemas.openxmlformats.org/officeDocument/2006/relationships/theme" Target="../theme/theme3.xml"/><Relationship Id="rId2" Type="http://schemas.openxmlformats.org/officeDocument/2006/relationships/slideLayout" Target="../slideLayouts/slideLayout21.xml"/><Relationship Id="rId1" Type="http://schemas.openxmlformats.org/officeDocument/2006/relationships/slideLayout" Target="../slideLayouts/slideLayout20.xml"/><Relationship Id="rId6" Type="http://schemas.openxmlformats.org/officeDocument/2006/relationships/slideLayout" Target="../slideLayouts/slideLayout25.xml"/><Relationship Id="rId5" Type="http://schemas.openxmlformats.org/officeDocument/2006/relationships/slideLayout" Target="../slideLayouts/slideLayout24.xml"/><Relationship Id="rId4" Type="http://schemas.openxmlformats.org/officeDocument/2006/relationships/slideLayout" Target="../slideLayouts/slideLayout23.xml"/><Relationship Id="rId9" Type="http://schemas.openxmlformats.org/officeDocument/2006/relationships/image" Target="../media/image3.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image" Target="../media/image7.emf"/><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theme" Target="../theme/theme4.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FB1A2034-4B5A-224B-B65A-5C8D65C83AAC}"/>
              </a:ext>
            </a:extLst>
          </p:cNvPr>
          <p:cNvSpPr/>
          <p:nvPr userDrawn="1"/>
        </p:nvSpPr>
        <p:spPr>
          <a:xfrm>
            <a:off x="0" y="0"/>
            <a:ext cx="9144000" cy="6858000"/>
          </a:xfrm>
          <a:prstGeom prst="rect">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390"/>
          </a:p>
        </p:txBody>
      </p:sp>
      <p:sp>
        <p:nvSpPr>
          <p:cNvPr id="7" name="Rectangle 6">
            <a:extLst>
              <a:ext uri="{FF2B5EF4-FFF2-40B4-BE49-F238E27FC236}">
                <a16:creationId xmlns:a16="http://schemas.microsoft.com/office/drawing/2014/main" id="{B5950C54-5C3F-E04E-B4E2-E463BC3E8ADC}"/>
              </a:ext>
            </a:extLst>
          </p:cNvPr>
          <p:cNvSpPr>
            <a:spLocks noChangeArrowheads="1"/>
          </p:cNvSpPr>
          <p:nvPr userDrawn="1"/>
        </p:nvSpPr>
        <p:spPr bwMode="auto">
          <a:xfrm>
            <a:off x="5211765" y="6388287"/>
            <a:ext cx="3718560" cy="3299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lgn="r" eaLnBrk="0" hangingPunct="0">
              <a:defRPr>
                <a:solidFill>
                  <a:schemeClr val="tx1"/>
                </a:solidFill>
                <a:latin typeface="Arial" pitchFamily="34" charset="0"/>
                <a:ea typeface="ＭＳ Ｐゴシック" pitchFamily="34" charset="-128"/>
              </a:defRPr>
            </a:lvl1pPr>
            <a:lvl2pPr marL="742950" indent="-285750" algn="r" eaLnBrk="0" hangingPunct="0">
              <a:defRPr>
                <a:solidFill>
                  <a:schemeClr val="tx1"/>
                </a:solidFill>
                <a:latin typeface="Arial" pitchFamily="34" charset="0"/>
                <a:ea typeface="ＭＳ Ｐゴシック" pitchFamily="34" charset="-128"/>
              </a:defRPr>
            </a:lvl2pPr>
            <a:lvl3pPr marL="1143000" indent="-228600" algn="r" eaLnBrk="0" hangingPunct="0">
              <a:defRPr>
                <a:solidFill>
                  <a:schemeClr val="tx1"/>
                </a:solidFill>
                <a:latin typeface="Arial" pitchFamily="34" charset="0"/>
                <a:ea typeface="ＭＳ Ｐゴシック" pitchFamily="34" charset="-128"/>
              </a:defRPr>
            </a:lvl3pPr>
            <a:lvl4pPr marL="1600200" indent="-228600" algn="r" eaLnBrk="0" hangingPunct="0">
              <a:defRPr>
                <a:solidFill>
                  <a:schemeClr val="tx1"/>
                </a:solidFill>
                <a:latin typeface="Arial" pitchFamily="34" charset="0"/>
                <a:ea typeface="ＭＳ Ｐゴシック" pitchFamily="34" charset="-128"/>
              </a:defRPr>
            </a:lvl4pPr>
            <a:lvl5pPr marL="2057400" indent="-228600" algn="r" eaLnBrk="0" hangingPunct="0">
              <a:defRPr>
                <a:solidFill>
                  <a:schemeClr val="tx1"/>
                </a:solidFill>
                <a:latin typeface="Arial" pitchFamily="34" charset="0"/>
                <a:ea typeface="ＭＳ Ｐゴシック" pitchFamily="34" charset="-128"/>
              </a:defRPr>
            </a:lvl5pPr>
            <a:lvl6pPr marL="2514600" indent="-228600" algn="r"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algn="r"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algn="r"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algn="r" eaLnBrk="0" fontAlgn="base" hangingPunct="0">
              <a:spcBef>
                <a:spcPct val="0"/>
              </a:spcBef>
              <a:spcAft>
                <a:spcPct val="0"/>
              </a:spcAft>
              <a:defRPr>
                <a:solidFill>
                  <a:schemeClr val="tx1"/>
                </a:solidFill>
                <a:latin typeface="Arial" pitchFamily="34" charset="0"/>
                <a:ea typeface="ＭＳ Ｐゴシック" pitchFamily="34" charset="-128"/>
              </a:defRPr>
            </a:lvl9pPr>
          </a:lstStyle>
          <a:p>
            <a:fld id="{D97C9332-06A4-8741-8892-83C10379AC79}" type="datetime1">
              <a:rPr lang="en-IN" sz="797" smtClean="0">
                <a:solidFill>
                  <a:schemeClr val="bg1"/>
                </a:solidFill>
              </a:rPr>
              <a:pPr/>
              <a:t>13-04-2023</a:t>
            </a:fld>
            <a:r>
              <a:rPr lang="en-US" sz="797">
                <a:solidFill>
                  <a:schemeClr val="bg1"/>
                </a:solidFill>
              </a:rPr>
              <a:t> </a:t>
            </a:r>
            <a:r>
              <a:rPr lang="en-US" altLang="en-US" sz="797">
                <a:solidFill>
                  <a:schemeClr val="bg1"/>
                </a:solidFill>
              </a:rPr>
              <a:t>| </a:t>
            </a:r>
            <a:r>
              <a:rPr lang="en-IN" altLang="en-US" sz="797">
                <a:solidFill>
                  <a:schemeClr val="bg1"/>
                </a:solidFill>
              </a:rPr>
              <a:t>© Mphasis 2018  Proprietary and confidential information</a:t>
            </a:r>
            <a:endParaRPr lang="en-US" sz="797">
              <a:solidFill>
                <a:schemeClr val="bg1"/>
              </a:solidFill>
            </a:endParaRPr>
          </a:p>
        </p:txBody>
      </p:sp>
      <p:sp>
        <p:nvSpPr>
          <p:cNvPr id="5" name="Rectangle 4">
            <a:extLst>
              <a:ext uri="{FF2B5EF4-FFF2-40B4-BE49-F238E27FC236}">
                <a16:creationId xmlns:a16="http://schemas.microsoft.com/office/drawing/2014/main" id="{45B15319-C92C-BF45-ACF9-9B20AF7F7F01}"/>
              </a:ext>
            </a:extLst>
          </p:cNvPr>
          <p:cNvSpPr/>
          <p:nvPr userDrawn="1"/>
        </p:nvSpPr>
        <p:spPr>
          <a:xfrm>
            <a:off x="0" y="0"/>
            <a:ext cx="9144000" cy="6858000"/>
          </a:xfrm>
          <a:prstGeom prst="rect">
            <a:avLst/>
          </a:prstGeom>
          <a:gradFill flip="none" rotWithShape="1">
            <a:gsLst>
              <a:gs pos="0">
                <a:srgbClr val="FF0000">
                  <a:alpha val="80000"/>
                </a:srgbClr>
              </a:gs>
              <a:gs pos="100000">
                <a:srgbClr val="0000FF">
                  <a:alpha val="30000"/>
                </a:srgbClr>
              </a:gs>
            </a:gsLst>
            <a:path path="rect">
              <a:fillToRect t="100000" r="100000"/>
            </a:path>
            <a:tileRect l="-100000" b="-10000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390"/>
          </a:p>
        </p:txBody>
      </p:sp>
    </p:spTree>
    <p:extLst>
      <p:ext uri="{BB962C8B-B14F-4D97-AF65-F5344CB8AC3E}">
        <p14:creationId xmlns:p14="http://schemas.microsoft.com/office/powerpoint/2010/main" val="1007302999"/>
      </p:ext>
    </p:extLst>
  </p:cSld>
  <p:clrMap bg1="lt1" tx1="dk1" bg2="lt2" tx2="dk2" accent1="accent1" accent2="accent2" accent3="accent3" accent4="accent4" accent5="accent5" accent6="accent6" hlink="hlink" folHlink="folHlink"/>
  <p:sldLayoutIdLst>
    <p:sldLayoutId id="2147483830" r:id="rId1"/>
    <p:sldLayoutId id="2147483831" r:id="rId2"/>
    <p:sldLayoutId id="2147483832" r:id="rId3"/>
    <p:sldLayoutId id="2147483833" r:id="rId4"/>
    <p:sldLayoutId id="2147483834" r:id="rId5"/>
    <p:sldLayoutId id="2147483835" r:id="rId6"/>
    <p:sldLayoutId id="2147483836" r:id="rId7"/>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hf hdr="0" ftr="0"/>
  <p:txStyles>
    <p:titleStyle>
      <a:lvl1pPr algn="ctr" defTabSz="455516" rtl="0" eaLnBrk="1" latinLnBrk="0" hangingPunct="1">
        <a:spcBef>
          <a:spcPct val="0"/>
        </a:spcBef>
        <a:buNone/>
        <a:defRPr sz="4384" kern="1200">
          <a:solidFill>
            <a:schemeClr val="tx1"/>
          </a:solidFill>
          <a:latin typeface="+mj-lt"/>
          <a:ea typeface="+mj-ea"/>
          <a:cs typeface="+mj-cs"/>
        </a:defRPr>
      </a:lvl1pPr>
    </p:titleStyle>
    <p:bodyStyle>
      <a:lvl1pPr marL="341637" indent="-341637" algn="l" defTabSz="455516" rtl="0" eaLnBrk="1" latinLnBrk="0" hangingPunct="1">
        <a:spcBef>
          <a:spcPct val="20000"/>
        </a:spcBef>
        <a:buFont typeface="Arial"/>
        <a:buChar char="•"/>
        <a:defRPr sz="3189" kern="1200">
          <a:solidFill>
            <a:schemeClr val="tx1"/>
          </a:solidFill>
          <a:latin typeface="+mn-lt"/>
          <a:ea typeface="+mn-ea"/>
          <a:cs typeface="+mn-cs"/>
        </a:defRPr>
      </a:lvl1pPr>
      <a:lvl2pPr marL="740215" indent="-284698" algn="l" defTabSz="455516" rtl="0" eaLnBrk="1" latinLnBrk="0" hangingPunct="1">
        <a:spcBef>
          <a:spcPct val="20000"/>
        </a:spcBef>
        <a:buFont typeface="Arial"/>
        <a:buChar char="–"/>
        <a:defRPr sz="2791" kern="1200">
          <a:solidFill>
            <a:schemeClr val="tx1"/>
          </a:solidFill>
          <a:latin typeface="+mn-lt"/>
          <a:ea typeface="+mn-ea"/>
          <a:cs typeface="+mn-cs"/>
        </a:defRPr>
      </a:lvl2pPr>
      <a:lvl3pPr marL="1138793" indent="-227759" algn="l" defTabSz="455516" rtl="0" eaLnBrk="1" latinLnBrk="0" hangingPunct="1">
        <a:spcBef>
          <a:spcPct val="20000"/>
        </a:spcBef>
        <a:buFont typeface="Arial"/>
        <a:buChar char="•"/>
        <a:defRPr sz="2392" kern="1200">
          <a:solidFill>
            <a:schemeClr val="tx1"/>
          </a:solidFill>
          <a:latin typeface="+mn-lt"/>
          <a:ea typeface="+mn-ea"/>
          <a:cs typeface="+mn-cs"/>
        </a:defRPr>
      </a:lvl3pPr>
      <a:lvl4pPr marL="1594309" indent="-227759" algn="l" defTabSz="455516" rtl="0" eaLnBrk="1" latinLnBrk="0" hangingPunct="1">
        <a:spcBef>
          <a:spcPct val="20000"/>
        </a:spcBef>
        <a:buFont typeface="Arial"/>
        <a:buChar char="–"/>
        <a:defRPr sz="1993" kern="1200">
          <a:solidFill>
            <a:schemeClr val="tx1"/>
          </a:solidFill>
          <a:latin typeface="+mn-lt"/>
          <a:ea typeface="+mn-ea"/>
          <a:cs typeface="+mn-cs"/>
        </a:defRPr>
      </a:lvl4pPr>
      <a:lvl5pPr marL="2049826" indent="-227759" algn="l" defTabSz="455516" rtl="0" eaLnBrk="1" latinLnBrk="0" hangingPunct="1">
        <a:spcBef>
          <a:spcPct val="20000"/>
        </a:spcBef>
        <a:buFont typeface="Arial"/>
        <a:buChar char="»"/>
        <a:defRPr sz="1993" kern="1200">
          <a:solidFill>
            <a:schemeClr val="tx1"/>
          </a:solidFill>
          <a:latin typeface="+mn-lt"/>
          <a:ea typeface="+mn-ea"/>
          <a:cs typeface="+mn-cs"/>
        </a:defRPr>
      </a:lvl5pPr>
      <a:lvl6pPr marL="2505344" indent="-227759" algn="l" defTabSz="455516" rtl="0" eaLnBrk="1" latinLnBrk="0" hangingPunct="1">
        <a:spcBef>
          <a:spcPct val="20000"/>
        </a:spcBef>
        <a:buFont typeface="Arial"/>
        <a:buChar char="•"/>
        <a:defRPr sz="1993" kern="1200">
          <a:solidFill>
            <a:schemeClr val="tx1"/>
          </a:solidFill>
          <a:latin typeface="+mn-lt"/>
          <a:ea typeface="+mn-ea"/>
          <a:cs typeface="+mn-cs"/>
        </a:defRPr>
      </a:lvl6pPr>
      <a:lvl7pPr marL="2960860" indent="-227759" algn="l" defTabSz="455516" rtl="0" eaLnBrk="1" latinLnBrk="0" hangingPunct="1">
        <a:spcBef>
          <a:spcPct val="20000"/>
        </a:spcBef>
        <a:buFont typeface="Arial"/>
        <a:buChar char="•"/>
        <a:defRPr sz="1993" kern="1200">
          <a:solidFill>
            <a:schemeClr val="tx1"/>
          </a:solidFill>
          <a:latin typeface="+mn-lt"/>
          <a:ea typeface="+mn-ea"/>
          <a:cs typeface="+mn-cs"/>
        </a:defRPr>
      </a:lvl7pPr>
      <a:lvl8pPr marL="3416376" indent="-227759" algn="l" defTabSz="455516" rtl="0" eaLnBrk="1" latinLnBrk="0" hangingPunct="1">
        <a:spcBef>
          <a:spcPct val="20000"/>
        </a:spcBef>
        <a:buFont typeface="Arial"/>
        <a:buChar char="•"/>
        <a:defRPr sz="1993" kern="1200">
          <a:solidFill>
            <a:schemeClr val="tx1"/>
          </a:solidFill>
          <a:latin typeface="+mn-lt"/>
          <a:ea typeface="+mn-ea"/>
          <a:cs typeface="+mn-cs"/>
        </a:defRPr>
      </a:lvl8pPr>
      <a:lvl9pPr marL="3871893" indent="-227759" algn="l" defTabSz="455516" rtl="0" eaLnBrk="1" latinLnBrk="0" hangingPunct="1">
        <a:spcBef>
          <a:spcPct val="20000"/>
        </a:spcBef>
        <a:buFont typeface="Arial"/>
        <a:buChar char="•"/>
        <a:defRPr sz="1993" kern="1200">
          <a:solidFill>
            <a:schemeClr val="tx1"/>
          </a:solidFill>
          <a:latin typeface="+mn-lt"/>
          <a:ea typeface="+mn-ea"/>
          <a:cs typeface="+mn-cs"/>
        </a:defRPr>
      </a:lvl9pPr>
    </p:bodyStyle>
    <p:otherStyle>
      <a:defPPr>
        <a:defRPr lang="en-US"/>
      </a:defPPr>
      <a:lvl1pPr marL="0" algn="l" defTabSz="455516" rtl="0" eaLnBrk="1" latinLnBrk="0" hangingPunct="1">
        <a:defRPr sz="1793" kern="1200">
          <a:solidFill>
            <a:schemeClr val="tx1"/>
          </a:solidFill>
          <a:latin typeface="+mn-lt"/>
          <a:ea typeface="+mn-ea"/>
          <a:cs typeface="+mn-cs"/>
        </a:defRPr>
      </a:lvl1pPr>
      <a:lvl2pPr marL="455516" algn="l" defTabSz="455516" rtl="0" eaLnBrk="1" latinLnBrk="0" hangingPunct="1">
        <a:defRPr sz="1793" kern="1200">
          <a:solidFill>
            <a:schemeClr val="tx1"/>
          </a:solidFill>
          <a:latin typeface="+mn-lt"/>
          <a:ea typeface="+mn-ea"/>
          <a:cs typeface="+mn-cs"/>
        </a:defRPr>
      </a:lvl2pPr>
      <a:lvl3pPr marL="911034" algn="l" defTabSz="455516" rtl="0" eaLnBrk="1" latinLnBrk="0" hangingPunct="1">
        <a:defRPr sz="1793" kern="1200">
          <a:solidFill>
            <a:schemeClr val="tx1"/>
          </a:solidFill>
          <a:latin typeface="+mn-lt"/>
          <a:ea typeface="+mn-ea"/>
          <a:cs typeface="+mn-cs"/>
        </a:defRPr>
      </a:lvl3pPr>
      <a:lvl4pPr marL="1366551" algn="l" defTabSz="455516" rtl="0" eaLnBrk="1" latinLnBrk="0" hangingPunct="1">
        <a:defRPr sz="1793" kern="1200">
          <a:solidFill>
            <a:schemeClr val="tx1"/>
          </a:solidFill>
          <a:latin typeface="+mn-lt"/>
          <a:ea typeface="+mn-ea"/>
          <a:cs typeface="+mn-cs"/>
        </a:defRPr>
      </a:lvl4pPr>
      <a:lvl5pPr marL="1822067" algn="l" defTabSz="455516" rtl="0" eaLnBrk="1" latinLnBrk="0" hangingPunct="1">
        <a:defRPr sz="1793" kern="1200">
          <a:solidFill>
            <a:schemeClr val="tx1"/>
          </a:solidFill>
          <a:latin typeface="+mn-lt"/>
          <a:ea typeface="+mn-ea"/>
          <a:cs typeface="+mn-cs"/>
        </a:defRPr>
      </a:lvl5pPr>
      <a:lvl6pPr marL="2277584" algn="l" defTabSz="455516" rtl="0" eaLnBrk="1" latinLnBrk="0" hangingPunct="1">
        <a:defRPr sz="1793" kern="1200">
          <a:solidFill>
            <a:schemeClr val="tx1"/>
          </a:solidFill>
          <a:latin typeface="+mn-lt"/>
          <a:ea typeface="+mn-ea"/>
          <a:cs typeface="+mn-cs"/>
        </a:defRPr>
      </a:lvl6pPr>
      <a:lvl7pPr marL="2733102" algn="l" defTabSz="455516" rtl="0" eaLnBrk="1" latinLnBrk="0" hangingPunct="1">
        <a:defRPr sz="1793" kern="1200">
          <a:solidFill>
            <a:schemeClr val="tx1"/>
          </a:solidFill>
          <a:latin typeface="+mn-lt"/>
          <a:ea typeface="+mn-ea"/>
          <a:cs typeface="+mn-cs"/>
        </a:defRPr>
      </a:lvl7pPr>
      <a:lvl8pPr marL="3188618" algn="l" defTabSz="455516" rtl="0" eaLnBrk="1" latinLnBrk="0" hangingPunct="1">
        <a:defRPr sz="1793" kern="1200">
          <a:solidFill>
            <a:schemeClr val="tx1"/>
          </a:solidFill>
          <a:latin typeface="+mn-lt"/>
          <a:ea typeface="+mn-ea"/>
          <a:cs typeface="+mn-cs"/>
        </a:defRPr>
      </a:lvl8pPr>
      <a:lvl9pPr marL="3644135" algn="l" defTabSz="455516" rtl="0" eaLnBrk="1" latinLnBrk="0" hangingPunct="1">
        <a:defRPr sz="1793"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03A9E43-E59F-E241-85D0-F48AF25BDC82}"/>
              </a:ext>
            </a:extLst>
          </p:cNvPr>
          <p:cNvPicPr>
            <a:picLocks noChangeAspect="1"/>
          </p:cNvPicPr>
          <p:nvPr userDrawn="1"/>
        </p:nvPicPr>
        <p:blipFill>
          <a:blip r:embed="rId14"/>
          <a:stretch>
            <a:fillRect/>
          </a:stretch>
        </p:blipFill>
        <p:spPr>
          <a:xfrm>
            <a:off x="2" y="6311901"/>
            <a:ext cx="8515349" cy="546098"/>
          </a:xfrm>
          <a:prstGeom prst="rect">
            <a:avLst/>
          </a:prstGeom>
        </p:spPr>
      </p:pic>
      <p:pic>
        <p:nvPicPr>
          <p:cNvPr id="8" name="Picture 7">
            <a:extLst>
              <a:ext uri="{FF2B5EF4-FFF2-40B4-BE49-F238E27FC236}">
                <a16:creationId xmlns:a16="http://schemas.microsoft.com/office/drawing/2014/main" id="{533131F7-980B-C14E-94DE-D732D4082E1B}"/>
              </a:ext>
            </a:extLst>
          </p:cNvPr>
          <p:cNvPicPr>
            <a:picLocks noChangeAspect="1"/>
          </p:cNvPicPr>
          <p:nvPr userDrawn="1"/>
        </p:nvPicPr>
        <p:blipFill rotWithShape="1">
          <a:blip r:embed="rId15"/>
          <a:srcRect l="40266" t="17921" r="39881" b="19160"/>
          <a:stretch/>
        </p:blipFill>
        <p:spPr>
          <a:xfrm>
            <a:off x="8727998" y="6356352"/>
            <a:ext cx="215283" cy="435196"/>
          </a:xfrm>
          <a:prstGeom prst="rect">
            <a:avLst/>
          </a:prstGeom>
        </p:spPr>
      </p:pic>
      <p:sp>
        <p:nvSpPr>
          <p:cNvPr id="14" name="Date Placeholder 13">
            <a:extLst>
              <a:ext uri="{FF2B5EF4-FFF2-40B4-BE49-F238E27FC236}">
                <a16:creationId xmlns:a16="http://schemas.microsoft.com/office/drawing/2014/main" id="{B17FFFAD-ED39-7145-B093-9EAB639FF97F}"/>
              </a:ext>
            </a:extLst>
          </p:cNvPr>
          <p:cNvSpPr>
            <a:spLocks noGrp="1"/>
          </p:cNvSpPr>
          <p:nvPr>
            <p:ph type="dt" sz="half" idx="2"/>
          </p:nvPr>
        </p:nvSpPr>
        <p:spPr>
          <a:xfrm>
            <a:off x="628651" y="6334128"/>
            <a:ext cx="4712785" cy="501649"/>
          </a:xfrm>
          <a:prstGeom prst="rect">
            <a:avLst/>
          </a:prstGeom>
        </p:spPr>
        <p:txBody>
          <a:bodyPr vert="horz" lIns="91440" tIns="45720" rIns="91440" bIns="45720" rtlCol="0" anchor="ctr"/>
          <a:lstStyle>
            <a:lvl1pPr algn="l">
              <a:defRPr sz="996">
                <a:solidFill>
                  <a:schemeClr val="bg1"/>
                </a:solidFill>
              </a:defRPr>
            </a:lvl1pPr>
          </a:lstStyle>
          <a:p>
            <a:fld id="{D97C9332-06A4-8741-8892-83C10379AC79}" type="datetime1">
              <a:rPr lang="en-IN" smtClean="0"/>
              <a:t>13-04-2023</a:t>
            </a:fld>
            <a:r>
              <a:rPr lang="en-US"/>
              <a:t> </a:t>
            </a:r>
            <a:r>
              <a:rPr lang="en-US" altLang="en-US"/>
              <a:t>| </a:t>
            </a:r>
            <a:r>
              <a:rPr lang="en-IN" altLang="en-US"/>
              <a:t>© Mphasis 2018  Proprietary and confidential information</a:t>
            </a:r>
            <a:endParaRPr lang="en-US"/>
          </a:p>
        </p:txBody>
      </p:sp>
      <p:sp>
        <p:nvSpPr>
          <p:cNvPr id="15" name="Title Placeholder 14">
            <a:extLst>
              <a:ext uri="{FF2B5EF4-FFF2-40B4-BE49-F238E27FC236}">
                <a16:creationId xmlns:a16="http://schemas.microsoft.com/office/drawing/2014/main" id="{41D3EAA3-69B1-1B4B-AAAB-89AB17A2C327}"/>
              </a:ext>
            </a:extLst>
          </p:cNvPr>
          <p:cNvSpPr>
            <a:spLocks noGrp="1"/>
          </p:cNvSpPr>
          <p:nvPr>
            <p:ph type="title"/>
          </p:nvPr>
        </p:nvSpPr>
        <p:spPr>
          <a:xfrm>
            <a:off x="628650" y="366184"/>
            <a:ext cx="7886700" cy="1325034"/>
          </a:xfrm>
          <a:prstGeom prst="rect">
            <a:avLst/>
          </a:prstGeom>
        </p:spPr>
        <p:txBody>
          <a:bodyPr vert="horz" lIns="91440" tIns="45720" rIns="91440" bIns="45720" rtlCol="0" anchor="ctr">
            <a:normAutofit/>
          </a:bodyPr>
          <a:lstStyle/>
          <a:p>
            <a:r>
              <a:rPr lang="en-US"/>
              <a:t>Click to edit Master title style</a:t>
            </a:r>
          </a:p>
        </p:txBody>
      </p:sp>
      <p:sp>
        <p:nvSpPr>
          <p:cNvPr id="16" name="Slide Number Placeholder 15">
            <a:extLst>
              <a:ext uri="{FF2B5EF4-FFF2-40B4-BE49-F238E27FC236}">
                <a16:creationId xmlns:a16="http://schemas.microsoft.com/office/drawing/2014/main" id="{97BA16ED-B250-D444-8197-5CCDD1B7F1A4}"/>
              </a:ext>
            </a:extLst>
          </p:cNvPr>
          <p:cNvSpPr>
            <a:spLocks noGrp="1"/>
          </p:cNvSpPr>
          <p:nvPr>
            <p:ph type="sldNum" sz="quarter" idx="4"/>
          </p:nvPr>
        </p:nvSpPr>
        <p:spPr>
          <a:xfrm>
            <a:off x="6457950" y="6401860"/>
            <a:ext cx="2057401" cy="366182"/>
          </a:xfrm>
          <a:prstGeom prst="rect">
            <a:avLst/>
          </a:prstGeom>
        </p:spPr>
        <p:txBody>
          <a:bodyPr vert="horz" lIns="91440" tIns="45720" rIns="91440" bIns="45720" rtlCol="0" anchor="ctr"/>
          <a:lstStyle>
            <a:lvl1pPr algn="r">
              <a:defRPr sz="996">
                <a:solidFill>
                  <a:schemeClr val="bg1"/>
                </a:solidFill>
              </a:defRPr>
            </a:lvl1pPr>
          </a:lstStyle>
          <a:p>
            <a:fld id="{1755F6D2-49A6-E64A-811B-3E9DE07970BF}" type="slidenum">
              <a:rPr lang="en-US" smtClean="0"/>
              <a:pPr/>
              <a:t>‹#›</a:t>
            </a:fld>
            <a:endParaRPr lang="en-US"/>
          </a:p>
        </p:txBody>
      </p:sp>
    </p:spTree>
    <p:extLst>
      <p:ext uri="{BB962C8B-B14F-4D97-AF65-F5344CB8AC3E}">
        <p14:creationId xmlns:p14="http://schemas.microsoft.com/office/powerpoint/2010/main" val="452034426"/>
      </p:ext>
    </p:extLst>
  </p:cSld>
  <p:clrMap bg1="lt1" tx1="dk1" bg2="lt2" tx2="dk2" accent1="accent1" accent2="accent2" accent3="accent3" accent4="accent4" accent5="accent5" accent6="accent6" hlink="hlink" folHlink="folHlink"/>
  <p:sldLayoutIdLst>
    <p:sldLayoutId id="2147483838" r:id="rId1"/>
    <p:sldLayoutId id="2147483839" r:id="rId2"/>
    <p:sldLayoutId id="2147483840" r:id="rId3"/>
    <p:sldLayoutId id="2147483841" r:id="rId4"/>
    <p:sldLayoutId id="2147483842" r:id="rId5"/>
    <p:sldLayoutId id="2147483843" r:id="rId6"/>
    <p:sldLayoutId id="2147483844" r:id="rId7"/>
    <p:sldLayoutId id="2147483845" r:id="rId8"/>
    <p:sldLayoutId id="2147483846" r:id="rId9"/>
    <p:sldLayoutId id="2147483847" r:id="rId10"/>
    <p:sldLayoutId id="2147483848" r:id="rId11"/>
    <p:sldLayoutId id="2147483850" r:id="rId12"/>
  </p:sldLayoutIdLst>
  <p:hf hdr="0" ftr="0"/>
  <p:txStyles>
    <p:titleStyle>
      <a:lvl1pPr algn="l" defTabSz="911034" rtl="0" eaLnBrk="1" latinLnBrk="0" hangingPunct="1">
        <a:lnSpc>
          <a:spcPct val="90000"/>
        </a:lnSpc>
        <a:spcBef>
          <a:spcPct val="0"/>
        </a:spcBef>
        <a:buNone/>
        <a:defRPr sz="4384" kern="1200">
          <a:solidFill>
            <a:schemeClr val="tx1"/>
          </a:solidFill>
          <a:latin typeface="+mj-lt"/>
          <a:ea typeface="+mj-ea"/>
          <a:cs typeface="+mj-cs"/>
        </a:defRPr>
      </a:lvl1pPr>
    </p:titleStyle>
    <p:bodyStyle>
      <a:lvl1pPr marL="227759" indent="-227759" algn="l" defTabSz="911034" rtl="0" eaLnBrk="1" latinLnBrk="0" hangingPunct="1">
        <a:lnSpc>
          <a:spcPct val="90000"/>
        </a:lnSpc>
        <a:spcBef>
          <a:spcPts val="996"/>
        </a:spcBef>
        <a:buFont typeface="Arial" panose="020B0604020202020204" pitchFamily="34" charset="0"/>
        <a:buChar char="•"/>
        <a:defRPr sz="2791" kern="1200">
          <a:solidFill>
            <a:schemeClr val="tx1"/>
          </a:solidFill>
          <a:latin typeface="+mn-lt"/>
          <a:ea typeface="+mn-ea"/>
          <a:cs typeface="+mn-cs"/>
        </a:defRPr>
      </a:lvl1pPr>
      <a:lvl2pPr marL="683276" indent="-227759" algn="l" defTabSz="911034" rtl="0" eaLnBrk="1" latinLnBrk="0" hangingPunct="1">
        <a:lnSpc>
          <a:spcPct val="90000"/>
        </a:lnSpc>
        <a:spcBef>
          <a:spcPts val="499"/>
        </a:spcBef>
        <a:buFont typeface="Arial" panose="020B0604020202020204" pitchFamily="34" charset="0"/>
        <a:buChar char="•"/>
        <a:defRPr sz="2392" kern="1200">
          <a:solidFill>
            <a:schemeClr val="tx1"/>
          </a:solidFill>
          <a:latin typeface="+mn-lt"/>
          <a:ea typeface="+mn-ea"/>
          <a:cs typeface="+mn-cs"/>
        </a:defRPr>
      </a:lvl2pPr>
      <a:lvl3pPr marL="1138793" indent="-227759" algn="l" defTabSz="911034" rtl="0" eaLnBrk="1" latinLnBrk="0" hangingPunct="1">
        <a:lnSpc>
          <a:spcPct val="90000"/>
        </a:lnSpc>
        <a:spcBef>
          <a:spcPts val="499"/>
        </a:spcBef>
        <a:buFont typeface="Arial" panose="020B0604020202020204" pitchFamily="34" charset="0"/>
        <a:buChar char="•"/>
        <a:defRPr sz="1993" kern="1200">
          <a:solidFill>
            <a:schemeClr val="tx1"/>
          </a:solidFill>
          <a:latin typeface="+mn-lt"/>
          <a:ea typeface="+mn-ea"/>
          <a:cs typeface="+mn-cs"/>
        </a:defRPr>
      </a:lvl3pPr>
      <a:lvl4pPr marL="1594309" indent="-227759" algn="l" defTabSz="911034" rtl="0" eaLnBrk="1" latinLnBrk="0" hangingPunct="1">
        <a:lnSpc>
          <a:spcPct val="90000"/>
        </a:lnSpc>
        <a:spcBef>
          <a:spcPts val="499"/>
        </a:spcBef>
        <a:buFont typeface="Arial" panose="020B0604020202020204" pitchFamily="34" charset="0"/>
        <a:buChar char="•"/>
        <a:defRPr sz="1793" kern="1200">
          <a:solidFill>
            <a:schemeClr val="tx1"/>
          </a:solidFill>
          <a:latin typeface="+mn-lt"/>
          <a:ea typeface="+mn-ea"/>
          <a:cs typeface="+mn-cs"/>
        </a:defRPr>
      </a:lvl4pPr>
      <a:lvl5pPr marL="2049826" indent="-227759" algn="l" defTabSz="911034" rtl="0" eaLnBrk="1" latinLnBrk="0" hangingPunct="1">
        <a:lnSpc>
          <a:spcPct val="90000"/>
        </a:lnSpc>
        <a:spcBef>
          <a:spcPts val="499"/>
        </a:spcBef>
        <a:buFont typeface="Arial" panose="020B0604020202020204" pitchFamily="34" charset="0"/>
        <a:buChar char="•"/>
        <a:defRPr sz="1793" kern="1200">
          <a:solidFill>
            <a:schemeClr val="tx1"/>
          </a:solidFill>
          <a:latin typeface="+mn-lt"/>
          <a:ea typeface="+mn-ea"/>
          <a:cs typeface="+mn-cs"/>
        </a:defRPr>
      </a:lvl5pPr>
      <a:lvl6pPr marL="2505344" indent="-227759" algn="l" defTabSz="911034" rtl="0" eaLnBrk="1" latinLnBrk="0" hangingPunct="1">
        <a:lnSpc>
          <a:spcPct val="90000"/>
        </a:lnSpc>
        <a:spcBef>
          <a:spcPts val="499"/>
        </a:spcBef>
        <a:buFont typeface="Arial" panose="020B0604020202020204" pitchFamily="34" charset="0"/>
        <a:buChar char="•"/>
        <a:defRPr sz="1793" kern="1200">
          <a:solidFill>
            <a:schemeClr val="tx1"/>
          </a:solidFill>
          <a:latin typeface="+mn-lt"/>
          <a:ea typeface="+mn-ea"/>
          <a:cs typeface="+mn-cs"/>
        </a:defRPr>
      </a:lvl6pPr>
      <a:lvl7pPr marL="2960860" indent="-227759" algn="l" defTabSz="911034" rtl="0" eaLnBrk="1" latinLnBrk="0" hangingPunct="1">
        <a:lnSpc>
          <a:spcPct val="90000"/>
        </a:lnSpc>
        <a:spcBef>
          <a:spcPts val="499"/>
        </a:spcBef>
        <a:buFont typeface="Arial" panose="020B0604020202020204" pitchFamily="34" charset="0"/>
        <a:buChar char="•"/>
        <a:defRPr sz="1793" kern="1200">
          <a:solidFill>
            <a:schemeClr val="tx1"/>
          </a:solidFill>
          <a:latin typeface="+mn-lt"/>
          <a:ea typeface="+mn-ea"/>
          <a:cs typeface="+mn-cs"/>
        </a:defRPr>
      </a:lvl7pPr>
      <a:lvl8pPr marL="3416376" indent="-227759" algn="l" defTabSz="911034" rtl="0" eaLnBrk="1" latinLnBrk="0" hangingPunct="1">
        <a:lnSpc>
          <a:spcPct val="90000"/>
        </a:lnSpc>
        <a:spcBef>
          <a:spcPts val="499"/>
        </a:spcBef>
        <a:buFont typeface="Arial" panose="020B0604020202020204" pitchFamily="34" charset="0"/>
        <a:buChar char="•"/>
        <a:defRPr sz="1793" kern="1200">
          <a:solidFill>
            <a:schemeClr val="tx1"/>
          </a:solidFill>
          <a:latin typeface="+mn-lt"/>
          <a:ea typeface="+mn-ea"/>
          <a:cs typeface="+mn-cs"/>
        </a:defRPr>
      </a:lvl8pPr>
      <a:lvl9pPr marL="3871893" indent="-227759" algn="l" defTabSz="911034" rtl="0" eaLnBrk="1" latinLnBrk="0" hangingPunct="1">
        <a:lnSpc>
          <a:spcPct val="90000"/>
        </a:lnSpc>
        <a:spcBef>
          <a:spcPts val="499"/>
        </a:spcBef>
        <a:buFont typeface="Arial" panose="020B0604020202020204" pitchFamily="34" charset="0"/>
        <a:buChar char="•"/>
        <a:defRPr sz="1793" kern="1200">
          <a:solidFill>
            <a:schemeClr val="tx1"/>
          </a:solidFill>
          <a:latin typeface="+mn-lt"/>
          <a:ea typeface="+mn-ea"/>
          <a:cs typeface="+mn-cs"/>
        </a:defRPr>
      </a:lvl9pPr>
    </p:bodyStyle>
    <p:otherStyle>
      <a:defPPr>
        <a:defRPr lang="en-US"/>
      </a:defPPr>
      <a:lvl1pPr marL="0" algn="l" defTabSz="911034" rtl="0" eaLnBrk="1" latinLnBrk="0" hangingPunct="1">
        <a:defRPr sz="1793" kern="1200">
          <a:solidFill>
            <a:schemeClr val="tx1"/>
          </a:solidFill>
          <a:latin typeface="+mn-lt"/>
          <a:ea typeface="+mn-ea"/>
          <a:cs typeface="+mn-cs"/>
        </a:defRPr>
      </a:lvl1pPr>
      <a:lvl2pPr marL="455516" algn="l" defTabSz="911034" rtl="0" eaLnBrk="1" latinLnBrk="0" hangingPunct="1">
        <a:defRPr sz="1793" kern="1200">
          <a:solidFill>
            <a:schemeClr val="tx1"/>
          </a:solidFill>
          <a:latin typeface="+mn-lt"/>
          <a:ea typeface="+mn-ea"/>
          <a:cs typeface="+mn-cs"/>
        </a:defRPr>
      </a:lvl2pPr>
      <a:lvl3pPr marL="911034" algn="l" defTabSz="911034" rtl="0" eaLnBrk="1" latinLnBrk="0" hangingPunct="1">
        <a:defRPr sz="1793" kern="1200">
          <a:solidFill>
            <a:schemeClr val="tx1"/>
          </a:solidFill>
          <a:latin typeface="+mn-lt"/>
          <a:ea typeface="+mn-ea"/>
          <a:cs typeface="+mn-cs"/>
        </a:defRPr>
      </a:lvl3pPr>
      <a:lvl4pPr marL="1366551" algn="l" defTabSz="911034" rtl="0" eaLnBrk="1" latinLnBrk="0" hangingPunct="1">
        <a:defRPr sz="1793" kern="1200">
          <a:solidFill>
            <a:schemeClr val="tx1"/>
          </a:solidFill>
          <a:latin typeface="+mn-lt"/>
          <a:ea typeface="+mn-ea"/>
          <a:cs typeface="+mn-cs"/>
        </a:defRPr>
      </a:lvl4pPr>
      <a:lvl5pPr marL="1822067" algn="l" defTabSz="911034" rtl="0" eaLnBrk="1" latinLnBrk="0" hangingPunct="1">
        <a:defRPr sz="1793" kern="1200">
          <a:solidFill>
            <a:schemeClr val="tx1"/>
          </a:solidFill>
          <a:latin typeface="+mn-lt"/>
          <a:ea typeface="+mn-ea"/>
          <a:cs typeface="+mn-cs"/>
        </a:defRPr>
      </a:lvl5pPr>
      <a:lvl6pPr marL="2277584" algn="l" defTabSz="911034" rtl="0" eaLnBrk="1" latinLnBrk="0" hangingPunct="1">
        <a:defRPr sz="1793" kern="1200">
          <a:solidFill>
            <a:schemeClr val="tx1"/>
          </a:solidFill>
          <a:latin typeface="+mn-lt"/>
          <a:ea typeface="+mn-ea"/>
          <a:cs typeface="+mn-cs"/>
        </a:defRPr>
      </a:lvl6pPr>
      <a:lvl7pPr marL="2733102" algn="l" defTabSz="911034" rtl="0" eaLnBrk="1" latinLnBrk="0" hangingPunct="1">
        <a:defRPr sz="1793" kern="1200">
          <a:solidFill>
            <a:schemeClr val="tx1"/>
          </a:solidFill>
          <a:latin typeface="+mn-lt"/>
          <a:ea typeface="+mn-ea"/>
          <a:cs typeface="+mn-cs"/>
        </a:defRPr>
      </a:lvl7pPr>
      <a:lvl8pPr marL="3188618" algn="l" defTabSz="911034" rtl="0" eaLnBrk="1" latinLnBrk="0" hangingPunct="1">
        <a:defRPr sz="1793" kern="1200">
          <a:solidFill>
            <a:schemeClr val="tx1"/>
          </a:solidFill>
          <a:latin typeface="+mn-lt"/>
          <a:ea typeface="+mn-ea"/>
          <a:cs typeface="+mn-cs"/>
        </a:defRPr>
      </a:lvl8pPr>
      <a:lvl9pPr marL="3644135" algn="l" defTabSz="911034" rtl="0" eaLnBrk="1" latinLnBrk="0" hangingPunct="1">
        <a:defRPr sz="1793"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FB1A2034-4B5A-224B-B65A-5C8D65C83AAC}"/>
              </a:ext>
            </a:extLst>
          </p:cNvPr>
          <p:cNvSpPr/>
          <p:nvPr/>
        </p:nvSpPr>
        <p:spPr>
          <a:xfrm>
            <a:off x="0" y="0"/>
            <a:ext cx="9144000" cy="6858000"/>
          </a:xfrm>
          <a:prstGeom prst="rect">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390"/>
          </a:p>
        </p:txBody>
      </p:sp>
      <p:sp>
        <p:nvSpPr>
          <p:cNvPr id="7" name="Rectangle 6">
            <a:extLst>
              <a:ext uri="{FF2B5EF4-FFF2-40B4-BE49-F238E27FC236}">
                <a16:creationId xmlns:a16="http://schemas.microsoft.com/office/drawing/2014/main" id="{B5950C54-5C3F-E04E-B4E2-E463BC3E8ADC}"/>
              </a:ext>
            </a:extLst>
          </p:cNvPr>
          <p:cNvSpPr>
            <a:spLocks noChangeArrowheads="1"/>
          </p:cNvSpPr>
          <p:nvPr/>
        </p:nvSpPr>
        <p:spPr bwMode="auto">
          <a:xfrm>
            <a:off x="5211765" y="6388287"/>
            <a:ext cx="3718560" cy="3299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lgn="r" eaLnBrk="0" hangingPunct="0">
              <a:defRPr>
                <a:solidFill>
                  <a:schemeClr val="tx1"/>
                </a:solidFill>
                <a:latin typeface="Arial" pitchFamily="34" charset="0"/>
                <a:ea typeface="ＭＳ Ｐゴシック" pitchFamily="34" charset="-128"/>
              </a:defRPr>
            </a:lvl1pPr>
            <a:lvl2pPr marL="742950" indent="-285750" algn="r" eaLnBrk="0" hangingPunct="0">
              <a:defRPr>
                <a:solidFill>
                  <a:schemeClr val="tx1"/>
                </a:solidFill>
                <a:latin typeface="Arial" pitchFamily="34" charset="0"/>
                <a:ea typeface="ＭＳ Ｐゴシック" pitchFamily="34" charset="-128"/>
              </a:defRPr>
            </a:lvl2pPr>
            <a:lvl3pPr marL="1143000" indent="-228600" algn="r" eaLnBrk="0" hangingPunct="0">
              <a:defRPr>
                <a:solidFill>
                  <a:schemeClr val="tx1"/>
                </a:solidFill>
                <a:latin typeface="Arial" pitchFamily="34" charset="0"/>
                <a:ea typeface="ＭＳ Ｐゴシック" pitchFamily="34" charset="-128"/>
              </a:defRPr>
            </a:lvl3pPr>
            <a:lvl4pPr marL="1600200" indent="-228600" algn="r" eaLnBrk="0" hangingPunct="0">
              <a:defRPr>
                <a:solidFill>
                  <a:schemeClr val="tx1"/>
                </a:solidFill>
                <a:latin typeface="Arial" pitchFamily="34" charset="0"/>
                <a:ea typeface="ＭＳ Ｐゴシック" pitchFamily="34" charset="-128"/>
              </a:defRPr>
            </a:lvl4pPr>
            <a:lvl5pPr marL="2057400" indent="-228600" algn="r" eaLnBrk="0" hangingPunct="0">
              <a:defRPr>
                <a:solidFill>
                  <a:schemeClr val="tx1"/>
                </a:solidFill>
                <a:latin typeface="Arial" pitchFamily="34" charset="0"/>
                <a:ea typeface="ＭＳ Ｐゴシック" pitchFamily="34" charset="-128"/>
              </a:defRPr>
            </a:lvl5pPr>
            <a:lvl6pPr marL="2514600" indent="-228600" algn="r"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algn="r"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algn="r"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algn="r" eaLnBrk="0" fontAlgn="base" hangingPunct="0">
              <a:spcBef>
                <a:spcPct val="0"/>
              </a:spcBef>
              <a:spcAft>
                <a:spcPct val="0"/>
              </a:spcAft>
              <a:defRPr>
                <a:solidFill>
                  <a:schemeClr val="tx1"/>
                </a:solidFill>
                <a:latin typeface="Arial" pitchFamily="34" charset="0"/>
                <a:ea typeface="ＭＳ Ｐゴシック" pitchFamily="34" charset="-128"/>
              </a:defRPr>
            </a:lvl9pPr>
          </a:lstStyle>
          <a:p>
            <a:fld id="{D97C9332-06A4-8741-8892-83C10379AC79}" type="datetime1">
              <a:rPr lang="en-IN" sz="797" smtClean="0">
                <a:solidFill>
                  <a:schemeClr val="bg1"/>
                </a:solidFill>
              </a:rPr>
              <a:pPr/>
              <a:t>13-04-2023</a:t>
            </a:fld>
            <a:r>
              <a:rPr lang="en-US" sz="797">
                <a:solidFill>
                  <a:schemeClr val="bg1"/>
                </a:solidFill>
              </a:rPr>
              <a:t> </a:t>
            </a:r>
            <a:r>
              <a:rPr lang="en-US" altLang="en-US" sz="797">
                <a:solidFill>
                  <a:schemeClr val="bg1"/>
                </a:solidFill>
              </a:rPr>
              <a:t>| </a:t>
            </a:r>
            <a:r>
              <a:rPr lang="en-IN" altLang="en-US" sz="797">
                <a:solidFill>
                  <a:schemeClr val="bg1"/>
                </a:solidFill>
              </a:rPr>
              <a:t>© Mphasis 2018  Proprietary and confidential information</a:t>
            </a:r>
            <a:endParaRPr lang="en-US" sz="797">
              <a:solidFill>
                <a:schemeClr val="bg1"/>
              </a:solidFill>
            </a:endParaRPr>
          </a:p>
        </p:txBody>
      </p:sp>
      <p:sp>
        <p:nvSpPr>
          <p:cNvPr id="5" name="Rectangle 4">
            <a:extLst>
              <a:ext uri="{FF2B5EF4-FFF2-40B4-BE49-F238E27FC236}">
                <a16:creationId xmlns:a16="http://schemas.microsoft.com/office/drawing/2014/main" id="{45B15319-C92C-BF45-ACF9-9B20AF7F7F01}"/>
              </a:ext>
            </a:extLst>
          </p:cNvPr>
          <p:cNvSpPr/>
          <p:nvPr/>
        </p:nvSpPr>
        <p:spPr>
          <a:xfrm>
            <a:off x="0" y="0"/>
            <a:ext cx="9144000" cy="6858000"/>
          </a:xfrm>
          <a:prstGeom prst="rect">
            <a:avLst/>
          </a:prstGeom>
          <a:gradFill flip="none" rotWithShape="1">
            <a:gsLst>
              <a:gs pos="0">
                <a:srgbClr val="FF0000">
                  <a:alpha val="80000"/>
                </a:srgbClr>
              </a:gs>
              <a:gs pos="100000">
                <a:srgbClr val="0000FF">
                  <a:alpha val="30000"/>
                </a:srgbClr>
              </a:gs>
            </a:gsLst>
            <a:path path="rect">
              <a:fillToRect t="100000" r="100000"/>
            </a:path>
            <a:tileRect l="-100000" b="-10000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390"/>
          </a:p>
        </p:txBody>
      </p:sp>
      <p:pic>
        <p:nvPicPr>
          <p:cNvPr id="6" name="Picture 5">
            <a:extLst>
              <a:ext uri="{FF2B5EF4-FFF2-40B4-BE49-F238E27FC236}">
                <a16:creationId xmlns:a16="http://schemas.microsoft.com/office/drawing/2014/main" id="{202C732E-8698-4B28-83E1-18A44680EEC4}"/>
              </a:ext>
            </a:extLst>
          </p:cNvPr>
          <p:cNvPicPr>
            <a:picLocks noChangeAspect="1"/>
          </p:cNvPicPr>
          <p:nvPr userDrawn="1"/>
        </p:nvPicPr>
        <p:blipFill>
          <a:blip r:embed="rId8"/>
          <a:stretch>
            <a:fillRect/>
          </a:stretch>
        </p:blipFill>
        <p:spPr>
          <a:xfrm>
            <a:off x="2" y="6311901"/>
            <a:ext cx="8515349" cy="546098"/>
          </a:xfrm>
          <a:prstGeom prst="rect">
            <a:avLst/>
          </a:prstGeom>
        </p:spPr>
      </p:pic>
      <p:pic>
        <p:nvPicPr>
          <p:cNvPr id="8" name="Picture 7">
            <a:extLst>
              <a:ext uri="{FF2B5EF4-FFF2-40B4-BE49-F238E27FC236}">
                <a16:creationId xmlns:a16="http://schemas.microsoft.com/office/drawing/2014/main" id="{10BC5DCD-EDEA-4976-ACC3-95D5EF3DDA34}"/>
              </a:ext>
            </a:extLst>
          </p:cNvPr>
          <p:cNvPicPr>
            <a:picLocks noChangeAspect="1"/>
          </p:cNvPicPr>
          <p:nvPr userDrawn="1"/>
        </p:nvPicPr>
        <p:blipFill rotWithShape="1">
          <a:blip r:embed="rId9"/>
          <a:srcRect l="40266" t="17921" r="39881" b="19160"/>
          <a:stretch/>
        </p:blipFill>
        <p:spPr>
          <a:xfrm>
            <a:off x="8727998" y="6356352"/>
            <a:ext cx="215283" cy="435196"/>
          </a:xfrm>
          <a:prstGeom prst="rect">
            <a:avLst/>
          </a:prstGeom>
        </p:spPr>
      </p:pic>
    </p:spTree>
    <p:extLst>
      <p:ext uri="{BB962C8B-B14F-4D97-AF65-F5344CB8AC3E}">
        <p14:creationId xmlns:p14="http://schemas.microsoft.com/office/powerpoint/2010/main" val="1064820226"/>
      </p:ext>
    </p:extLst>
  </p:cSld>
  <p:clrMap bg1="lt1" tx1="dk1" bg2="lt2" tx2="dk2" accent1="accent1" accent2="accent2" accent3="accent3" accent4="accent4" accent5="accent5" accent6="accent6" hlink="hlink" folHlink="folHlink"/>
  <p:sldLayoutIdLst>
    <p:sldLayoutId id="2147483852" r:id="rId1"/>
    <p:sldLayoutId id="2147483853" r:id="rId2"/>
    <p:sldLayoutId id="2147483854" r:id="rId3"/>
    <p:sldLayoutId id="2147483855" r:id="rId4"/>
    <p:sldLayoutId id="2147483856" r:id="rId5"/>
    <p:sldLayoutId id="2147483858" r:id="rId6"/>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txStyles>
    <p:titleStyle>
      <a:lvl1pPr algn="ctr" defTabSz="455516" rtl="0" eaLnBrk="1" latinLnBrk="0" hangingPunct="1">
        <a:spcBef>
          <a:spcPct val="0"/>
        </a:spcBef>
        <a:buNone/>
        <a:defRPr sz="4384" kern="1200">
          <a:solidFill>
            <a:schemeClr val="tx1"/>
          </a:solidFill>
          <a:latin typeface="+mj-lt"/>
          <a:ea typeface="+mj-ea"/>
          <a:cs typeface="+mj-cs"/>
        </a:defRPr>
      </a:lvl1pPr>
    </p:titleStyle>
    <p:bodyStyle>
      <a:lvl1pPr marL="341637" indent="-341637" algn="l" defTabSz="455516" rtl="0" eaLnBrk="1" latinLnBrk="0" hangingPunct="1">
        <a:spcBef>
          <a:spcPct val="20000"/>
        </a:spcBef>
        <a:buFont typeface="Arial"/>
        <a:buChar char="•"/>
        <a:defRPr sz="3189" kern="1200">
          <a:solidFill>
            <a:schemeClr val="tx1"/>
          </a:solidFill>
          <a:latin typeface="+mn-lt"/>
          <a:ea typeface="+mn-ea"/>
          <a:cs typeface="+mn-cs"/>
        </a:defRPr>
      </a:lvl1pPr>
      <a:lvl2pPr marL="740215" indent="-284698" algn="l" defTabSz="455516" rtl="0" eaLnBrk="1" latinLnBrk="0" hangingPunct="1">
        <a:spcBef>
          <a:spcPct val="20000"/>
        </a:spcBef>
        <a:buFont typeface="Arial"/>
        <a:buChar char="–"/>
        <a:defRPr sz="2791" kern="1200">
          <a:solidFill>
            <a:schemeClr val="tx1"/>
          </a:solidFill>
          <a:latin typeface="+mn-lt"/>
          <a:ea typeface="+mn-ea"/>
          <a:cs typeface="+mn-cs"/>
        </a:defRPr>
      </a:lvl2pPr>
      <a:lvl3pPr marL="1138793" indent="-227759" algn="l" defTabSz="455516" rtl="0" eaLnBrk="1" latinLnBrk="0" hangingPunct="1">
        <a:spcBef>
          <a:spcPct val="20000"/>
        </a:spcBef>
        <a:buFont typeface="Arial"/>
        <a:buChar char="•"/>
        <a:defRPr sz="2392" kern="1200">
          <a:solidFill>
            <a:schemeClr val="tx1"/>
          </a:solidFill>
          <a:latin typeface="+mn-lt"/>
          <a:ea typeface="+mn-ea"/>
          <a:cs typeface="+mn-cs"/>
        </a:defRPr>
      </a:lvl3pPr>
      <a:lvl4pPr marL="1594309" indent="-227759" algn="l" defTabSz="455516" rtl="0" eaLnBrk="1" latinLnBrk="0" hangingPunct="1">
        <a:spcBef>
          <a:spcPct val="20000"/>
        </a:spcBef>
        <a:buFont typeface="Arial"/>
        <a:buChar char="–"/>
        <a:defRPr sz="1993" kern="1200">
          <a:solidFill>
            <a:schemeClr val="tx1"/>
          </a:solidFill>
          <a:latin typeface="+mn-lt"/>
          <a:ea typeface="+mn-ea"/>
          <a:cs typeface="+mn-cs"/>
        </a:defRPr>
      </a:lvl4pPr>
      <a:lvl5pPr marL="2049826" indent="-227759" algn="l" defTabSz="455516" rtl="0" eaLnBrk="1" latinLnBrk="0" hangingPunct="1">
        <a:spcBef>
          <a:spcPct val="20000"/>
        </a:spcBef>
        <a:buFont typeface="Arial"/>
        <a:buChar char="»"/>
        <a:defRPr sz="1993" kern="1200">
          <a:solidFill>
            <a:schemeClr val="tx1"/>
          </a:solidFill>
          <a:latin typeface="+mn-lt"/>
          <a:ea typeface="+mn-ea"/>
          <a:cs typeface="+mn-cs"/>
        </a:defRPr>
      </a:lvl5pPr>
      <a:lvl6pPr marL="2505344" indent="-227759" algn="l" defTabSz="455516" rtl="0" eaLnBrk="1" latinLnBrk="0" hangingPunct="1">
        <a:spcBef>
          <a:spcPct val="20000"/>
        </a:spcBef>
        <a:buFont typeface="Arial"/>
        <a:buChar char="•"/>
        <a:defRPr sz="1993" kern="1200">
          <a:solidFill>
            <a:schemeClr val="tx1"/>
          </a:solidFill>
          <a:latin typeface="+mn-lt"/>
          <a:ea typeface="+mn-ea"/>
          <a:cs typeface="+mn-cs"/>
        </a:defRPr>
      </a:lvl6pPr>
      <a:lvl7pPr marL="2960860" indent="-227759" algn="l" defTabSz="455516" rtl="0" eaLnBrk="1" latinLnBrk="0" hangingPunct="1">
        <a:spcBef>
          <a:spcPct val="20000"/>
        </a:spcBef>
        <a:buFont typeface="Arial"/>
        <a:buChar char="•"/>
        <a:defRPr sz="1993" kern="1200">
          <a:solidFill>
            <a:schemeClr val="tx1"/>
          </a:solidFill>
          <a:latin typeface="+mn-lt"/>
          <a:ea typeface="+mn-ea"/>
          <a:cs typeface="+mn-cs"/>
        </a:defRPr>
      </a:lvl7pPr>
      <a:lvl8pPr marL="3416376" indent="-227759" algn="l" defTabSz="455516" rtl="0" eaLnBrk="1" latinLnBrk="0" hangingPunct="1">
        <a:spcBef>
          <a:spcPct val="20000"/>
        </a:spcBef>
        <a:buFont typeface="Arial"/>
        <a:buChar char="•"/>
        <a:defRPr sz="1993" kern="1200">
          <a:solidFill>
            <a:schemeClr val="tx1"/>
          </a:solidFill>
          <a:latin typeface="+mn-lt"/>
          <a:ea typeface="+mn-ea"/>
          <a:cs typeface="+mn-cs"/>
        </a:defRPr>
      </a:lvl8pPr>
      <a:lvl9pPr marL="3871893" indent="-227759" algn="l" defTabSz="455516" rtl="0" eaLnBrk="1" latinLnBrk="0" hangingPunct="1">
        <a:spcBef>
          <a:spcPct val="20000"/>
        </a:spcBef>
        <a:buFont typeface="Arial"/>
        <a:buChar char="•"/>
        <a:defRPr sz="1993" kern="1200">
          <a:solidFill>
            <a:schemeClr val="tx1"/>
          </a:solidFill>
          <a:latin typeface="+mn-lt"/>
          <a:ea typeface="+mn-ea"/>
          <a:cs typeface="+mn-cs"/>
        </a:defRPr>
      </a:lvl9pPr>
    </p:bodyStyle>
    <p:otherStyle>
      <a:defPPr>
        <a:defRPr lang="en-US"/>
      </a:defPPr>
      <a:lvl1pPr marL="0" algn="l" defTabSz="455516" rtl="0" eaLnBrk="1" latinLnBrk="0" hangingPunct="1">
        <a:defRPr sz="1793" kern="1200">
          <a:solidFill>
            <a:schemeClr val="tx1"/>
          </a:solidFill>
          <a:latin typeface="+mn-lt"/>
          <a:ea typeface="+mn-ea"/>
          <a:cs typeface="+mn-cs"/>
        </a:defRPr>
      </a:lvl1pPr>
      <a:lvl2pPr marL="455516" algn="l" defTabSz="455516" rtl="0" eaLnBrk="1" latinLnBrk="0" hangingPunct="1">
        <a:defRPr sz="1793" kern="1200">
          <a:solidFill>
            <a:schemeClr val="tx1"/>
          </a:solidFill>
          <a:latin typeface="+mn-lt"/>
          <a:ea typeface="+mn-ea"/>
          <a:cs typeface="+mn-cs"/>
        </a:defRPr>
      </a:lvl2pPr>
      <a:lvl3pPr marL="911034" algn="l" defTabSz="455516" rtl="0" eaLnBrk="1" latinLnBrk="0" hangingPunct="1">
        <a:defRPr sz="1793" kern="1200">
          <a:solidFill>
            <a:schemeClr val="tx1"/>
          </a:solidFill>
          <a:latin typeface="+mn-lt"/>
          <a:ea typeface="+mn-ea"/>
          <a:cs typeface="+mn-cs"/>
        </a:defRPr>
      </a:lvl3pPr>
      <a:lvl4pPr marL="1366551" algn="l" defTabSz="455516" rtl="0" eaLnBrk="1" latinLnBrk="0" hangingPunct="1">
        <a:defRPr sz="1793" kern="1200">
          <a:solidFill>
            <a:schemeClr val="tx1"/>
          </a:solidFill>
          <a:latin typeface="+mn-lt"/>
          <a:ea typeface="+mn-ea"/>
          <a:cs typeface="+mn-cs"/>
        </a:defRPr>
      </a:lvl4pPr>
      <a:lvl5pPr marL="1822067" algn="l" defTabSz="455516" rtl="0" eaLnBrk="1" latinLnBrk="0" hangingPunct="1">
        <a:defRPr sz="1793" kern="1200">
          <a:solidFill>
            <a:schemeClr val="tx1"/>
          </a:solidFill>
          <a:latin typeface="+mn-lt"/>
          <a:ea typeface="+mn-ea"/>
          <a:cs typeface="+mn-cs"/>
        </a:defRPr>
      </a:lvl5pPr>
      <a:lvl6pPr marL="2277584" algn="l" defTabSz="455516" rtl="0" eaLnBrk="1" latinLnBrk="0" hangingPunct="1">
        <a:defRPr sz="1793" kern="1200">
          <a:solidFill>
            <a:schemeClr val="tx1"/>
          </a:solidFill>
          <a:latin typeface="+mn-lt"/>
          <a:ea typeface="+mn-ea"/>
          <a:cs typeface="+mn-cs"/>
        </a:defRPr>
      </a:lvl6pPr>
      <a:lvl7pPr marL="2733102" algn="l" defTabSz="455516" rtl="0" eaLnBrk="1" latinLnBrk="0" hangingPunct="1">
        <a:defRPr sz="1793" kern="1200">
          <a:solidFill>
            <a:schemeClr val="tx1"/>
          </a:solidFill>
          <a:latin typeface="+mn-lt"/>
          <a:ea typeface="+mn-ea"/>
          <a:cs typeface="+mn-cs"/>
        </a:defRPr>
      </a:lvl7pPr>
      <a:lvl8pPr marL="3188618" algn="l" defTabSz="455516" rtl="0" eaLnBrk="1" latinLnBrk="0" hangingPunct="1">
        <a:defRPr sz="1793" kern="1200">
          <a:solidFill>
            <a:schemeClr val="tx1"/>
          </a:solidFill>
          <a:latin typeface="+mn-lt"/>
          <a:ea typeface="+mn-ea"/>
          <a:cs typeface="+mn-cs"/>
        </a:defRPr>
      </a:lvl8pPr>
      <a:lvl9pPr marL="3644135" algn="l" defTabSz="455516" rtl="0" eaLnBrk="1" latinLnBrk="0" hangingPunct="1">
        <a:defRPr sz="1793"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03A9E43-E59F-E241-85D0-F48AF25BDC82}"/>
              </a:ext>
            </a:extLst>
          </p:cNvPr>
          <p:cNvPicPr>
            <a:picLocks noChangeAspect="1"/>
          </p:cNvPicPr>
          <p:nvPr userDrawn="1"/>
        </p:nvPicPr>
        <p:blipFill>
          <a:blip r:embed="rId13"/>
          <a:stretch>
            <a:fillRect/>
          </a:stretch>
        </p:blipFill>
        <p:spPr>
          <a:xfrm>
            <a:off x="3" y="6311901"/>
            <a:ext cx="8515349" cy="546098"/>
          </a:xfrm>
          <a:prstGeom prst="rect">
            <a:avLst/>
          </a:prstGeom>
        </p:spPr>
      </p:pic>
      <p:pic>
        <p:nvPicPr>
          <p:cNvPr id="8" name="Picture 7">
            <a:extLst>
              <a:ext uri="{FF2B5EF4-FFF2-40B4-BE49-F238E27FC236}">
                <a16:creationId xmlns:a16="http://schemas.microsoft.com/office/drawing/2014/main" id="{533131F7-980B-C14E-94DE-D732D4082E1B}"/>
              </a:ext>
            </a:extLst>
          </p:cNvPr>
          <p:cNvPicPr>
            <a:picLocks noChangeAspect="1"/>
          </p:cNvPicPr>
          <p:nvPr userDrawn="1"/>
        </p:nvPicPr>
        <p:blipFill rotWithShape="1">
          <a:blip r:embed="rId14"/>
          <a:srcRect l="40266" t="17921" r="39881" b="19160"/>
          <a:stretch/>
        </p:blipFill>
        <p:spPr>
          <a:xfrm>
            <a:off x="8727998" y="6356352"/>
            <a:ext cx="215283" cy="435196"/>
          </a:xfrm>
          <a:prstGeom prst="rect">
            <a:avLst/>
          </a:prstGeom>
        </p:spPr>
      </p:pic>
      <p:sp>
        <p:nvSpPr>
          <p:cNvPr id="14" name="Date Placeholder 13">
            <a:extLst>
              <a:ext uri="{FF2B5EF4-FFF2-40B4-BE49-F238E27FC236}">
                <a16:creationId xmlns:a16="http://schemas.microsoft.com/office/drawing/2014/main" id="{B17FFFAD-ED39-7145-B093-9EAB639FF97F}"/>
              </a:ext>
            </a:extLst>
          </p:cNvPr>
          <p:cNvSpPr>
            <a:spLocks noGrp="1"/>
          </p:cNvSpPr>
          <p:nvPr>
            <p:ph type="dt" sz="half" idx="2"/>
          </p:nvPr>
        </p:nvSpPr>
        <p:spPr>
          <a:xfrm>
            <a:off x="628652" y="6334130"/>
            <a:ext cx="4712785" cy="501649"/>
          </a:xfrm>
          <a:prstGeom prst="rect">
            <a:avLst/>
          </a:prstGeom>
        </p:spPr>
        <p:txBody>
          <a:bodyPr vert="horz" lIns="91440" tIns="45720" rIns="91440" bIns="45720" rtlCol="0" anchor="ctr"/>
          <a:lstStyle>
            <a:lvl1pPr algn="l">
              <a:defRPr sz="747">
                <a:solidFill>
                  <a:schemeClr val="bg1"/>
                </a:solidFill>
              </a:defRPr>
            </a:lvl1pPr>
          </a:lstStyle>
          <a:p>
            <a:fld id="{D97C9332-06A4-8741-8892-83C10379AC79}" type="datetime1">
              <a:rPr lang="en-IN" smtClean="0"/>
              <a:t>13-04-2023</a:t>
            </a:fld>
            <a:r>
              <a:rPr lang="en-US"/>
              <a:t> </a:t>
            </a:r>
            <a:r>
              <a:rPr lang="en-US" altLang="en-US"/>
              <a:t>| </a:t>
            </a:r>
            <a:r>
              <a:rPr lang="en-IN" altLang="en-US"/>
              <a:t>© Mphasis 2018  Proprietary and confidential information</a:t>
            </a:r>
            <a:endParaRPr lang="en-US"/>
          </a:p>
        </p:txBody>
      </p:sp>
      <p:sp>
        <p:nvSpPr>
          <p:cNvPr id="15" name="Title Placeholder 14">
            <a:extLst>
              <a:ext uri="{FF2B5EF4-FFF2-40B4-BE49-F238E27FC236}">
                <a16:creationId xmlns:a16="http://schemas.microsoft.com/office/drawing/2014/main" id="{41D3EAA3-69B1-1B4B-AAAB-89AB17A2C327}"/>
              </a:ext>
            </a:extLst>
          </p:cNvPr>
          <p:cNvSpPr>
            <a:spLocks noGrp="1"/>
          </p:cNvSpPr>
          <p:nvPr>
            <p:ph type="title"/>
          </p:nvPr>
        </p:nvSpPr>
        <p:spPr>
          <a:xfrm>
            <a:off x="628650" y="366184"/>
            <a:ext cx="7886700" cy="1325034"/>
          </a:xfrm>
          <a:prstGeom prst="rect">
            <a:avLst/>
          </a:prstGeom>
        </p:spPr>
        <p:txBody>
          <a:bodyPr vert="horz" lIns="91440" tIns="45720" rIns="91440" bIns="45720" rtlCol="0" anchor="ctr">
            <a:normAutofit/>
          </a:bodyPr>
          <a:lstStyle/>
          <a:p>
            <a:r>
              <a:rPr lang="en-US"/>
              <a:t>Click to edit Master title style</a:t>
            </a:r>
          </a:p>
        </p:txBody>
      </p:sp>
      <p:sp>
        <p:nvSpPr>
          <p:cNvPr id="16" name="Slide Number Placeholder 15">
            <a:extLst>
              <a:ext uri="{FF2B5EF4-FFF2-40B4-BE49-F238E27FC236}">
                <a16:creationId xmlns:a16="http://schemas.microsoft.com/office/drawing/2014/main" id="{97BA16ED-B250-D444-8197-5CCDD1B7F1A4}"/>
              </a:ext>
            </a:extLst>
          </p:cNvPr>
          <p:cNvSpPr>
            <a:spLocks noGrp="1"/>
          </p:cNvSpPr>
          <p:nvPr>
            <p:ph type="sldNum" sz="quarter" idx="4"/>
          </p:nvPr>
        </p:nvSpPr>
        <p:spPr>
          <a:xfrm>
            <a:off x="6457951" y="6401860"/>
            <a:ext cx="2057401" cy="366182"/>
          </a:xfrm>
          <a:prstGeom prst="rect">
            <a:avLst/>
          </a:prstGeom>
        </p:spPr>
        <p:txBody>
          <a:bodyPr vert="horz" lIns="91440" tIns="45720" rIns="91440" bIns="45720" rtlCol="0" anchor="ctr"/>
          <a:lstStyle>
            <a:lvl1pPr algn="r">
              <a:defRPr sz="747">
                <a:solidFill>
                  <a:schemeClr val="bg1"/>
                </a:solidFill>
              </a:defRPr>
            </a:lvl1pPr>
          </a:lstStyle>
          <a:p>
            <a:fld id="{1755F6D2-49A6-E64A-811B-3E9DE07970BF}" type="slidenum">
              <a:rPr lang="en-US" smtClean="0"/>
              <a:pPr/>
              <a:t>‹#›</a:t>
            </a:fld>
            <a:endParaRPr lang="en-US"/>
          </a:p>
        </p:txBody>
      </p:sp>
    </p:spTree>
    <p:extLst>
      <p:ext uri="{BB962C8B-B14F-4D97-AF65-F5344CB8AC3E}">
        <p14:creationId xmlns:p14="http://schemas.microsoft.com/office/powerpoint/2010/main" val="308702341"/>
      </p:ext>
    </p:extLst>
  </p:cSld>
  <p:clrMap bg1="lt1" tx1="dk1" bg2="lt2" tx2="dk2" accent1="accent1" accent2="accent2" accent3="accent3" accent4="accent4" accent5="accent5" accent6="accent6" hlink="hlink" folHlink="folHlink"/>
  <p:sldLayoutIdLst>
    <p:sldLayoutId id="2147483876" r:id="rId1"/>
    <p:sldLayoutId id="2147483877" r:id="rId2"/>
    <p:sldLayoutId id="2147483878" r:id="rId3"/>
    <p:sldLayoutId id="2147483879" r:id="rId4"/>
    <p:sldLayoutId id="2147483880" r:id="rId5"/>
    <p:sldLayoutId id="2147483881" r:id="rId6"/>
    <p:sldLayoutId id="2147483882" r:id="rId7"/>
    <p:sldLayoutId id="2147483883" r:id="rId8"/>
    <p:sldLayoutId id="2147483884" r:id="rId9"/>
    <p:sldLayoutId id="2147483885" r:id="rId10"/>
    <p:sldLayoutId id="2147483886" r:id="rId11"/>
  </p:sldLayoutIdLst>
  <p:hf hdr="0" ftr="0"/>
  <p:txStyles>
    <p:titleStyle>
      <a:lvl1pPr algn="l" defTabSz="683276" rtl="0" eaLnBrk="1" latinLnBrk="0" hangingPunct="1">
        <a:lnSpc>
          <a:spcPct val="90000"/>
        </a:lnSpc>
        <a:spcBef>
          <a:spcPct val="0"/>
        </a:spcBef>
        <a:buNone/>
        <a:defRPr sz="3288" kern="1200">
          <a:solidFill>
            <a:schemeClr val="tx1"/>
          </a:solidFill>
          <a:latin typeface="+mj-lt"/>
          <a:ea typeface="+mj-ea"/>
          <a:cs typeface="+mj-cs"/>
        </a:defRPr>
      </a:lvl1pPr>
    </p:titleStyle>
    <p:bodyStyle>
      <a:lvl1pPr marL="170819" indent="-170819" algn="l" defTabSz="683276" rtl="0" eaLnBrk="1" latinLnBrk="0" hangingPunct="1">
        <a:lnSpc>
          <a:spcPct val="90000"/>
        </a:lnSpc>
        <a:spcBef>
          <a:spcPts val="747"/>
        </a:spcBef>
        <a:buFont typeface="Arial" panose="020B0604020202020204" pitchFamily="34" charset="0"/>
        <a:buChar char="•"/>
        <a:defRPr sz="2093" kern="1200">
          <a:solidFill>
            <a:schemeClr val="tx1"/>
          </a:solidFill>
          <a:latin typeface="+mn-lt"/>
          <a:ea typeface="+mn-ea"/>
          <a:cs typeface="+mn-cs"/>
        </a:defRPr>
      </a:lvl1pPr>
      <a:lvl2pPr marL="512457" indent="-170819" algn="l" defTabSz="683276" rtl="0" eaLnBrk="1" latinLnBrk="0" hangingPunct="1">
        <a:lnSpc>
          <a:spcPct val="90000"/>
        </a:lnSpc>
        <a:spcBef>
          <a:spcPts val="374"/>
        </a:spcBef>
        <a:buFont typeface="Arial" panose="020B0604020202020204" pitchFamily="34" charset="0"/>
        <a:buChar char="•"/>
        <a:defRPr sz="1794" kern="1200">
          <a:solidFill>
            <a:schemeClr val="tx1"/>
          </a:solidFill>
          <a:latin typeface="+mn-lt"/>
          <a:ea typeface="+mn-ea"/>
          <a:cs typeface="+mn-cs"/>
        </a:defRPr>
      </a:lvl2pPr>
      <a:lvl3pPr marL="854095" indent="-170819" algn="l" defTabSz="683276" rtl="0" eaLnBrk="1" latinLnBrk="0" hangingPunct="1">
        <a:lnSpc>
          <a:spcPct val="90000"/>
        </a:lnSpc>
        <a:spcBef>
          <a:spcPts val="374"/>
        </a:spcBef>
        <a:buFont typeface="Arial" panose="020B0604020202020204" pitchFamily="34" charset="0"/>
        <a:buChar char="•"/>
        <a:defRPr sz="1495" kern="1200">
          <a:solidFill>
            <a:schemeClr val="tx1"/>
          </a:solidFill>
          <a:latin typeface="+mn-lt"/>
          <a:ea typeface="+mn-ea"/>
          <a:cs typeface="+mn-cs"/>
        </a:defRPr>
      </a:lvl3pPr>
      <a:lvl4pPr marL="1195732" indent="-170819" algn="l" defTabSz="683276" rtl="0" eaLnBrk="1" latinLnBrk="0" hangingPunct="1">
        <a:lnSpc>
          <a:spcPct val="90000"/>
        </a:lnSpc>
        <a:spcBef>
          <a:spcPts val="374"/>
        </a:spcBef>
        <a:buFont typeface="Arial" panose="020B0604020202020204" pitchFamily="34" charset="0"/>
        <a:buChar char="•"/>
        <a:defRPr sz="1345" kern="1200">
          <a:solidFill>
            <a:schemeClr val="tx1"/>
          </a:solidFill>
          <a:latin typeface="+mn-lt"/>
          <a:ea typeface="+mn-ea"/>
          <a:cs typeface="+mn-cs"/>
        </a:defRPr>
      </a:lvl4pPr>
      <a:lvl5pPr marL="1537370" indent="-170819" algn="l" defTabSz="683276" rtl="0" eaLnBrk="1" latinLnBrk="0" hangingPunct="1">
        <a:lnSpc>
          <a:spcPct val="90000"/>
        </a:lnSpc>
        <a:spcBef>
          <a:spcPts val="374"/>
        </a:spcBef>
        <a:buFont typeface="Arial" panose="020B0604020202020204" pitchFamily="34" charset="0"/>
        <a:buChar char="•"/>
        <a:defRPr sz="1345" kern="1200">
          <a:solidFill>
            <a:schemeClr val="tx1"/>
          </a:solidFill>
          <a:latin typeface="+mn-lt"/>
          <a:ea typeface="+mn-ea"/>
          <a:cs typeface="+mn-cs"/>
        </a:defRPr>
      </a:lvl5pPr>
      <a:lvl6pPr marL="1879008" indent="-170819" algn="l" defTabSz="683276" rtl="0" eaLnBrk="1" latinLnBrk="0" hangingPunct="1">
        <a:lnSpc>
          <a:spcPct val="90000"/>
        </a:lnSpc>
        <a:spcBef>
          <a:spcPts val="374"/>
        </a:spcBef>
        <a:buFont typeface="Arial" panose="020B0604020202020204" pitchFamily="34" charset="0"/>
        <a:buChar char="•"/>
        <a:defRPr sz="1345" kern="1200">
          <a:solidFill>
            <a:schemeClr val="tx1"/>
          </a:solidFill>
          <a:latin typeface="+mn-lt"/>
          <a:ea typeface="+mn-ea"/>
          <a:cs typeface="+mn-cs"/>
        </a:defRPr>
      </a:lvl6pPr>
      <a:lvl7pPr marL="2220645" indent="-170819" algn="l" defTabSz="683276" rtl="0" eaLnBrk="1" latinLnBrk="0" hangingPunct="1">
        <a:lnSpc>
          <a:spcPct val="90000"/>
        </a:lnSpc>
        <a:spcBef>
          <a:spcPts val="374"/>
        </a:spcBef>
        <a:buFont typeface="Arial" panose="020B0604020202020204" pitchFamily="34" charset="0"/>
        <a:buChar char="•"/>
        <a:defRPr sz="1345" kern="1200">
          <a:solidFill>
            <a:schemeClr val="tx1"/>
          </a:solidFill>
          <a:latin typeface="+mn-lt"/>
          <a:ea typeface="+mn-ea"/>
          <a:cs typeface="+mn-cs"/>
        </a:defRPr>
      </a:lvl7pPr>
      <a:lvl8pPr marL="2562282" indent="-170819" algn="l" defTabSz="683276" rtl="0" eaLnBrk="1" latinLnBrk="0" hangingPunct="1">
        <a:lnSpc>
          <a:spcPct val="90000"/>
        </a:lnSpc>
        <a:spcBef>
          <a:spcPts val="374"/>
        </a:spcBef>
        <a:buFont typeface="Arial" panose="020B0604020202020204" pitchFamily="34" charset="0"/>
        <a:buChar char="•"/>
        <a:defRPr sz="1345" kern="1200">
          <a:solidFill>
            <a:schemeClr val="tx1"/>
          </a:solidFill>
          <a:latin typeface="+mn-lt"/>
          <a:ea typeface="+mn-ea"/>
          <a:cs typeface="+mn-cs"/>
        </a:defRPr>
      </a:lvl8pPr>
      <a:lvl9pPr marL="2903920" indent="-170819" algn="l" defTabSz="683276" rtl="0" eaLnBrk="1" latinLnBrk="0" hangingPunct="1">
        <a:lnSpc>
          <a:spcPct val="90000"/>
        </a:lnSpc>
        <a:spcBef>
          <a:spcPts val="374"/>
        </a:spcBef>
        <a:buFont typeface="Arial" panose="020B0604020202020204" pitchFamily="34" charset="0"/>
        <a:buChar char="•"/>
        <a:defRPr sz="1345" kern="1200">
          <a:solidFill>
            <a:schemeClr val="tx1"/>
          </a:solidFill>
          <a:latin typeface="+mn-lt"/>
          <a:ea typeface="+mn-ea"/>
          <a:cs typeface="+mn-cs"/>
        </a:defRPr>
      </a:lvl9pPr>
    </p:bodyStyle>
    <p:otherStyle>
      <a:defPPr>
        <a:defRPr lang="en-US"/>
      </a:defPPr>
      <a:lvl1pPr marL="0" algn="l" defTabSz="683276" rtl="0" eaLnBrk="1" latinLnBrk="0" hangingPunct="1">
        <a:defRPr sz="1345" kern="1200">
          <a:solidFill>
            <a:schemeClr val="tx1"/>
          </a:solidFill>
          <a:latin typeface="+mn-lt"/>
          <a:ea typeface="+mn-ea"/>
          <a:cs typeface="+mn-cs"/>
        </a:defRPr>
      </a:lvl1pPr>
      <a:lvl2pPr marL="341637" algn="l" defTabSz="683276" rtl="0" eaLnBrk="1" latinLnBrk="0" hangingPunct="1">
        <a:defRPr sz="1345" kern="1200">
          <a:solidFill>
            <a:schemeClr val="tx1"/>
          </a:solidFill>
          <a:latin typeface="+mn-lt"/>
          <a:ea typeface="+mn-ea"/>
          <a:cs typeface="+mn-cs"/>
        </a:defRPr>
      </a:lvl2pPr>
      <a:lvl3pPr marL="683276" algn="l" defTabSz="683276" rtl="0" eaLnBrk="1" latinLnBrk="0" hangingPunct="1">
        <a:defRPr sz="1345" kern="1200">
          <a:solidFill>
            <a:schemeClr val="tx1"/>
          </a:solidFill>
          <a:latin typeface="+mn-lt"/>
          <a:ea typeface="+mn-ea"/>
          <a:cs typeface="+mn-cs"/>
        </a:defRPr>
      </a:lvl3pPr>
      <a:lvl4pPr marL="1024913" algn="l" defTabSz="683276" rtl="0" eaLnBrk="1" latinLnBrk="0" hangingPunct="1">
        <a:defRPr sz="1345" kern="1200">
          <a:solidFill>
            <a:schemeClr val="tx1"/>
          </a:solidFill>
          <a:latin typeface="+mn-lt"/>
          <a:ea typeface="+mn-ea"/>
          <a:cs typeface="+mn-cs"/>
        </a:defRPr>
      </a:lvl4pPr>
      <a:lvl5pPr marL="1366550" algn="l" defTabSz="683276" rtl="0" eaLnBrk="1" latinLnBrk="0" hangingPunct="1">
        <a:defRPr sz="1345" kern="1200">
          <a:solidFill>
            <a:schemeClr val="tx1"/>
          </a:solidFill>
          <a:latin typeface="+mn-lt"/>
          <a:ea typeface="+mn-ea"/>
          <a:cs typeface="+mn-cs"/>
        </a:defRPr>
      </a:lvl5pPr>
      <a:lvl6pPr marL="1708188" algn="l" defTabSz="683276" rtl="0" eaLnBrk="1" latinLnBrk="0" hangingPunct="1">
        <a:defRPr sz="1345" kern="1200">
          <a:solidFill>
            <a:schemeClr val="tx1"/>
          </a:solidFill>
          <a:latin typeface="+mn-lt"/>
          <a:ea typeface="+mn-ea"/>
          <a:cs typeface="+mn-cs"/>
        </a:defRPr>
      </a:lvl6pPr>
      <a:lvl7pPr marL="2049827" algn="l" defTabSz="683276" rtl="0" eaLnBrk="1" latinLnBrk="0" hangingPunct="1">
        <a:defRPr sz="1345" kern="1200">
          <a:solidFill>
            <a:schemeClr val="tx1"/>
          </a:solidFill>
          <a:latin typeface="+mn-lt"/>
          <a:ea typeface="+mn-ea"/>
          <a:cs typeface="+mn-cs"/>
        </a:defRPr>
      </a:lvl7pPr>
      <a:lvl8pPr marL="2391464" algn="l" defTabSz="683276" rtl="0" eaLnBrk="1" latinLnBrk="0" hangingPunct="1">
        <a:defRPr sz="1345" kern="1200">
          <a:solidFill>
            <a:schemeClr val="tx1"/>
          </a:solidFill>
          <a:latin typeface="+mn-lt"/>
          <a:ea typeface="+mn-ea"/>
          <a:cs typeface="+mn-cs"/>
        </a:defRPr>
      </a:lvl8pPr>
      <a:lvl9pPr marL="2733101" algn="l" defTabSz="683276" rtl="0" eaLnBrk="1" latinLnBrk="0" hangingPunct="1">
        <a:defRPr sz="134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19.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9.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1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2897905-B324-DC45-9A36-521E919CCC6B}"/>
              </a:ext>
            </a:extLst>
          </p:cNvPr>
          <p:cNvPicPr>
            <a:picLocks noChangeAspect="1"/>
          </p:cNvPicPr>
          <p:nvPr/>
        </p:nvPicPr>
        <p:blipFill rotWithShape="1">
          <a:blip r:embed="rId2"/>
          <a:srcRect l="19132" t="26563" r="18876" b="28529"/>
          <a:stretch/>
        </p:blipFill>
        <p:spPr>
          <a:xfrm>
            <a:off x="2926202" y="2834755"/>
            <a:ext cx="2779808" cy="963305"/>
          </a:xfrm>
          <a:prstGeom prst="rect">
            <a:avLst/>
          </a:prstGeom>
        </p:spPr>
      </p:pic>
      <p:sp>
        <p:nvSpPr>
          <p:cNvPr id="2" name="TextBox 1">
            <a:extLst>
              <a:ext uri="{FF2B5EF4-FFF2-40B4-BE49-F238E27FC236}">
                <a16:creationId xmlns:a16="http://schemas.microsoft.com/office/drawing/2014/main" id="{F32572C7-07BD-403A-9B3A-8674E3519757}"/>
              </a:ext>
            </a:extLst>
          </p:cNvPr>
          <p:cNvSpPr txBox="1"/>
          <p:nvPr/>
        </p:nvSpPr>
        <p:spPr>
          <a:xfrm>
            <a:off x="4048125" y="3071813"/>
            <a:ext cx="1047750"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Click to add text</a:t>
            </a:r>
          </a:p>
        </p:txBody>
      </p:sp>
    </p:spTree>
    <p:extLst>
      <p:ext uri="{BB962C8B-B14F-4D97-AF65-F5344CB8AC3E}">
        <p14:creationId xmlns:p14="http://schemas.microsoft.com/office/powerpoint/2010/main" val="5403069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withEffect">
                                  <p:stCondLst>
                                    <p:cond delay="50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2"/>
          </p:nvPr>
        </p:nvSpPr>
        <p:spPr/>
        <p:txBody>
          <a:bodyPr/>
          <a:lstStyle/>
          <a:p>
            <a:fld id="{D97C9332-06A4-8741-8892-83C10379AC79}" type="datetime1">
              <a:rPr lang="en-IN" smtClean="0"/>
              <a:t>13-04-2023</a:t>
            </a:fld>
            <a:r>
              <a:rPr lang="en-US"/>
              <a:t> </a:t>
            </a:r>
            <a:r>
              <a:rPr lang="en-US" altLang="en-US"/>
              <a:t>| </a:t>
            </a:r>
            <a:r>
              <a:rPr lang="en-IN" altLang="en-US"/>
              <a:t>© Mphasis 2021  Proprietary and confidential information</a:t>
            </a:r>
            <a:endParaRPr lang="en-US"/>
          </a:p>
        </p:txBody>
      </p:sp>
      <p:sp>
        <p:nvSpPr>
          <p:cNvPr id="3" name="Slide Number Placeholder 2"/>
          <p:cNvSpPr>
            <a:spLocks noGrp="1"/>
          </p:cNvSpPr>
          <p:nvPr>
            <p:ph type="sldNum" sz="quarter" idx="4"/>
          </p:nvPr>
        </p:nvSpPr>
        <p:spPr/>
        <p:txBody>
          <a:bodyPr/>
          <a:lstStyle/>
          <a:p>
            <a:fld id="{1755F6D2-49A6-E64A-811B-3E9DE07970BF}" type="slidenum">
              <a:rPr lang="en-US" smtClean="0"/>
              <a:pPr/>
              <a:t>10</a:t>
            </a:fld>
            <a:endParaRPr lang="en-US"/>
          </a:p>
        </p:txBody>
      </p:sp>
      <p:sp>
        <p:nvSpPr>
          <p:cNvPr id="4" name="Text Placeholder 3"/>
          <p:cNvSpPr>
            <a:spLocks noGrp="1"/>
          </p:cNvSpPr>
          <p:nvPr>
            <p:ph type="body" sz="quarter" idx="15"/>
          </p:nvPr>
        </p:nvSpPr>
        <p:spPr/>
        <p:txBody>
          <a:bodyPr/>
          <a:lstStyle/>
          <a:p>
            <a:r>
              <a:rPr lang="en-US" sz="2400"/>
              <a:t>Addressing – Effective Address computation</a:t>
            </a:r>
          </a:p>
          <a:p>
            <a:endParaRPr lang="en-US" sz="2400"/>
          </a:p>
        </p:txBody>
      </p:sp>
      <p:sp>
        <p:nvSpPr>
          <p:cNvPr id="7" name="TextBox 6">
            <a:extLst>
              <a:ext uri="{FF2B5EF4-FFF2-40B4-BE49-F238E27FC236}">
                <a16:creationId xmlns:a16="http://schemas.microsoft.com/office/drawing/2014/main" id="{476667C5-174F-4FA7-B287-1975588F0E5D}"/>
              </a:ext>
            </a:extLst>
          </p:cNvPr>
          <p:cNvSpPr txBox="1"/>
          <p:nvPr/>
        </p:nvSpPr>
        <p:spPr>
          <a:xfrm>
            <a:off x="1371600" y="990601"/>
            <a:ext cx="7143750" cy="4955203"/>
          </a:xfrm>
          <a:prstGeom prst="rect">
            <a:avLst/>
          </a:prstGeom>
          <a:noFill/>
        </p:spPr>
        <p:txBody>
          <a:bodyPr wrap="square">
            <a:spAutoFit/>
          </a:bodyPr>
          <a:lstStyle/>
          <a:p>
            <a:pPr marL="342900" marR="0" lvl="0" indent="-342900" algn="l">
              <a:spcBef>
                <a:spcPts val="600"/>
              </a:spcBef>
              <a:spcAft>
                <a:spcPts val="0"/>
              </a:spcAft>
              <a:buFont typeface="Wingdings" panose="05000000000000000000" pitchFamily="2" charset="2"/>
              <a:buChar char="v"/>
              <a:tabLst>
                <a:tab pos="228600" algn="l"/>
              </a:tabLst>
            </a:pPr>
            <a:r>
              <a:rPr lang="en-US" sz="2000" b="0" dirty="0">
                <a:effectLst/>
                <a:latin typeface="+mn-lt"/>
                <a:ea typeface="Times New Roman" panose="02020603050405020304" pitchFamily="18" charset="0"/>
                <a:cs typeface="Times New Roman" panose="02020603050405020304" pitchFamily="18" charset="0"/>
              </a:rPr>
              <a:t>EFA is the address that is not yet transformed into real address</a:t>
            </a:r>
          </a:p>
          <a:p>
            <a:pPr marL="342900" marR="0" lvl="0" indent="-342900" algn="l">
              <a:spcBef>
                <a:spcPts val="600"/>
              </a:spcBef>
              <a:spcAft>
                <a:spcPts val="0"/>
              </a:spcAft>
              <a:buFont typeface="Wingdings" panose="05000000000000000000" pitchFamily="2" charset="2"/>
              <a:buChar char="v"/>
              <a:tabLst>
                <a:tab pos="228600" algn="l"/>
              </a:tabLst>
            </a:pPr>
            <a:r>
              <a:rPr lang="en-US" sz="2000" dirty="0">
                <a:latin typeface="+mn-lt"/>
                <a:ea typeface="Times New Roman" panose="02020603050405020304" pitchFamily="18" charset="0"/>
                <a:cs typeface="Times New Roman" panose="02020603050405020304" pitchFamily="18" charset="0"/>
              </a:rPr>
              <a:t>EFA is specified via registers or can result from arithmetic operations</a:t>
            </a:r>
          </a:p>
          <a:p>
            <a:pPr marL="457200" marR="0">
              <a:spcBef>
                <a:spcPts val="600"/>
              </a:spcBef>
              <a:spcAft>
                <a:spcPts val="0"/>
              </a:spcAft>
            </a:pPr>
            <a:r>
              <a:rPr lang="en-US" sz="1800" b="1" dirty="0">
                <a:effectLst/>
                <a:latin typeface="Times New Roman" panose="02020603050405020304" pitchFamily="18" charset="0"/>
                <a:ea typeface="Times New Roman" panose="02020603050405020304" pitchFamily="18" charset="0"/>
              </a:rPr>
              <a:t>EFA	=contents of base register [+index register]+offset</a:t>
            </a:r>
            <a:r>
              <a:rPr lang="en-US" sz="1800" dirty="0">
                <a:effectLst/>
                <a:latin typeface="Times New Roman" panose="02020603050405020304" pitchFamily="18" charset="0"/>
                <a:ea typeface="Times New Roman" panose="02020603050405020304" pitchFamily="18" charset="0"/>
              </a:rPr>
              <a:t> </a:t>
            </a:r>
          </a:p>
          <a:p>
            <a:pPr marL="342900" indent="-342900">
              <a:spcBef>
                <a:spcPts val="600"/>
              </a:spcBef>
              <a:spcAft>
                <a:spcPts val="0"/>
              </a:spcAft>
              <a:buFont typeface="Wingdings" panose="05000000000000000000" pitchFamily="2" charset="2"/>
              <a:buChar char="v"/>
              <a:tabLst>
                <a:tab pos="228600" algn="l"/>
              </a:tabLst>
            </a:pPr>
            <a:r>
              <a:rPr lang="en-US" sz="2000" dirty="0">
                <a:latin typeface="+mn-lt"/>
                <a:cs typeface="Times New Roman" panose="02020603050405020304" pitchFamily="18" charset="0"/>
              </a:rPr>
              <a:t>All general-purpose registers 1-15 can be used as base and index registers. </a:t>
            </a:r>
            <a:r>
              <a:rPr lang="en-US" sz="2000" dirty="0">
                <a:solidFill>
                  <a:srgbClr val="FF0000"/>
                </a:solidFill>
                <a:latin typeface="+mn-lt"/>
                <a:cs typeface="Times New Roman" panose="02020603050405020304" pitchFamily="18" charset="0"/>
              </a:rPr>
              <a:t>R0 should not be used as base/index register.</a:t>
            </a:r>
          </a:p>
          <a:p>
            <a:pPr marL="342900" marR="0" lvl="0" indent="-342900">
              <a:spcBef>
                <a:spcPts val="600"/>
              </a:spcBef>
              <a:spcAft>
                <a:spcPts val="0"/>
              </a:spcAft>
              <a:buFont typeface="Wingdings" panose="05000000000000000000" pitchFamily="2" charset="2"/>
              <a:buChar char="v"/>
              <a:tabLst>
                <a:tab pos="228600" algn="l"/>
              </a:tabLst>
            </a:pPr>
            <a:r>
              <a:rPr lang="en-US" sz="2000" dirty="0">
                <a:latin typeface="+mn-lt"/>
                <a:cs typeface="Times New Roman" panose="02020603050405020304" pitchFamily="18" charset="0"/>
              </a:rPr>
              <a:t>The offset should be an unsigned number within the range 0 through FFF (which is 4K)</a:t>
            </a:r>
          </a:p>
          <a:p>
            <a:pPr marL="0" marR="0">
              <a:spcBef>
                <a:spcPts val="600"/>
              </a:spcBef>
              <a:spcAft>
                <a:spcPts val="0"/>
              </a:spcAft>
            </a:pPr>
            <a:r>
              <a:rPr lang="en-US" sz="1800" dirty="0">
                <a:effectLst/>
                <a:latin typeface="Times New Roman" panose="02020603050405020304" pitchFamily="18" charset="0"/>
                <a:ea typeface="Times New Roman" panose="02020603050405020304" pitchFamily="18" charset="0"/>
              </a:rPr>
              <a:t>Example,</a:t>
            </a:r>
          </a:p>
          <a:p>
            <a:pPr marL="0" marR="0">
              <a:spcBef>
                <a:spcPts val="600"/>
              </a:spcBef>
              <a:spcAft>
                <a:spcPts val="0"/>
              </a:spcAft>
            </a:pPr>
            <a:r>
              <a:rPr lang="en-US" sz="1800" dirty="0">
                <a:effectLst/>
                <a:latin typeface="Times New Roman" panose="02020603050405020304" pitchFamily="18" charset="0"/>
                <a:ea typeface="Times New Roman" panose="02020603050405020304" pitchFamily="18" charset="0"/>
              </a:rPr>
              <a:t>Base register R2		-	00 00 10 00</a:t>
            </a:r>
          </a:p>
          <a:p>
            <a:pPr marL="0" marR="0">
              <a:spcBef>
                <a:spcPts val="600"/>
              </a:spcBef>
              <a:spcAft>
                <a:spcPts val="0"/>
              </a:spcAft>
            </a:pPr>
            <a:r>
              <a:rPr lang="en-US" sz="1800" b="1" dirty="0">
                <a:effectLst/>
                <a:latin typeface="Times New Roman" panose="02020603050405020304" pitchFamily="18" charset="0"/>
              </a:rPr>
              <a:t>Index register R3		-	00 00 30 00</a:t>
            </a:r>
            <a:endParaRPr lang="en-US" sz="1800" b="1" dirty="0">
              <a:effectLst/>
              <a:latin typeface="Helv"/>
            </a:endParaRPr>
          </a:p>
          <a:p>
            <a:pPr marL="0" marR="0">
              <a:spcBef>
                <a:spcPts val="600"/>
              </a:spcBef>
              <a:spcAft>
                <a:spcPts val="0"/>
              </a:spcAft>
            </a:pPr>
            <a:r>
              <a:rPr lang="en-US" sz="1800" dirty="0">
                <a:effectLst/>
                <a:latin typeface="Times New Roman" panose="02020603050405020304" pitchFamily="18" charset="0"/>
                <a:ea typeface="Times New Roman" panose="02020603050405020304" pitchFamily="18" charset="0"/>
              </a:rPr>
              <a:t>Displacement/offset	-	00 00 04 00</a:t>
            </a:r>
          </a:p>
          <a:p>
            <a:pPr marL="0" marR="0">
              <a:spcBef>
                <a:spcPts val="600"/>
              </a:spcBef>
              <a:spcAft>
                <a:spcPts val="0"/>
              </a:spcAft>
            </a:pPr>
            <a:r>
              <a:rPr lang="en-US" sz="1800" dirty="0">
                <a:effectLst/>
                <a:latin typeface="Times New Roman" panose="02020603050405020304" pitchFamily="18" charset="0"/>
                <a:ea typeface="Times New Roman" panose="02020603050405020304" pitchFamily="18" charset="0"/>
              </a:rPr>
              <a:t>Effective address is (R2)+(X3)+</a:t>
            </a:r>
            <a:r>
              <a:rPr lang="en-US" sz="1800" dirty="0" err="1">
                <a:effectLst/>
                <a:latin typeface="Times New Roman" panose="02020603050405020304" pitchFamily="18" charset="0"/>
                <a:ea typeface="Times New Roman" panose="02020603050405020304" pitchFamily="18" charset="0"/>
              </a:rPr>
              <a:t>Disp</a:t>
            </a:r>
            <a:r>
              <a:rPr lang="en-US" sz="1800" dirty="0">
                <a:effectLst/>
                <a:latin typeface="Times New Roman" panose="02020603050405020304" pitchFamily="18" charset="0"/>
                <a:ea typeface="Times New Roman" panose="02020603050405020304" pitchFamily="18" charset="0"/>
              </a:rPr>
              <a:t>	=1000+3000+400</a:t>
            </a:r>
          </a:p>
          <a:p>
            <a:pPr marL="0" marR="0" algn="just">
              <a:spcBef>
                <a:spcPts val="600"/>
              </a:spcBef>
              <a:spcAft>
                <a:spcPts val="0"/>
              </a:spcAft>
            </a:pPr>
            <a:r>
              <a:rPr lang="en-US" sz="1800" dirty="0">
                <a:effectLst/>
                <a:latin typeface="Times New Roman" panose="02020603050405020304" pitchFamily="18" charset="0"/>
                <a:ea typeface="Times New Roman" panose="02020603050405020304" pitchFamily="18" charset="0"/>
              </a:rPr>
              <a:t>				=00 00 44 00</a:t>
            </a:r>
            <a:endParaRPr lang="en-US" sz="2000" dirty="0">
              <a:latin typeface="+mn-lt"/>
              <a:ea typeface="Times New Roman" panose="02020603050405020304" pitchFamily="18" charset="0"/>
              <a:cs typeface="Times New Roman" panose="02020603050405020304" pitchFamily="18" charset="0"/>
            </a:endParaRPr>
          </a:p>
        </p:txBody>
      </p:sp>
      <p:sp>
        <p:nvSpPr>
          <p:cNvPr id="8" name="Rectangle 1">
            <a:extLst>
              <a:ext uri="{FF2B5EF4-FFF2-40B4-BE49-F238E27FC236}">
                <a16:creationId xmlns:a16="http://schemas.microsoft.com/office/drawing/2014/main" id="{2E138B48-D57F-4E0C-B53C-D9A866F8E76D}"/>
              </a:ext>
            </a:extLst>
          </p:cNvPr>
          <p:cNvSpPr>
            <a:spLocks noChangeArrowheads="1"/>
          </p:cNvSpPr>
          <p:nvPr/>
        </p:nvSpPr>
        <p:spPr bwMode="auto">
          <a:xfrm>
            <a:off x="2012315" y="4142602"/>
            <a:ext cx="295465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ea typeface="Times New Roman" panose="02020603050405020304" pitchFamily="18"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 name="TextBox 4">
            <a:extLst>
              <a:ext uri="{FF2B5EF4-FFF2-40B4-BE49-F238E27FC236}">
                <a16:creationId xmlns:a16="http://schemas.microsoft.com/office/drawing/2014/main" id="{78EA3B00-1329-4A1D-9941-BD241271582B}"/>
              </a:ext>
            </a:extLst>
          </p:cNvPr>
          <p:cNvSpPr txBox="1"/>
          <p:nvPr/>
        </p:nvSpPr>
        <p:spPr>
          <a:xfrm>
            <a:off x="9601200" y="2362200"/>
            <a:ext cx="184731" cy="646331"/>
          </a:xfrm>
          <a:prstGeom prst="rect">
            <a:avLst/>
          </a:prstGeom>
          <a:noFill/>
        </p:spPr>
        <p:txBody>
          <a:bodyPr wrap="none" rtlCol="0">
            <a:spAutoFit/>
          </a:bodyPr>
          <a:lstStyle/>
          <a:p>
            <a:endParaRPr lang="en-US"/>
          </a:p>
        </p:txBody>
      </p:sp>
    </p:spTree>
    <p:extLst>
      <p:ext uri="{BB962C8B-B14F-4D97-AF65-F5344CB8AC3E}">
        <p14:creationId xmlns:p14="http://schemas.microsoft.com/office/powerpoint/2010/main" val="9566290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2"/>
          </p:nvPr>
        </p:nvSpPr>
        <p:spPr/>
        <p:txBody>
          <a:bodyPr/>
          <a:lstStyle/>
          <a:p>
            <a:fld id="{D97C9332-06A4-8741-8892-83C10379AC79}" type="datetime1">
              <a:rPr lang="en-IN" smtClean="0"/>
              <a:t>13-04-2023</a:t>
            </a:fld>
            <a:r>
              <a:rPr lang="en-US"/>
              <a:t> </a:t>
            </a:r>
            <a:r>
              <a:rPr lang="en-US" altLang="en-US"/>
              <a:t>| </a:t>
            </a:r>
            <a:r>
              <a:rPr lang="en-IN" altLang="en-US"/>
              <a:t>© Mphasis 2021  Proprietary and confidential information</a:t>
            </a:r>
            <a:endParaRPr lang="en-US"/>
          </a:p>
        </p:txBody>
      </p:sp>
      <p:sp>
        <p:nvSpPr>
          <p:cNvPr id="3" name="Slide Number Placeholder 2"/>
          <p:cNvSpPr>
            <a:spLocks noGrp="1"/>
          </p:cNvSpPr>
          <p:nvPr>
            <p:ph type="sldNum" sz="quarter" idx="4"/>
          </p:nvPr>
        </p:nvSpPr>
        <p:spPr/>
        <p:txBody>
          <a:bodyPr/>
          <a:lstStyle/>
          <a:p>
            <a:fld id="{1755F6D2-49A6-E64A-811B-3E9DE07970BF}" type="slidenum">
              <a:rPr lang="en-US" smtClean="0"/>
              <a:pPr/>
              <a:t>11</a:t>
            </a:fld>
            <a:endParaRPr lang="en-US"/>
          </a:p>
        </p:txBody>
      </p:sp>
      <p:sp>
        <p:nvSpPr>
          <p:cNvPr id="4" name="Text Placeholder 3"/>
          <p:cNvSpPr>
            <a:spLocks noGrp="1"/>
          </p:cNvSpPr>
          <p:nvPr>
            <p:ph type="body" sz="quarter" idx="15"/>
          </p:nvPr>
        </p:nvSpPr>
        <p:spPr/>
        <p:txBody>
          <a:bodyPr/>
          <a:lstStyle/>
          <a:p>
            <a:r>
              <a:rPr lang="en-US" sz="2400"/>
              <a:t>Addressing - Integral boundaries</a:t>
            </a:r>
          </a:p>
          <a:p>
            <a:endParaRPr lang="en-US" sz="2400"/>
          </a:p>
        </p:txBody>
      </p:sp>
      <p:sp>
        <p:nvSpPr>
          <p:cNvPr id="7" name="TextBox 6">
            <a:extLst>
              <a:ext uri="{FF2B5EF4-FFF2-40B4-BE49-F238E27FC236}">
                <a16:creationId xmlns:a16="http://schemas.microsoft.com/office/drawing/2014/main" id="{476667C5-174F-4FA7-B287-1975588F0E5D}"/>
              </a:ext>
            </a:extLst>
          </p:cNvPr>
          <p:cNvSpPr txBox="1"/>
          <p:nvPr/>
        </p:nvSpPr>
        <p:spPr>
          <a:xfrm>
            <a:off x="1371600" y="990601"/>
            <a:ext cx="7143750" cy="2939266"/>
          </a:xfrm>
          <a:prstGeom prst="rect">
            <a:avLst/>
          </a:prstGeom>
          <a:noFill/>
        </p:spPr>
        <p:txBody>
          <a:bodyPr wrap="square">
            <a:spAutoFit/>
          </a:bodyPr>
          <a:lstStyle/>
          <a:p>
            <a:pPr marL="342900" marR="0" lvl="0" indent="-342900" algn="l">
              <a:spcBef>
                <a:spcPts val="600"/>
              </a:spcBef>
              <a:spcAft>
                <a:spcPts val="0"/>
              </a:spcAft>
              <a:buFont typeface="Wingdings" panose="05000000000000000000" pitchFamily="2" charset="2"/>
              <a:buChar char="v"/>
              <a:tabLst>
                <a:tab pos="228600" algn="l"/>
              </a:tabLst>
            </a:pPr>
            <a:r>
              <a:rPr lang="en-US" sz="2000" b="0">
                <a:effectLst/>
                <a:latin typeface="+mn-lt"/>
                <a:ea typeface="Times New Roman" panose="02020603050405020304" pitchFamily="18" charset="0"/>
                <a:cs typeface="Times New Roman" panose="02020603050405020304" pitchFamily="18" charset="0"/>
              </a:rPr>
              <a:t>Groups of 2,4 and 8 consecutive bytes are given special names when they begin on specific address</a:t>
            </a:r>
          </a:p>
          <a:p>
            <a:pPr marL="342900" marR="0" lvl="0" indent="-342900" algn="l">
              <a:spcBef>
                <a:spcPts val="600"/>
              </a:spcBef>
              <a:spcAft>
                <a:spcPts val="0"/>
              </a:spcAft>
              <a:buFont typeface="Wingdings" panose="05000000000000000000" pitchFamily="2" charset="2"/>
              <a:buChar char="v"/>
              <a:tabLst>
                <a:tab pos="228600" algn="l"/>
              </a:tabLst>
            </a:pPr>
            <a:r>
              <a:rPr lang="en-US" sz="2000">
                <a:latin typeface="+mn-lt"/>
                <a:ea typeface="Times New Roman" panose="02020603050405020304" pitchFamily="18" charset="0"/>
                <a:cs typeface="Times New Roman" panose="02020603050405020304" pitchFamily="18" charset="0"/>
              </a:rPr>
              <a:t>These are called integral boundaries</a:t>
            </a:r>
          </a:p>
          <a:p>
            <a:pPr marL="342900" marR="0" lvl="0" indent="-342900" algn="l">
              <a:spcBef>
                <a:spcPts val="600"/>
              </a:spcBef>
              <a:spcAft>
                <a:spcPts val="0"/>
              </a:spcAft>
              <a:buFont typeface="Wingdings" panose="05000000000000000000" pitchFamily="2" charset="2"/>
              <a:buChar char="v"/>
              <a:tabLst>
                <a:tab pos="228600" algn="l"/>
              </a:tabLst>
            </a:pPr>
            <a:r>
              <a:rPr lang="en-US" sz="2000" b="0">
                <a:effectLst/>
                <a:latin typeface="+mn-lt"/>
                <a:ea typeface="Times New Roman" panose="02020603050405020304" pitchFamily="18" charset="0"/>
                <a:cs typeface="Times New Roman" panose="02020603050405020304" pitchFamily="18" charset="0"/>
              </a:rPr>
              <a:t>Multiples of 2 – Half-word</a:t>
            </a:r>
          </a:p>
          <a:p>
            <a:pPr marL="342900" marR="0" lvl="0" indent="-342900" algn="l">
              <a:spcBef>
                <a:spcPts val="600"/>
              </a:spcBef>
              <a:spcAft>
                <a:spcPts val="0"/>
              </a:spcAft>
              <a:buFont typeface="Wingdings" panose="05000000000000000000" pitchFamily="2" charset="2"/>
              <a:buChar char="v"/>
              <a:tabLst>
                <a:tab pos="228600" algn="l"/>
              </a:tabLst>
            </a:pPr>
            <a:r>
              <a:rPr lang="en-US" sz="2000">
                <a:latin typeface="+mn-lt"/>
                <a:ea typeface="Times New Roman" panose="02020603050405020304" pitchFamily="18" charset="0"/>
                <a:cs typeface="Times New Roman" panose="02020603050405020304" pitchFamily="18" charset="0"/>
              </a:rPr>
              <a:t>Multiples of 4 – Full-word</a:t>
            </a:r>
          </a:p>
          <a:p>
            <a:pPr marL="342900" marR="0" lvl="0" indent="-342900" algn="l">
              <a:spcBef>
                <a:spcPts val="600"/>
              </a:spcBef>
              <a:spcAft>
                <a:spcPts val="0"/>
              </a:spcAft>
              <a:buFont typeface="Wingdings" panose="05000000000000000000" pitchFamily="2" charset="2"/>
              <a:buChar char="v"/>
              <a:tabLst>
                <a:tab pos="228600" algn="l"/>
              </a:tabLst>
            </a:pPr>
            <a:r>
              <a:rPr lang="en-US" sz="2000" b="0">
                <a:effectLst/>
                <a:latin typeface="+mn-lt"/>
                <a:ea typeface="Times New Roman" panose="02020603050405020304" pitchFamily="18" charset="0"/>
                <a:cs typeface="Times New Roman" panose="02020603050405020304" pitchFamily="18" charset="0"/>
              </a:rPr>
              <a:t>Multiples of 8 – Double word</a:t>
            </a:r>
          </a:p>
          <a:p>
            <a:pPr marL="342900" marR="0" lvl="0" indent="-342900" algn="l">
              <a:spcBef>
                <a:spcPts val="600"/>
              </a:spcBef>
              <a:spcAft>
                <a:spcPts val="0"/>
              </a:spcAft>
              <a:buFont typeface="Wingdings" panose="05000000000000000000" pitchFamily="2" charset="2"/>
              <a:buChar char="v"/>
              <a:tabLst>
                <a:tab pos="228600" algn="l"/>
              </a:tabLst>
            </a:pPr>
            <a:r>
              <a:rPr lang="en-US" sz="2000">
                <a:latin typeface="+mn-lt"/>
                <a:ea typeface="Times New Roman" panose="02020603050405020304" pitchFamily="18" charset="0"/>
                <a:cs typeface="Times New Roman" panose="02020603050405020304" pitchFamily="18" charset="0"/>
              </a:rPr>
              <a:t>Certain instructions expect the operands to be on a particular integral boundary</a:t>
            </a:r>
            <a:endParaRPr lang="en-US" sz="2000" b="0">
              <a:effectLst/>
              <a:latin typeface="+mn-lt"/>
              <a:ea typeface="Times New Roman" panose="02020603050405020304" pitchFamily="18" charset="0"/>
              <a:cs typeface="Times New Roman" panose="02020603050405020304" pitchFamily="18" charset="0"/>
            </a:endParaRPr>
          </a:p>
        </p:txBody>
      </p:sp>
      <p:sp>
        <p:nvSpPr>
          <p:cNvPr id="8" name="Rectangle 1">
            <a:extLst>
              <a:ext uri="{FF2B5EF4-FFF2-40B4-BE49-F238E27FC236}">
                <a16:creationId xmlns:a16="http://schemas.microsoft.com/office/drawing/2014/main" id="{2E138B48-D57F-4E0C-B53C-D9A866F8E76D}"/>
              </a:ext>
            </a:extLst>
          </p:cNvPr>
          <p:cNvSpPr>
            <a:spLocks noChangeArrowheads="1"/>
          </p:cNvSpPr>
          <p:nvPr/>
        </p:nvSpPr>
        <p:spPr bwMode="auto">
          <a:xfrm>
            <a:off x="2012315" y="4142602"/>
            <a:ext cx="295465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ea typeface="Times New Roman" panose="02020603050405020304" pitchFamily="18"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10805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2"/>
          </p:nvPr>
        </p:nvSpPr>
        <p:spPr/>
        <p:txBody>
          <a:bodyPr/>
          <a:lstStyle/>
          <a:p>
            <a:fld id="{D97C9332-06A4-8741-8892-83C10379AC79}" type="datetime1">
              <a:rPr lang="en-IN" smtClean="0"/>
              <a:t>13-04-2023</a:t>
            </a:fld>
            <a:r>
              <a:rPr lang="en-US"/>
              <a:t> </a:t>
            </a:r>
            <a:r>
              <a:rPr lang="en-US" altLang="en-US"/>
              <a:t>| </a:t>
            </a:r>
            <a:r>
              <a:rPr lang="en-IN" altLang="en-US"/>
              <a:t>© Mphasis 2021  Proprietary and confidential information</a:t>
            </a:r>
            <a:endParaRPr lang="en-US"/>
          </a:p>
        </p:txBody>
      </p:sp>
      <p:sp>
        <p:nvSpPr>
          <p:cNvPr id="3" name="Slide Number Placeholder 2"/>
          <p:cNvSpPr>
            <a:spLocks noGrp="1"/>
          </p:cNvSpPr>
          <p:nvPr>
            <p:ph type="sldNum" sz="quarter" idx="4"/>
          </p:nvPr>
        </p:nvSpPr>
        <p:spPr/>
        <p:txBody>
          <a:bodyPr/>
          <a:lstStyle/>
          <a:p>
            <a:fld id="{1755F6D2-49A6-E64A-811B-3E9DE07970BF}" type="slidenum">
              <a:rPr lang="en-US" smtClean="0"/>
              <a:pPr/>
              <a:t>12</a:t>
            </a:fld>
            <a:endParaRPr lang="en-US"/>
          </a:p>
        </p:txBody>
      </p:sp>
      <p:sp>
        <p:nvSpPr>
          <p:cNvPr id="4" name="Text Placeholder 3"/>
          <p:cNvSpPr>
            <a:spLocks noGrp="1"/>
          </p:cNvSpPr>
          <p:nvPr>
            <p:ph type="body" sz="quarter" idx="15"/>
          </p:nvPr>
        </p:nvSpPr>
        <p:spPr/>
        <p:txBody>
          <a:bodyPr/>
          <a:lstStyle/>
          <a:p>
            <a:r>
              <a:rPr lang="en-US" sz="2400"/>
              <a:t>Instruction types</a:t>
            </a:r>
          </a:p>
          <a:p>
            <a:endParaRPr lang="en-US" sz="2400"/>
          </a:p>
        </p:txBody>
      </p:sp>
      <p:sp>
        <p:nvSpPr>
          <p:cNvPr id="7" name="TextBox 6">
            <a:extLst>
              <a:ext uri="{FF2B5EF4-FFF2-40B4-BE49-F238E27FC236}">
                <a16:creationId xmlns:a16="http://schemas.microsoft.com/office/drawing/2014/main" id="{476667C5-174F-4FA7-B287-1975588F0E5D}"/>
              </a:ext>
            </a:extLst>
          </p:cNvPr>
          <p:cNvSpPr txBox="1"/>
          <p:nvPr/>
        </p:nvSpPr>
        <p:spPr>
          <a:xfrm>
            <a:off x="1371600" y="990601"/>
            <a:ext cx="7143750" cy="4632037"/>
          </a:xfrm>
          <a:prstGeom prst="rect">
            <a:avLst/>
          </a:prstGeom>
          <a:noFill/>
        </p:spPr>
        <p:txBody>
          <a:bodyPr wrap="square">
            <a:spAutoFit/>
          </a:bodyPr>
          <a:lstStyle/>
          <a:p>
            <a:pPr marL="342900" marR="0" lvl="0" indent="-342900" algn="l">
              <a:spcBef>
                <a:spcPts val="600"/>
              </a:spcBef>
              <a:spcAft>
                <a:spcPts val="0"/>
              </a:spcAft>
              <a:buFont typeface="Wingdings" panose="05000000000000000000" pitchFamily="2" charset="2"/>
              <a:buChar char="v"/>
              <a:tabLst>
                <a:tab pos="228600" algn="l"/>
              </a:tabLst>
            </a:pPr>
            <a:r>
              <a:rPr lang="en-US" sz="2000" b="0">
                <a:effectLst/>
                <a:latin typeface="+mn-lt"/>
                <a:ea typeface="Times New Roman" panose="02020603050405020304" pitchFamily="18" charset="0"/>
                <a:cs typeface="Times New Roman" panose="02020603050405020304" pitchFamily="18" charset="0"/>
              </a:rPr>
              <a:t>General </a:t>
            </a:r>
          </a:p>
          <a:p>
            <a:pPr marL="800100" lvl="1" indent="-342900">
              <a:spcBef>
                <a:spcPts val="600"/>
              </a:spcBef>
              <a:spcAft>
                <a:spcPts val="0"/>
              </a:spcAft>
              <a:buFont typeface="Wingdings" panose="05000000000000000000" pitchFamily="2" charset="2"/>
              <a:buChar char="Ø"/>
              <a:tabLst>
                <a:tab pos="228600" algn="l"/>
              </a:tabLst>
            </a:pPr>
            <a:r>
              <a:rPr lang="en-US" sz="2000" b="0">
                <a:effectLst/>
                <a:latin typeface="+mn-lt"/>
                <a:ea typeface="Times New Roman" panose="02020603050405020304" pitchFamily="18" charset="0"/>
                <a:cs typeface="Times New Roman" panose="02020603050405020304" pitchFamily="18" charset="0"/>
              </a:rPr>
              <a:t>Binary Arithmetic</a:t>
            </a:r>
          </a:p>
          <a:p>
            <a:pPr marL="800100" lvl="1" indent="-342900">
              <a:spcBef>
                <a:spcPts val="600"/>
              </a:spcBef>
              <a:spcAft>
                <a:spcPts val="0"/>
              </a:spcAft>
              <a:buFont typeface="Wingdings" panose="05000000000000000000" pitchFamily="2" charset="2"/>
              <a:buChar char="Ø"/>
              <a:tabLst>
                <a:tab pos="228600" algn="l"/>
              </a:tabLst>
            </a:pPr>
            <a:r>
              <a:rPr lang="en-US" sz="2000" b="0">
                <a:effectLst/>
                <a:latin typeface="+mn-lt"/>
                <a:ea typeface="Times New Roman" panose="02020603050405020304" pitchFamily="18" charset="0"/>
                <a:cs typeface="Times New Roman" panose="02020603050405020304" pitchFamily="18" charset="0"/>
              </a:rPr>
              <a:t>Compare</a:t>
            </a:r>
            <a:endParaRPr lang="en-US" sz="2000">
              <a:latin typeface="+mn-lt"/>
              <a:ea typeface="Times New Roman" panose="02020603050405020304" pitchFamily="18" charset="0"/>
              <a:cs typeface="Times New Roman" panose="02020603050405020304" pitchFamily="18" charset="0"/>
            </a:endParaRPr>
          </a:p>
          <a:p>
            <a:pPr marL="800100" lvl="1" indent="-342900">
              <a:spcBef>
                <a:spcPts val="600"/>
              </a:spcBef>
              <a:spcAft>
                <a:spcPts val="0"/>
              </a:spcAft>
              <a:buFont typeface="Wingdings" panose="05000000000000000000" pitchFamily="2" charset="2"/>
              <a:buChar char="Ø"/>
              <a:tabLst>
                <a:tab pos="228600" algn="l"/>
              </a:tabLst>
            </a:pPr>
            <a:r>
              <a:rPr lang="en-US" sz="2000" b="0">
                <a:effectLst/>
                <a:latin typeface="+mn-lt"/>
                <a:ea typeface="Times New Roman" panose="02020603050405020304" pitchFamily="18" charset="0"/>
                <a:cs typeface="Times New Roman" panose="02020603050405020304" pitchFamily="18" charset="0"/>
              </a:rPr>
              <a:t>Logical</a:t>
            </a:r>
          </a:p>
          <a:p>
            <a:pPr marL="800100" lvl="1" indent="-342900">
              <a:spcBef>
                <a:spcPts val="600"/>
              </a:spcBef>
              <a:spcAft>
                <a:spcPts val="0"/>
              </a:spcAft>
              <a:buFont typeface="Wingdings" panose="05000000000000000000" pitchFamily="2" charset="2"/>
              <a:buChar char="Ø"/>
              <a:tabLst>
                <a:tab pos="228600" algn="l"/>
              </a:tabLst>
            </a:pPr>
            <a:r>
              <a:rPr lang="en-US" sz="2000" b="0">
                <a:effectLst/>
                <a:latin typeface="+mn-lt"/>
                <a:ea typeface="Times New Roman" panose="02020603050405020304" pitchFamily="18" charset="0"/>
                <a:cs typeface="Times New Roman" panose="02020603050405020304" pitchFamily="18" charset="0"/>
              </a:rPr>
              <a:t>Br</a:t>
            </a:r>
            <a:r>
              <a:rPr lang="en-US" sz="2000">
                <a:latin typeface="+mn-lt"/>
                <a:ea typeface="Times New Roman" panose="02020603050405020304" pitchFamily="18" charset="0"/>
                <a:cs typeface="Times New Roman" panose="02020603050405020304" pitchFamily="18" charset="0"/>
              </a:rPr>
              <a:t>anching</a:t>
            </a:r>
          </a:p>
          <a:p>
            <a:pPr marL="800100" lvl="1" indent="-342900">
              <a:spcBef>
                <a:spcPts val="600"/>
              </a:spcBef>
              <a:spcAft>
                <a:spcPts val="0"/>
              </a:spcAft>
              <a:buFont typeface="Wingdings" panose="05000000000000000000" pitchFamily="2" charset="2"/>
              <a:buChar char="Ø"/>
              <a:tabLst>
                <a:tab pos="228600" algn="l"/>
              </a:tabLst>
            </a:pPr>
            <a:r>
              <a:rPr lang="en-US" sz="2000" b="0">
                <a:effectLst/>
                <a:latin typeface="+mn-lt"/>
                <a:ea typeface="Times New Roman" panose="02020603050405020304" pitchFamily="18" charset="0"/>
                <a:cs typeface="Times New Roman" panose="02020603050405020304" pitchFamily="18" charset="0"/>
              </a:rPr>
              <a:t>Load and Store</a:t>
            </a:r>
          </a:p>
          <a:p>
            <a:pPr marL="800100" lvl="1" indent="-342900">
              <a:spcBef>
                <a:spcPts val="600"/>
              </a:spcBef>
              <a:spcAft>
                <a:spcPts val="0"/>
              </a:spcAft>
              <a:buFont typeface="Wingdings" panose="05000000000000000000" pitchFamily="2" charset="2"/>
              <a:buChar char="Ø"/>
              <a:tabLst>
                <a:tab pos="228600" algn="l"/>
              </a:tabLst>
            </a:pPr>
            <a:r>
              <a:rPr lang="en-US" sz="2000">
                <a:latin typeface="+mn-lt"/>
                <a:ea typeface="Times New Roman" panose="02020603050405020304" pitchFamily="18" charset="0"/>
                <a:cs typeface="Times New Roman" panose="02020603050405020304" pitchFamily="18" charset="0"/>
              </a:rPr>
              <a:t>Move instructions</a:t>
            </a:r>
            <a:r>
              <a:rPr lang="en-US" sz="2000" b="0">
                <a:effectLst/>
                <a:latin typeface="+mn-lt"/>
                <a:ea typeface="Times New Roman" panose="02020603050405020304" pitchFamily="18" charset="0"/>
                <a:cs typeface="Times New Roman" panose="02020603050405020304" pitchFamily="18" charset="0"/>
              </a:rPr>
              <a:t> </a:t>
            </a:r>
          </a:p>
          <a:p>
            <a:pPr marL="342900" marR="0" lvl="0" indent="-342900" algn="l">
              <a:spcBef>
                <a:spcPts val="600"/>
              </a:spcBef>
              <a:spcAft>
                <a:spcPts val="0"/>
              </a:spcAft>
              <a:buFont typeface="Wingdings" panose="05000000000000000000" pitchFamily="2" charset="2"/>
              <a:buChar char="v"/>
              <a:tabLst>
                <a:tab pos="228600" algn="l"/>
              </a:tabLst>
            </a:pPr>
            <a:r>
              <a:rPr lang="en-US" sz="2000">
                <a:latin typeface="+mn-lt"/>
                <a:ea typeface="Times New Roman" panose="02020603050405020304" pitchFamily="18" charset="0"/>
                <a:cs typeface="Times New Roman" panose="02020603050405020304" pitchFamily="18" charset="0"/>
              </a:rPr>
              <a:t>Packed decimal – </a:t>
            </a:r>
            <a:r>
              <a:rPr lang="en-US" sz="2000" b="0">
                <a:effectLst/>
                <a:latin typeface="+mn-lt"/>
                <a:ea typeface="Times New Roman" panose="02020603050405020304" pitchFamily="18" charset="0"/>
                <a:cs typeface="Times New Roman" panose="02020603050405020304" pitchFamily="18" charset="0"/>
              </a:rPr>
              <a:t>Arithmetic, Compare and conversions</a:t>
            </a:r>
          </a:p>
          <a:p>
            <a:pPr marL="342900" marR="0" lvl="0" indent="-342900" algn="l">
              <a:spcBef>
                <a:spcPts val="600"/>
              </a:spcBef>
              <a:spcAft>
                <a:spcPts val="0"/>
              </a:spcAft>
              <a:buFont typeface="Wingdings" panose="05000000000000000000" pitchFamily="2" charset="2"/>
              <a:buChar char="v"/>
              <a:tabLst>
                <a:tab pos="228600" algn="l"/>
              </a:tabLst>
            </a:pPr>
            <a:r>
              <a:rPr lang="en-US" sz="2000" b="0">
                <a:effectLst/>
                <a:latin typeface="+mn-lt"/>
                <a:ea typeface="Times New Roman" panose="02020603050405020304" pitchFamily="18" charset="0"/>
                <a:cs typeface="Times New Roman" panose="02020603050405020304" pitchFamily="18" charset="0"/>
              </a:rPr>
              <a:t>Floating point – Arithmetic, Compare, Load and store</a:t>
            </a:r>
          </a:p>
          <a:p>
            <a:pPr marL="342900" marR="0" lvl="0" indent="-342900" algn="l">
              <a:spcBef>
                <a:spcPts val="600"/>
              </a:spcBef>
              <a:spcAft>
                <a:spcPts val="0"/>
              </a:spcAft>
              <a:buFont typeface="Wingdings" panose="05000000000000000000" pitchFamily="2" charset="2"/>
              <a:buChar char="v"/>
              <a:tabLst>
                <a:tab pos="228600" algn="l"/>
              </a:tabLst>
            </a:pPr>
            <a:r>
              <a:rPr lang="en-US" sz="2000">
                <a:latin typeface="+mn-lt"/>
                <a:ea typeface="Times New Roman" panose="02020603050405020304" pitchFamily="18" charset="0"/>
                <a:cs typeface="Times New Roman" panose="02020603050405020304" pitchFamily="18" charset="0"/>
              </a:rPr>
              <a:t>Control – Load PSW, Set program mask</a:t>
            </a:r>
          </a:p>
          <a:p>
            <a:pPr marL="342900" marR="0" lvl="0" indent="-342900" algn="l">
              <a:spcBef>
                <a:spcPts val="600"/>
              </a:spcBef>
              <a:spcAft>
                <a:spcPts val="0"/>
              </a:spcAft>
              <a:buFont typeface="Wingdings" panose="05000000000000000000" pitchFamily="2" charset="2"/>
              <a:buChar char="v"/>
              <a:tabLst>
                <a:tab pos="228600" algn="l"/>
              </a:tabLst>
            </a:pPr>
            <a:r>
              <a:rPr lang="en-US" sz="2000" b="0">
                <a:effectLst/>
                <a:latin typeface="+mn-lt"/>
                <a:ea typeface="Times New Roman" panose="02020603050405020304" pitchFamily="18" charset="0"/>
                <a:cs typeface="Times New Roman" panose="02020603050405020304" pitchFamily="18" charset="0"/>
              </a:rPr>
              <a:t>I/O instruction </a:t>
            </a:r>
          </a:p>
          <a:p>
            <a:pPr marL="342900" marR="0" lvl="0" indent="-342900" algn="l">
              <a:spcBef>
                <a:spcPts val="600"/>
              </a:spcBef>
              <a:spcAft>
                <a:spcPts val="0"/>
              </a:spcAft>
              <a:buFont typeface="Wingdings" panose="05000000000000000000" pitchFamily="2" charset="2"/>
              <a:buChar char="v"/>
              <a:tabLst>
                <a:tab pos="228600" algn="l"/>
              </a:tabLst>
            </a:pPr>
            <a:r>
              <a:rPr lang="en-US" sz="2000">
                <a:latin typeface="+mn-lt"/>
                <a:ea typeface="Times New Roman" panose="02020603050405020304" pitchFamily="18" charset="0"/>
                <a:cs typeface="Times New Roman" panose="02020603050405020304" pitchFamily="18" charset="0"/>
              </a:rPr>
              <a:t>Vector instructions</a:t>
            </a:r>
          </a:p>
        </p:txBody>
      </p:sp>
    </p:spTree>
    <p:extLst>
      <p:ext uri="{BB962C8B-B14F-4D97-AF65-F5344CB8AC3E}">
        <p14:creationId xmlns:p14="http://schemas.microsoft.com/office/powerpoint/2010/main" val="30080235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2"/>
          </p:nvPr>
        </p:nvSpPr>
        <p:spPr/>
        <p:txBody>
          <a:bodyPr/>
          <a:lstStyle/>
          <a:p>
            <a:fld id="{D97C9332-06A4-8741-8892-83C10379AC79}" type="datetime1">
              <a:rPr lang="en-IN" smtClean="0"/>
              <a:t>13-04-2023</a:t>
            </a:fld>
            <a:r>
              <a:rPr lang="en-US"/>
              <a:t> </a:t>
            </a:r>
            <a:r>
              <a:rPr lang="en-US" altLang="en-US"/>
              <a:t>| </a:t>
            </a:r>
            <a:r>
              <a:rPr lang="en-IN" altLang="en-US"/>
              <a:t>© Mphasis 2021  Proprietary and confidential information</a:t>
            </a:r>
            <a:endParaRPr lang="en-US"/>
          </a:p>
        </p:txBody>
      </p:sp>
      <p:sp>
        <p:nvSpPr>
          <p:cNvPr id="3" name="Slide Number Placeholder 2"/>
          <p:cNvSpPr>
            <a:spLocks noGrp="1"/>
          </p:cNvSpPr>
          <p:nvPr>
            <p:ph type="sldNum" sz="quarter" idx="4"/>
          </p:nvPr>
        </p:nvSpPr>
        <p:spPr/>
        <p:txBody>
          <a:bodyPr/>
          <a:lstStyle/>
          <a:p>
            <a:fld id="{1755F6D2-49A6-E64A-811B-3E9DE07970BF}" type="slidenum">
              <a:rPr lang="en-US" smtClean="0"/>
              <a:pPr/>
              <a:t>13</a:t>
            </a:fld>
            <a:endParaRPr lang="en-US"/>
          </a:p>
        </p:txBody>
      </p:sp>
      <p:sp>
        <p:nvSpPr>
          <p:cNvPr id="4" name="Text Placeholder 3"/>
          <p:cNvSpPr>
            <a:spLocks noGrp="1"/>
          </p:cNvSpPr>
          <p:nvPr>
            <p:ph type="body" sz="quarter" idx="15"/>
          </p:nvPr>
        </p:nvSpPr>
        <p:spPr/>
        <p:txBody>
          <a:bodyPr/>
          <a:lstStyle/>
          <a:p>
            <a:r>
              <a:rPr lang="en-US" sz="2400"/>
              <a:t>Instruction Formats</a:t>
            </a:r>
          </a:p>
          <a:p>
            <a:endParaRPr lang="en-US" sz="2400"/>
          </a:p>
        </p:txBody>
      </p:sp>
      <p:pic>
        <p:nvPicPr>
          <p:cNvPr id="11" name="Picture 10">
            <a:extLst>
              <a:ext uri="{FF2B5EF4-FFF2-40B4-BE49-F238E27FC236}">
                <a16:creationId xmlns:a16="http://schemas.microsoft.com/office/drawing/2014/main" id="{E96A1978-F715-46CB-981B-8CEF583389B1}"/>
              </a:ext>
            </a:extLst>
          </p:cNvPr>
          <p:cNvPicPr>
            <a:picLocks noChangeAspect="1"/>
          </p:cNvPicPr>
          <p:nvPr/>
        </p:nvPicPr>
        <p:blipFill>
          <a:blip r:embed="rId3"/>
          <a:stretch>
            <a:fillRect/>
          </a:stretch>
        </p:blipFill>
        <p:spPr>
          <a:xfrm>
            <a:off x="156365" y="914192"/>
            <a:ext cx="4429125" cy="1666875"/>
          </a:xfrm>
          <a:prstGeom prst="rect">
            <a:avLst/>
          </a:prstGeom>
        </p:spPr>
      </p:pic>
      <p:pic>
        <p:nvPicPr>
          <p:cNvPr id="13" name="Picture 12">
            <a:extLst>
              <a:ext uri="{FF2B5EF4-FFF2-40B4-BE49-F238E27FC236}">
                <a16:creationId xmlns:a16="http://schemas.microsoft.com/office/drawing/2014/main" id="{176CFE48-C1E4-4DCC-A148-FD7C6C6E381F}"/>
              </a:ext>
            </a:extLst>
          </p:cNvPr>
          <p:cNvPicPr>
            <a:picLocks noChangeAspect="1"/>
          </p:cNvPicPr>
          <p:nvPr/>
        </p:nvPicPr>
        <p:blipFill rotWithShape="1">
          <a:blip r:embed="rId4"/>
          <a:srcRect b="6263"/>
          <a:stretch/>
        </p:blipFill>
        <p:spPr>
          <a:xfrm>
            <a:off x="134815" y="2535927"/>
            <a:ext cx="5791200" cy="3437465"/>
          </a:xfrm>
          <a:prstGeom prst="rect">
            <a:avLst/>
          </a:prstGeom>
        </p:spPr>
      </p:pic>
      <p:sp>
        <p:nvSpPr>
          <p:cNvPr id="5" name="TextBox 4">
            <a:extLst>
              <a:ext uri="{FF2B5EF4-FFF2-40B4-BE49-F238E27FC236}">
                <a16:creationId xmlns:a16="http://schemas.microsoft.com/office/drawing/2014/main" id="{D9D9C1D8-AEBB-4A56-9209-51BE63E7221C}"/>
              </a:ext>
            </a:extLst>
          </p:cNvPr>
          <p:cNvSpPr txBox="1"/>
          <p:nvPr/>
        </p:nvSpPr>
        <p:spPr>
          <a:xfrm>
            <a:off x="5943600" y="1447800"/>
            <a:ext cx="2286000" cy="646331"/>
          </a:xfrm>
          <a:prstGeom prst="rect">
            <a:avLst/>
          </a:prstGeom>
          <a:noFill/>
        </p:spPr>
        <p:txBody>
          <a:bodyPr wrap="square" rtlCol="0">
            <a:spAutoFit/>
          </a:bodyPr>
          <a:lstStyle/>
          <a:p>
            <a:r>
              <a:rPr lang="en-US"/>
              <a:t>LR R1,R2</a:t>
            </a:r>
          </a:p>
        </p:txBody>
      </p:sp>
      <p:sp>
        <p:nvSpPr>
          <p:cNvPr id="6" name="TextBox 5">
            <a:extLst>
              <a:ext uri="{FF2B5EF4-FFF2-40B4-BE49-F238E27FC236}">
                <a16:creationId xmlns:a16="http://schemas.microsoft.com/office/drawing/2014/main" id="{206ED699-4479-4F57-9651-2B544468BD17}"/>
              </a:ext>
            </a:extLst>
          </p:cNvPr>
          <p:cNvSpPr txBox="1"/>
          <p:nvPr/>
        </p:nvSpPr>
        <p:spPr>
          <a:xfrm>
            <a:off x="5761893" y="2952090"/>
            <a:ext cx="3276600" cy="1200329"/>
          </a:xfrm>
          <a:prstGeom prst="rect">
            <a:avLst/>
          </a:prstGeom>
          <a:noFill/>
        </p:spPr>
        <p:txBody>
          <a:bodyPr wrap="square" rtlCol="0">
            <a:spAutoFit/>
          </a:bodyPr>
          <a:lstStyle/>
          <a:p>
            <a:r>
              <a:rPr lang="en-US"/>
              <a:t>L R1,D2(x2,b2)</a:t>
            </a:r>
          </a:p>
          <a:p>
            <a:r>
              <a:rPr lang="en-US"/>
              <a:t>L R1,40(R2,R3)</a:t>
            </a:r>
          </a:p>
        </p:txBody>
      </p:sp>
      <p:sp>
        <p:nvSpPr>
          <p:cNvPr id="7" name="TextBox 6">
            <a:extLst>
              <a:ext uri="{FF2B5EF4-FFF2-40B4-BE49-F238E27FC236}">
                <a16:creationId xmlns:a16="http://schemas.microsoft.com/office/drawing/2014/main" id="{70C0FE2C-60CE-4795-8525-7DE686E7C3EF}"/>
              </a:ext>
            </a:extLst>
          </p:cNvPr>
          <p:cNvSpPr txBox="1"/>
          <p:nvPr/>
        </p:nvSpPr>
        <p:spPr>
          <a:xfrm>
            <a:off x="5685693" y="4860555"/>
            <a:ext cx="3352800" cy="1077218"/>
          </a:xfrm>
          <a:prstGeom prst="rect">
            <a:avLst/>
          </a:prstGeom>
          <a:noFill/>
        </p:spPr>
        <p:txBody>
          <a:bodyPr wrap="square" rtlCol="0">
            <a:spAutoFit/>
          </a:bodyPr>
          <a:lstStyle/>
          <a:p>
            <a:r>
              <a:rPr lang="en-US" sz="3200"/>
              <a:t>LM R1,R3,D2(B2)</a:t>
            </a:r>
          </a:p>
          <a:p>
            <a:r>
              <a:rPr lang="en-US" sz="3200"/>
              <a:t>LM R1,R3,40(R5)</a:t>
            </a:r>
          </a:p>
        </p:txBody>
      </p:sp>
    </p:spTree>
    <p:extLst>
      <p:ext uri="{BB962C8B-B14F-4D97-AF65-F5344CB8AC3E}">
        <p14:creationId xmlns:p14="http://schemas.microsoft.com/office/powerpoint/2010/main" val="29284220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2"/>
          </p:nvPr>
        </p:nvSpPr>
        <p:spPr/>
        <p:txBody>
          <a:bodyPr/>
          <a:lstStyle/>
          <a:p>
            <a:fld id="{D97C9332-06A4-8741-8892-83C10379AC79}" type="datetime1">
              <a:rPr lang="en-IN" smtClean="0"/>
              <a:t>13-04-2023</a:t>
            </a:fld>
            <a:r>
              <a:rPr lang="en-US"/>
              <a:t> </a:t>
            </a:r>
            <a:r>
              <a:rPr lang="en-US" altLang="en-US"/>
              <a:t>| </a:t>
            </a:r>
            <a:r>
              <a:rPr lang="en-IN" altLang="en-US"/>
              <a:t>© Mphasis 2021  Proprietary and confidential information</a:t>
            </a:r>
            <a:endParaRPr lang="en-US"/>
          </a:p>
        </p:txBody>
      </p:sp>
      <p:sp>
        <p:nvSpPr>
          <p:cNvPr id="3" name="Slide Number Placeholder 2"/>
          <p:cNvSpPr>
            <a:spLocks noGrp="1"/>
          </p:cNvSpPr>
          <p:nvPr>
            <p:ph type="sldNum" sz="quarter" idx="4"/>
          </p:nvPr>
        </p:nvSpPr>
        <p:spPr/>
        <p:txBody>
          <a:bodyPr/>
          <a:lstStyle/>
          <a:p>
            <a:fld id="{1755F6D2-49A6-E64A-811B-3E9DE07970BF}" type="slidenum">
              <a:rPr lang="en-US" smtClean="0"/>
              <a:pPr/>
              <a:t>14</a:t>
            </a:fld>
            <a:endParaRPr lang="en-US"/>
          </a:p>
        </p:txBody>
      </p:sp>
      <p:sp>
        <p:nvSpPr>
          <p:cNvPr id="4" name="Text Placeholder 3"/>
          <p:cNvSpPr>
            <a:spLocks noGrp="1"/>
          </p:cNvSpPr>
          <p:nvPr>
            <p:ph type="body" sz="quarter" idx="15"/>
          </p:nvPr>
        </p:nvSpPr>
        <p:spPr/>
        <p:txBody>
          <a:bodyPr/>
          <a:lstStyle/>
          <a:p>
            <a:r>
              <a:rPr lang="en-US" sz="2400"/>
              <a:t>Instruction Formats</a:t>
            </a:r>
          </a:p>
          <a:p>
            <a:endParaRPr lang="en-US" sz="2400"/>
          </a:p>
        </p:txBody>
      </p:sp>
      <p:pic>
        <p:nvPicPr>
          <p:cNvPr id="6" name="Picture 5">
            <a:extLst>
              <a:ext uri="{FF2B5EF4-FFF2-40B4-BE49-F238E27FC236}">
                <a16:creationId xmlns:a16="http://schemas.microsoft.com/office/drawing/2014/main" id="{6C0B1902-19C5-4F31-856F-F0ED7237857C}"/>
              </a:ext>
            </a:extLst>
          </p:cNvPr>
          <p:cNvPicPr>
            <a:picLocks noChangeAspect="1"/>
          </p:cNvPicPr>
          <p:nvPr/>
        </p:nvPicPr>
        <p:blipFill>
          <a:blip r:embed="rId3"/>
          <a:stretch>
            <a:fillRect/>
          </a:stretch>
        </p:blipFill>
        <p:spPr>
          <a:xfrm>
            <a:off x="239443" y="840911"/>
            <a:ext cx="7455789" cy="2514600"/>
          </a:xfrm>
          <a:prstGeom prst="rect">
            <a:avLst/>
          </a:prstGeom>
        </p:spPr>
      </p:pic>
      <p:sp>
        <p:nvSpPr>
          <p:cNvPr id="10" name="TextBox 9">
            <a:extLst>
              <a:ext uri="{FF2B5EF4-FFF2-40B4-BE49-F238E27FC236}">
                <a16:creationId xmlns:a16="http://schemas.microsoft.com/office/drawing/2014/main" id="{579CB990-07A7-46C1-B340-CB152F066A2A}"/>
              </a:ext>
            </a:extLst>
          </p:cNvPr>
          <p:cNvSpPr txBox="1"/>
          <p:nvPr/>
        </p:nvSpPr>
        <p:spPr>
          <a:xfrm>
            <a:off x="1159412" y="3570849"/>
            <a:ext cx="6079588" cy="2323713"/>
          </a:xfrm>
          <a:prstGeom prst="rect">
            <a:avLst/>
          </a:prstGeom>
          <a:noFill/>
        </p:spPr>
        <p:txBody>
          <a:bodyPr wrap="square">
            <a:spAutoFit/>
          </a:bodyPr>
          <a:lstStyle/>
          <a:p>
            <a:pPr marL="342900" marR="0" lvl="0" indent="-342900" algn="l">
              <a:spcBef>
                <a:spcPts val="600"/>
              </a:spcBef>
              <a:spcAft>
                <a:spcPts val="0"/>
              </a:spcAft>
              <a:buFont typeface="Wingdings" panose="05000000000000000000" pitchFamily="2" charset="2"/>
              <a:buChar char="v"/>
              <a:tabLst>
                <a:tab pos="228600" algn="l"/>
              </a:tabLst>
            </a:pPr>
            <a:r>
              <a:rPr lang="en-US" sz="2000" b="0" dirty="0">
                <a:effectLst/>
                <a:latin typeface="+mn-lt"/>
                <a:ea typeface="Times New Roman" panose="02020603050405020304" pitchFamily="18" charset="0"/>
                <a:cs typeface="Times New Roman" panose="02020603050405020304" pitchFamily="18" charset="0"/>
              </a:rPr>
              <a:t>Examples</a:t>
            </a:r>
          </a:p>
          <a:p>
            <a:pPr marL="800100" lvl="1" indent="-342900">
              <a:spcBef>
                <a:spcPts val="600"/>
              </a:spcBef>
              <a:spcAft>
                <a:spcPts val="0"/>
              </a:spcAft>
              <a:buFont typeface="Wingdings" panose="05000000000000000000" pitchFamily="2" charset="2"/>
              <a:buChar char="Ø"/>
              <a:tabLst>
                <a:tab pos="228600" algn="l"/>
              </a:tabLst>
            </a:pPr>
            <a:r>
              <a:rPr lang="en-US" sz="2000" b="0" dirty="0">
                <a:effectLst/>
                <a:latin typeface="+mn-lt"/>
                <a:ea typeface="Times New Roman" panose="02020603050405020304" pitchFamily="18" charset="0"/>
                <a:cs typeface="Times New Roman" panose="02020603050405020304" pitchFamily="18" charset="0"/>
              </a:rPr>
              <a:t>RR </a:t>
            </a:r>
            <a:r>
              <a:rPr lang="en-US" sz="2000" dirty="0">
                <a:latin typeface="+mn-lt"/>
                <a:ea typeface="Times New Roman" panose="02020603050405020304" pitchFamily="18" charset="0"/>
                <a:cs typeface="Times New Roman" panose="02020603050405020304" pitchFamily="18" charset="0"/>
              </a:rPr>
              <a:t>Format – LR R1,R2</a:t>
            </a:r>
          </a:p>
          <a:p>
            <a:pPr marL="800100" lvl="1" indent="-342900">
              <a:spcBef>
                <a:spcPts val="600"/>
              </a:spcBef>
              <a:spcAft>
                <a:spcPts val="0"/>
              </a:spcAft>
              <a:buFont typeface="Wingdings" panose="05000000000000000000" pitchFamily="2" charset="2"/>
              <a:buChar char="Ø"/>
              <a:tabLst>
                <a:tab pos="228600" algn="l"/>
              </a:tabLst>
            </a:pPr>
            <a:r>
              <a:rPr lang="en-US" sz="2000" b="0" dirty="0">
                <a:effectLst/>
                <a:latin typeface="+mn-lt"/>
                <a:ea typeface="Times New Roman" panose="02020603050405020304" pitchFamily="18" charset="0"/>
                <a:cs typeface="Times New Roman" panose="02020603050405020304" pitchFamily="18" charset="0"/>
              </a:rPr>
              <a:t>RX Format – LH R1,5(4,</a:t>
            </a:r>
            <a:r>
              <a:rPr lang="en-US" sz="2000" dirty="0">
                <a:latin typeface="+mn-lt"/>
                <a:ea typeface="Times New Roman" panose="02020603050405020304" pitchFamily="18" charset="0"/>
                <a:cs typeface="Times New Roman" panose="02020603050405020304" pitchFamily="18" charset="0"/>
              </a:rPr>
              <a:t>R3)</a:t>
            </a:r>
          </a:p>
          <a:p>
            <a:pPr marL="800100" lvl="1" indent="-342900">
              <a:spcBef>
                <a:spcPts val="600"/>
              </a:spcBef>
              <a:spcAft>
                <a:spcPts val="0"/>
              </a:spcAft>
              <a:buFont typeface="Wingdings" panose="05000000000000000000" pitchFamily="2" charset="2"/>
              <a:buChar char="Ø"/>
              <a:tabLst>
                <a:tab pos="228600" algn="l"/>
              </a:tabLst>
            </a:pPr>
            <a:r>
              <a:rPr lang="en-US" sz="2000" dirty="0">
                <a:latin typeface="+mn-lt"/>
                <a:ea typeface="Times New Roman" panose="02020603050405020304" pitchFamily="18" charset="0"/>
                <a:cs typeface="Times New Roman" panose="02020603050405020304" pitchFamily="18" charset="0"/>
              </a:rPr>
              <a:t>RS Format – STM R2,R4,3(R5)</a:t>
            </a:r>
          </a:p>
          <a:p>
            <a:pPr marL="800100" lvl="1" indent="-342900">
              <a:spcBef>
                <a:spcPts val="600"/>
              </a:spcBef>
              <a:spcAft>
                <a:spcPts val="0"/>
              </a:spcAft>
              <a:buFont typeface="Wingdings" panose="05000000000000000000" pitchFamily="2" charset="2"/>
              <a:buChar char="Ø"/>
              <a:tabLst>
                <a:tab pos="228600" algn="l"/>
              </a:tabLst>
            </a:pPr>
            <a:r>
              <a:rPr lang="en-US" sz="2000" dirty="0">
                <a:latin typeface="+mn-lt"/>
                <a:ea typeface="Times New Roman" panose="02020603050405020304" pitchFamily="18" charset="0"/>
                <a:cs typeface="Times New Roman" panose="02020603050405020304" pitchFamily="18" charset="0"/>
              </a:rPr>
              <a:t>SI Format – MVI D1(B1),I2 – </a:t>
            </a:r>
            <a:r>
              <a:rPr lang="en-US" sz="1800" dirty="0">
                <a:effectLst/>
                <a:latin typeface="Times New Roman" panose="02020603050405020304" pitchFamily="18" charset="0"/>
                <a:ea typeface="Times New Roman" panose="02020603050405020304" pitchFamily="18" charset="0"/>
              </a:rPr>
              <a:t>MVI 20(R4),C’S’</a:t>
            </a:r>
          </a:p>
          <a:p>
            <a:pPr marL="800100" lvl="1" indent="-342900">
              <a:spcBef>
                <a:spcPts val="600"/>
              </a:spcBef>
              <a:spcAft>
                <a:spcPts val="0"/>
              </a:spcAft>
              <a:buFont typeface="Wingdings" panose="05000000000000000000" pitchFamily="2" charset="2"/>
              <a:buChar char="Ø"/>
              <a:tabLst>
                <a:tab pos="228600" algn="l"/>
              </a:tabLst>
            </a:pPr>
            <a:r>
              <a:rPr lang="en-US" sz="2000" dirty="0">
                <a:latin typeface="+mn-lt"/>
                <a:ea typeface="Times New Roman" panose="02020603050405020304" pitchFamily="18" charset="0"/>
                <a:cs typeface="Times New Roman" panose="02020603050405020304" pitchFamily="18" charset="0"/>
              </a:rPr>
              <a:t>SS Format – AP D1(L1,B1),D2(B2)	</a:t>
            </a:r>
            <a:endParaRPr lang="en-US" sz="2000" b="0" dirty="0">
              <a:effectLst/>
              <a:latin typeface="+mn-lt"/>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97827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2"/>
          </p:nvPr>
        </p:nvSpPr>
        <p:spPr/>
        <p:txBody>
          <a:bodyPr/>
          <a:lstStyle/>
          <a:p>
            <a:fld id="{D97C9332-06A4-8741-8892-83C10379AC79}" type="datetime1">
              <a:rPr lang="en-IN" smtClean="0"/>
              <a:t>13-04-2023</a:t>
            </a:fld>
            <a:r>
              <a:rPr lang="en-US"/>
              <a:t> </a:t>
            </a:r>
            <a:r>
              <a:rPr lang="en-US" altLang="en-US"/>
              <a:t>| </a:t>
            </a:r>
            <a:r>
              <a:rPr lang="en-IN" altLang="en-US"/>
              <a:t>© Mphasis 2021  Proprietary and confidential information</a:t>
            </a:r>
            <a:endParaRPr lang="en-US"/>
          </a:p>
        </p:txBody>
      </p:sp>
      <p:sp>
        <p:nvSpPr>
          <p:cNvPr id="3" name="Slide Number Placeholder 2"/>
          <p:cNvSpPr>
            <a:spLocks noGrp="1"/>
          </p:cNvSpPr>
          <p:nvPr>
            <p:ph type="sldNum" sz="quarter" idx="4"/>
          </p:nvPr>
        </p:nvSpPr>
        <p:spPr/>
        <p:txBody>
          <a:bodyPr/>
          <a:lstStyle/>
          <a:p>
            <a:fld id="{1755F6D2-49A6-E64A-811B-3E9DE07970BF}" type="slidenum">
              <a:rPr lang="en-US" smtClean="0"/>
              <a:pPr/>
              <a:t>15</a:t>
            </a:fld>
            <a:endParaRPr lang="en-US"/>
          </a:p>
        </p:txBody>
      </p:sp>
      <p:sp>
        <p:nvSpPr>
          <p:cNvPr id="4" name="Text Placeholder 3"/>
          <p:cNvSpPr>
            <a:spLocks noGrp="1"/>
          </p:cNvSpPr>
          <p:nvPr>
            <p:ph type="body" sz="quarter" idx="15"/>
          </p:nvPr>
        </p:nvSpPr>
        <p:spPr/>
        <p:txBody>
          <a:bodyPr/>
          <a:lstStyle/>
          <a:p>
            <a:r>
              <a:rPr lang="en-US" sz="2400"/>
              <a:t>Defining Variables</a:t>
            </a:r>
          </a:p>
          <a:p>
            <a:endParaRPr lang="en-US" sz="2400"/>
          </a:p>
        </p:txBody>
      </p:sp>
      <p:sp>
        <p:nvSpPr>
          <p:cNvPr id="6" name="Rectangle 4">
            <a:extLst>
              <a:ext uri="{FF2B5EF4-FFF2-40B4-BE49-F238E27FC236}">
                <a16:creationId xmlns:a16="http://schemas.microsoft.com/office/drawing/2014/main" id="{3C74819B-BB55-4B7B-BA89-8B0C0B55D752}"/>
              </a:ext>
            </a:extLst>
          </p:cNvPr>
          <p:cNvSpPr txBox="1">
            <a:spLocks noChangeArrowheads="1"/>
          </p:cNvSpPr>
          <p:nvPr/>
        </p:nvSpPr>
        <p:spPr bwMode="auto">
          <a:xfrm>
            <a:off x="650629" y="843645"/>
            <a:ext cx="8219027" cy="5257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7759" indent="-227759" algn="l" defTabSz="911034" rtl="0" eaLnBrk="1" latinLnBrk="0" hangingPunct="1">
              <a:lnSpc>
                <a:spcPct val="90000"/>
              </a:lnSpc>
              <a:spcBef>
                <a:spcPts val="996"/>
              </a:spcBef>
              <a:buFont typeface="Arial" panose="020B0604020202020204" pitchFamily="34" charset="0"/>
              <a:buChar char="•"/>
              <a:defRPr sz="2791" kern="1200">
                <a:solidFill>
                  <a:schemeClr val="tx1"/>
                </a:solidFill>
                <a:latin typeface="+mn-lt"/>
                <a:ea typeface="+mn-ea"/>
                <a:cs typeface="+mn-cs"/>
              </a:defRPr>
            </a:lvl1pPr>
            <a:lvl2pPr marL="683276" indent="-227759" algn="l" defTabSz="911034" rtl="0" eaLnBrk="1" latinLnBrk="0" hangingPunct="1">
              <a:lnSpc>
                <a:spcPct val="90000"/>
              </a:lnSpc>
              <a:spcBef>
                <a:spcPts val="499"/>
              </a:spcBef>
              <a:buFont typeface="Arial" panose="020B0604020202020204" pitchFamily="34" charset="0"/>
              <a:buChar char="•"/>
              <a:defRPr sz="2392" kern="1200">
                <a:solidFill>
                  <a:schemeClr val="tx1"/>
                </a:solidFill>
                <a:latin typeface="+mn-lt"/>
                <a:ea typeface="+mn-ea"/>
                <a:cs typeface="+mn-cs"/>
              </a:defRPr>
            </a:lvl2pPr>
            <a:lvl3pPr marL="1138793" indent="-227759" algn="l" defTabSz="911034" rtl="0" eaLnBrk="1" latinLnBrk="0" hangingPunct="1">
              <a:lnSpc>
                <a:spcPct val="90000"/>
              </a:lnSpc>
              <a:spcBef>
                <a:spcPts val="499"/>
              </a:spcBef>
              <a:buFont typeface="Arial" panose="020B0604020202020204" pitchFamily="34" charset="0"/>
              <a:buChar char="•"/>
              <a:defRPr sz="1993" kern="1200">
                <a:solidFill>
                  <a:schemeClr val="tx1"/>
                </a:solidFill>
                <a:latin typeface="+mn-lt"/>
                <a:ea typeface="+mn-ea"/>
                <a:cs typeface="+mn-cs"/>
              </a:defRPr>
            </a:lvl3pPr>
            <a:lvl4pPr marL="1594309" indent="-227759" algn="l" defTabSz="911034" rtl="0" eaLnBrk="1" latinLnBrk="0" hangingPunct="1">
              <a:lnSpc>
                <a:spcPct val="90000"/>
              </a:lnSpc>
              <a:spcBef>
                <a:spcPts val="499"/>
              </a:spcBef>
              <a:buFont typeface="Arial" panose="020B0604020202020204" pitchFamily="34" charset="0"/>
              <a:buChar char="•"/>
              <a:defRPr sz="1793" kern="1200">
                <a:solidFill>
                  <a:schemeClr val="tx1"/>
                </a:solidFill>
                <a:latin typeface="+mn-lt"/>
                <a:ea typeface="+mn-ea"/>
                <a:cs typeface="+mn-cs"/>
              </a:defRPr>
            </a:lvl4pPr>
            <a:lvl5pPr marL="2049826" indent="-227759" algn="l" defTabSz="911034" rtl="0" eaLnBrk="1" latinLnBrk="0" hangingPunct="1">
              <a:lnSpc>
                <a:spcPct val="90000"/>
              </a:lnSpc>
              <a:spcBef>
                <a:spcPts val="499"/>
              </a:spcBef>
              <a:buFont typeface="Arial" panose="020B0604020202020204" pitchFamily="34" charset="0"/>
              <a:buChar char="•"/>
              <a:defRPr sz="1793" kern="1200">
                <a:solidFill>
                  <a:schemeClr val="tx1"/>
                </a:solidFill>
                <a:latin typeface="+mn-lt"/>
                <a:ea typeface="+mn-ea"/>
                <a:cs typeface="+mn-cs"/>
              </a:defRPr>
            </a:lvl5pPr>
            <a:lvl6pPr marL="2505344" indent="-227759" algn="l" defTabSz="911034" rtl="0" eaLnBrk="1" latinLnBrk="0" hangingPunct="1">
              <a:lnSpc>
                <a:spcPct val="90000"/>
              </a:lnSpc>
              <a:spcBef>
                <a:spcPts val="499"/>
              </a:spcBef>
              <a:buFont typeface="Arial" panose="020B0604020202020204" pitchFamily="34" charset="0"/>
              <a:buChar char="•"/>
              <a:defRPr sz="1793" kern="1200">
                <a:solidFill>
                  <a:schemeClr val="tx1"/>
                </a:solidFill>
                <a:latin typeface="+mn-lt"/>
                <a:ea typeface="+mn-ea"/>
                <a:cs typeface="+mn-cs"/>
              </a:defRPr>
            </a:lvl6pPr>
            <a:lvl7pPr marL="2960860" indent="-227759" algn="l" defTabSz="911034" rtl="0" eaLnBrk="1" latinLnBrk="0" hangingPunct="1">
              <a:lnSpc>
                <a:spcPct val="90000"/>
              </a:lnSpc>
              <a:spcBef>
                <a:spcPts val="499"/>
              </a:spcBef>
              <a:buFont typeface="Arial" panose="020B0604020202020204" pitchFamily="34" charset="0"/>
              <a:buChar char="•"/>
              <a:defRPr sz="1793" kern="1200">
                <a:solidFill>
                  <a:schemeClr val="tx1"/>
                </a:solidFill>
                <a:latin typeface="+mn-lt"/>
                <a:ea typeface="+mn-ea"/>
                <a:cs typeface="+mn-cs"/>
              </a:defRPr>
            </a:lvl7pPr>
            <a:lvl8pPr marL="3416376" indent="-227759" algn="l" defTabSz="911034" rtl="0" eaLnBrk="1" latinLnBrk="0" hangingPunct="1">
              <a:lnSpc>
                <a:spcPct val="90000"/>
              </a:lnSpc>
              <a:spcBef>
                <a:spcPts val="499"/>
              </a:spcBef>
              <a:buFont typeface="Arial" panose="020B0604020202020204" pitchFamily="34" charset="0"/>
              <a:buChar char="•"/>
              <a:defRPr sz="1793" kern="1200">
                <a:solidFill>
                  <a:schemeClr val="tx1"/>
                </a:solidFill>
                <a:latin typeface="+mn-lt"/>
                <a:ea typeface="+mn-ea"/>
                <a:cs typeface="+mn-cs"/>
              </a:defRPr>
            </a:lvl8pPr>
            <a:lvl9pPr marL="3871893" indent="-227759" algn="l" defTabSz="911034" rtl="0" eaLnBrk="1" latinLnBrk="0" hangingPunct="1">
              <a:lnSpc>
                <a:spcPct val="90000"/>
              </a:lnSpc>
              <a:spcBef>
                <a:spcPts val="499"/>
              </a:spcBef>
              <a:buFont typeface="Arial" panose="020B0604020202020204" pitchFamily="34" charset="0"/>
              <a:buChar char="•"/>
              <a:defRPr sz="1793" kern="1200">
                <a:solidFill>
                  <a:schemeClr val="tx1"/>
                </a:solidFill>
                <a:latin typeface="+mn-lt"/>
                <a:ea typeface="+mn-ea"/>
                <a:cs typeface="+mn-cs"/>
              </a:defRPr>
            </a:lvl9pPr>
          </a:lstStyle>
          <a:p>
            <a:pPr marL="394446" indent="-342900" fontAlgn="auto">
              <a:spcBef>
                <a:spcPct val="0"/>
              </a:spcBef>
              <a:spcAft>
                <a:spcPts val="0"/>
              </a:spcAft>
              <a:buFont typeface="Wingdings" panose="05000000000000000000" pitchFamily="2" charset="2"/>
              <a:buChar char="v"/>
            </a:pPr>
            <a:r>
              <a:rPr lang="en-US" altLang="en-US" sz="2000" dirty="0">
                <a:cs typeface="Times New Roman" panose="02020603050405020304" pitchFamily="18" charset="0"/>
              </a:rPr>
              <a:t>Storage expression format</a:t>
            </a:r>
          </a:p>
          <a:p>
            <a:pPr marL="849963" lvl="1" indent="-342900" fontAlgn="auto">
              <a:spcBef>
                <a:spcPct val="0"/>
              </a:spcBef>
              <a:spcAft>
                <a:spcPts val="0"/>
              </a:spcAft>
              <a:buFont typeface="Wingdings" panose="05000000000000000000" pitchFamily="2" charset="2"/>
              <a:buChar char="ü"/>
            </a:pPr>
            <a:r>
              <a:rPr lang="en-US" altLang="en-US" sz="2000" dirty="0">
                <a:cs typeface="Times New Roman" panose="02020603050405020304" pitchFamily="18" charset="0"/>
              </a:rPr>
              <a:t>DDDDTLL’VVVVVV’</a:t>
            </a:r>
          </a:p>
          <a:p>
            <a:pPr marL="849963" lvl="1" indent="-342900" fontAlgn="auto">
              <a:spcBef>
                <a:spcPct val="0"/>
              </a:spcBef>
              <a:spcAft>
                <a:spcPts val="0"/>
              </a:spcAft>
              <a:buFont typeface="Wingdings" panose="05000000000000000000" pitchFamily="2" charset="2"/>
              <a:buChar char="ü"/>
            </a:pPr>
            <a:r>
              <a:rPr lang="en-US" altLang="en-US" sz="2000" dirty="0">
                <a:cs typeface="Times New Roman" panose="02020603050405020304" pitchFamily="18" charset="0"/>
              </a:rPr>
              <a:t>D – duplication factor – no. of times the same </a:t>
            </a:r>
            <a:r>
              <a:rPr lang="en-US" altLang="en-US" sz="2000" dirty="0" err="1">
                <a:cs typeface="Times New Roman" panose="02020603050405020304" pitchFamily="18" charset="0"/>
              </a:rPr>
              <a:t>defn</a:t>
            </a:r>
            <a:r>
              <a:rPr lang="en-US" altLang="en-US" sz="2000" dirty="0">
                <a:cs typeface="Times New Roman" panose="02020603050405020304" pitchFamily="18" charset="0"/>
              </a:rPr>
              <a:t>. should be repeated</a:t>
            </a:r>
          </a:p>
          <a:p>
            <a:pPr marL="849963" lvl="1" indent="-342900" fontAlgn="auto">
              <a:spcBef>
                <a:spcPct val="0"/>
              </a:spcBef>
              <a:spcAft>
                <a:spcPts val="0"/>
              </a:spcAft>
              <a:buFont typeface="Wingdings" panose="05000000000000000000" pitchFamily="2" charset="2"/>
              <a:buChar char="ü"/>
            </a:pPr>
            <a:r>
              <a:rPr lang="en-US" altLang="en-US" sz="2000" dirty="0">
                <a:cs typeface="Times New Roman" panose="02020603050405020304" pitchFamily="18" charset="0"/>
              </a:rPr>
              <a:t>T – Type of Data</a:t>
            </a:r>
          </a:p>
          <a:p>
            <a:pPr marL="849963" lvl="1" indent="-342900" fontAlgn="auto">
              <a:spcBef>
                <a:spcPct val="0"/>
              </a:spcBef>
              <a:spcAft>
                <a:spcPts val="0"/>
              </a:spcAft>
              <a:buFont typeface="Wingdings" panose="05000000000000000000" pitchFamily="2" charset="2"/>
              <a:buChar char="ü"/>
            </a:pPr>
            <a:r>
              <a:rPr lang="en-US" altLang="en-US" sz="2000" dirty="0">
                <a:cs typeface="Times New Roman" panose="02020603050405020304" pitchFamily="18" charset="0"/>
              </a:rPr>
              <a:t>LL  - length</a:t>
            </a:r>
          </a:p>
          <a:p>
            <a:pPr marL="849963" lvl="1" indent="-342900" fontAlgn="auto">
              <a:spcBef>
                <a:spcPct val="0"/>
              </a:spcBef>
              <a:spcAft>
                <a:spcPts val="0"/>
              </a:spcAft>
              <a:buFont typeface="Wingdings" panose="05000000000000000000" pitchFamily="2" charset="2"/>
              <a:buChar char="ü"/>
            </a:pPr>
            <a:r>
              <a:rPr lang="en-US" altLang="en-US" sz="2000" dirty="0">
                <a:cs typeface="Times New Roman" panose="02020603050405020304" pitchFamily="18" charset="0"/>
              </a:rPr>
              <a:t>VV – value to </a:t>
            </a:r>
            <a:r>
              <a:rPr lang="en-US" altLang="en-US" sz="2000" dirty="0" err="1">
                <a:cs typeface="Times New Roman" panose="02020603050405020304" pitchFamily="18" charset="0"/>
              </a:rPr>
              <a:t>to</a:t>
            </a:r>
            <a:r>
              <a:rPr lang="en-US" altLang="en-US" sz="2000">
                <a:cs typeface="Times New Roman" panose="02020603050405020304" pitchFamily="18" charset="0"/>
              </a:rPr>
              <a:t> be </a:t>
            </a:r>
            <a:r>
              <a:rPr lang="en-US" altLang="en-US" sz="2000" dirty="0">
                <a:cs typeface="Times New Roman" panose="02020603050405020304" pitchFamily="18" charset="0"/>
              </a:rPr>
              <a:t>initialized</a:t>
            </a:r>
          </a:p>
          <a:p>
            <a:pPr marL="507063" lvl="1" indent="0" fontAlgn="auto">
              <a:spcBef>
                <a:spcPct val="0"/>
              </a:spcBef>
              <a:spcAft>
                <a:spcPts val="0"/>
              </a:spcAft>
              <a:buNone/>
            </a:pPr>
            <a:endParaRPr lang="en-US" altLang="en-US" sz="2000" dirty="0">
              <a:cs typeface="Times New Roman" panose="02020603050405020304" pitchFamily="18" charset="0"/>
            </a:endParaRPr>
          </a:p>
          <a:p>
            <a:pPr marL="394446" indent="-342900" fontAlgn="auto">
              <a:spcBef>
                <a:spcPct val="0"/>
              </a:spcBef>
              <a:spcAft>
                <a:spcPts val="0"/>
              </a:spcAft>
              <a:buFont typeface="Wingdings" panose="05000000000000000000" pitchFamily="2" charset="2"/>
              <a:buChar char="v"/>
            </a:pPr>
            <a:r>
              <a:rPr lang="en-US" altLang="en-US" sz="2000" dirty="0">
                <a:cs typeface="Times New Roman" panose="02020603050405020304" pitchFamily="18" charset="0"/>
              </a:rPr>
              <a:t>Data Storage – no storage initialization</a:t>
            </a:r>
          </a:p>
          <a:p>
            <a:pPr marL="51546" indent="0" fontAlgn="auto">
              <a:spcBef>
                <a:spcPct val="0"/>
              </a:spcBef>
              <a:spcAft>
                <a:spcPts val="0"/>
              </a:spcAft>
              <a:buNone/>
            </a:pPr>
            <a:r>
              <a:rPr lang="en-US" altLang="en-US" sz="2000" dirty="0">
                <a:cs typeface="Times New Roman" panose="02020603050405020304" pitchFamily="18" charset="0"/>
              </a:rPr>
              <a:t> 	</a:t>
            </a:r>
            <a:r>
              <a:rPr lang="en-US" altLang="en-US" sz="2000" dirty="0"/>
              <a:t>Label    DS     [d] t [L] </a:t>
            </a:r>
          </a:p>
          <a:p>
            <a:pPr marL="455517" lvl="1" indent="0" fontAlgn="auto">
              <a:spcAft>
                <a:spcPts val="0"/>
              </a:spcAft>
              <a:buNone/>
              <a:tabLst>
                <a:tab pos="177800" algn="l"/>
              </a:tabLst>
            </a:pPr>
            <a:r>
              <a:rPr lang="en-US" altLang="en-US" sz="2000" dirty="0"/>
              <a:t>Ex: STUDENT_NAME DC CL10’SUDHIR’ =&gt;SUDHIR40404040</a:t>
            </a:r>
          </a:p>
          <a:p>
            <a:pPr marL="455517" lvl="1" indent="0" fontAlgn="auto">
              <a:spcAft>
                <a:spcPts val="0"/>
              </a:spcAft>
              <a:buNone/>
              <a:tabLst>
                <a:tab pos="177800" algn="l"/>
              </a:tabLst>
            </a:pPr>
            <a:r>
              <a:rPr lang="en-US" altLang="en-US" sz="2000" dirty="0"/>
              <a:t>      NAME   DS     10CL30</a:t>
            </a:r>
          </a:p>
          <a:p>
            <a:pPr marL="455517" lvl="1" indent="0" fontAlgn="auto">
              <a:spcAft>
                <a:spcPts val="0"/>
              </a:spcAft>
              <a:buNone/>
              <a:tabLst>
                <a:tab pos="177800" algn="l"/>
              </a:tabLst>
            </a:pPr>
            <a:r>
              <a:rPr lang="en-US" altLang="en-US" sz="2000" dirty="0"/>
              <a:t>      ARRAY   DS     200CL4</a:t>
            </a:r>
          </a:p>
          <a:p>
            <a:pPr marL="394446" indent="-342900" fontAlgn="auto">
              <a:spcBef>
                <a:spcPct val="0"/>
              </a:spcBef>
              <a:spcAft>
                <a:spcPts val="0"/>
              </a:spcAft>
              <a:buFont typeface="Wingdings" panose="05000000000000000000" pitchFamily="2" charset="2"/>
              <a:buChar char="v"/>
            </a:pPr>
            <a:r>
              <a:rPr lang="en-US" altLang="en-US" sz="2000" dirty="0"/>
              <a:t>Data Constants – storage is initialized with the value</a:t>
            </a:r>
          </a:p>
          <a:p>
            <a:pPr marL="51546" lvl="1" indent="0" fontAlgn="auto">
              <a:spcBef>
                <a:spcPct val="0"/>
              </a:spcBef>
              <a:spcAft>
                <a:spcPts val="0"/>
              </a:spcAft>
              <a:buNone/>
              <a:tabLst>
                <a:tab pos="177800" algn="l"/>
              </a:tabLst>
            </a:pPr>
            <a:r>
              <a:rPr lang="en-US" altLang="en-US" sz="2000" dirty="0"/>
              <a:t>	            Label     DC    [d] t [L] ‘data’</a:t>
            </a:r>
          </a:p>
          <a:p>
            <a:pPr marL="455517" lvl="1" indent="0" fontAlgn="auto">
              <a:spcAft>
                <a:spcPts val="0"/>
              </a:spcAft>
              <a:buNone/>
              <a:tabLst>
                <a:tab pos="177800" algn="l"/>
              </a:tabLst>
            </a:pPr>
            <a:r>
              <a:rPr lang="en-US" altLang="en-US" sz="2000" dirty="0"/>
              <a:t>Ex: NAME    DC    CL6’SMITH’</a:t>
            </a:r>
          </a:p>
          <a:p>
            <a:pPr marL="455517" lvl="1" indent="0" fontAlgn="auto">
              <a:spcAft>
                <a:spcPts val="0"/>
              </a:spcAft>
              <a:buNone/>
              <a:tabLst>
                <a:tab pos="177800" algn="l"/>
              </a:tabLst>
            </a:pPr>
            <a:r>
              <a:rPr lang="en-US" altLang="en-US" sz="2000" dirty="0"/>
              <a:t>       MYAREA DC   XL10’04’</a:t>
            </a:r>
          </a:p>
          <a:p>
            <a:pPr marL="455517" lvl="1" indent="0" fontAlgn="auto">
              <a:spcAft>
                <a:spcPts val="0"/>
              </a:spcAft>
              <a:buNone/>
              <a:tabLst>
                <a:tab pos="177800" algn="l"/>
              </a:tabLst>
            </a:pPr>
            <a:endParaRPr lang="en-US" altLang="en-US" sz="2000" dirty="0"/>
          </a:p>
          <a:p>
            <a:pPr marL="455517" lvl="1" indent="0" fontAlgn="auto">
              <a:spcAft>
                <a:spcPts val="0"/>
              </a:spcAft>
              <a:buNone/>
              <a:tabLst>
                <a:tab pos="177800" algn="l"/>
              </a:tabLst>
            </a:pPr>
            <a:endParaRPr lang="en-US" altLang="en-US" sz="2000" dirty="0"/>
          </a:p>
          <a:p>
            <a:pPr marL="455517" lvl="1" indent="0" fontAlgn="auto">
              <a:spcAft>
                <a:spcPts val="0"/>
              </a:spcAft>
              <a:buNone/>
              <a:tabLst>
                <a:tab pos="177800" algn="l"/>
              </a:tabLst>
            </a:pPr>
            <a:endParaRPr lang="en-US" altLang="en-US" sz="2000" dirty="0"/>
          </a:p>
        </p:txBody>
      </p:sp>
    </p:spTree>
    <p:extLst>
      <p:ext uri="{BB962C8B-B14F-4D97-AF65-F5344CB8AC3E}">
        <p14:creationId xmlns:p14="http://schemas.microsoft.com/office/powerpoint/2010/main" val="5799182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2"/>
          </p:nvPr>
        </p:nvSpPr>
        <p:spPr/>
        <p:txBody>
          <a:bodyPr/>
          <a:lstStyle/>
          <a:p>
            <a:fld id="{D97C9332-06A4-8741-8892-83C10379AC79}" type="datetime1">
              <a:rPr lang="en-IN" smtClean="0"/>
              <a:t>13-04-2023</a:t>
            </a:fld>
            <a:r>
              <a:rPr lang="en-US"/>
              <a:t> </a:t>
            </a:r>
            <a:r>
              <a:rPr lang="en-US" altLang="en-US"/>
              <a:t>| </a:t>
            </a:r>
            <a:r>
              <a:rPr lang="en-IN" altLang="en-US"/>
              <a:t>© Mphasis 2021  Proprietary and confidential information</a:t>
            </a:r>
            <a:endParaRPr lang="en-US"/>
          </a:p>
        </p:txBody>
      </p:sp>
      <p:sp>
        <p:nvSpPr>
          <p:cNvPr id="3" name="Slide Number Placeholder 2"/>
          <p:cNvSpPr>
            <a:spLocks noGrp="1"/>
          </p:cNvSpPr>
          <p:nvPr>
            <p:ph type="sldNum" sz="quarter" idx="4"/>
          </p:nvPr>
        </p:nvSpPr>
        <p:spPr/>
        <p:txBody>
          <a:bodyPr/>
          <a:lstStyle/>
          <a:p>
            <a:fld id="{1755F6D2-49A6-E64A-811B-3E9DE07970BF}" type="slidenum">
              <a:rPr lang="en-US" smtClean="0"/>
              <a:pPr/>
              <a:t>16</a:t>
            </a:fld>
            <a:endParaRPr lang="en-US"/>
          </a:p>
        </p:txBody>
      </p:sp>
      <p:sp>
        <p:nvSpPr>
          <p:cNvPr id="4" name="Text Placeholder 3"/>
          <p:cNvSpPr>
            <a:spLocks noGrp="1"/>
          </p:cNvSpPr>
          <p:nvPr>
            <p:ph type="body" sz="quarter" idx="15"/>
          </p:nvPr>
        </p:nvSpPr>
        <p:spPr/>
        <p:txBody>
          <a:bodyPr/>
          <a:lstStyle/>
          <a:p>
            <a:r>
              <a:rPr lang="en-US" sz="2400"/>
              <a:t>Defining Variables</a:t>
            </a:r>
          </a:p>
          <a:p>
            <a:endParaRPr lang="en-US" sz="2400"/>
          </a:p>
        </p:txBody>
      </p:sp>
      <p:graphicFrame>
        <p:nvGraphicFramePr>
          <p:cNvPr id="7" name="Group 145">
            <a:extLst>
              <a:ext uri="{FF2B5EF4-FFF2-40B4-BE49-F238E27FC236}">
                <a16:creationId xmlns:a16="http://schemas.microsoft.com/office/drawing/2014/main" id="{19B78F31-2C1E-48D8-B4B0-CB6A364BC82D}"/>
              </a:ext>
            </a:extLst>
          </p:cNvPr>
          <p:cNvGraphicFramePr>
            <a:graphicFrameLocks/>
          </p:cNvGraphicFramePr>
          <p:nvPr>
            <p:extLst>
              <p:ext uri="{D42A27DB-BD31-4B8C-83A1-F6EECF244321}">
                <p14:modId xmlns:p14="http://schemas.microsoft.com/office/powerpoint/2010/main" val="964033014"/>
              </p:ext>
            </p:extLst>
          </p:nvPr>
        </p:nvGraphicFramePr>
        <p:xfrm>
          <a:off x="458392" y="914400"/>
          <a:ext cx="8533208" cy="4684756"/>
        </p:xfrm>
        <a:graphic>
          <a:graphicData uri="http://schemas.openxmlformats.org/drawingml/2006/table">
            <a:tbl>
              <a:tblPr/>
              <a:tblGrid>
                <a:gridCol w="1442300">
                  <a:extLst>
                    <a:ext uri="{9D8B030D-6E8A-4147-A177-3AD203B41FA5}">
                      <a16:colId xmlns:a16="http://schemas.microsoft.com/office/drawing/2014/main" val="20000"/>
                    </a:ext>
                  </a:extLst>
                </a:gridCol>
                <a:gridCol w="1476185">
                  <a:extLst>
                    <a:ext uri="{9D8B030D-6E8A-4147-A177-3AD203B41FA5}">
                      <a16:colId xmlns:a16="http://schemas.microsoft.com/office/drawing/2014/main" val="20002"/>
                    </a:ext>
                  </a:extLst>
                </a:gridCol>
                <a:gridCol w="1347534">
                  <a:extLst>
                    <a:ext uri="{9D8B030D-6E8A-4147-A177-3AD203B41FA5}">
                      <a16:colId xmlns:a16="http://schemas.microsoft.com/office/drawing/2014/main" val="820519164"/>
                    </a:ext>
                  </a:extLst>
                </a:gridCol>
                <a:gridCol w="1347534">
                  <a:extLst>
                    <a:ext uri="{9D8B030D-6E8A-4147-A177-3AD203B41FA5}">
                      <a16:colId xmlns:a16="http://schemas.microsoft.com/office/drawing/2014/main" val="20003"/>
                    </a:ext>
                  </a:extLst>
                </a:gridCol>
                <a:gridCol w="2919655">
                  <a:extLst>
                    <a:ext uri="{9D8B030D-6E8A-4147-A177-3AD203B41FA5}">
                      <a16:colId xmlns:a16="http://schemas.microsoft.com/office/drawing/2014/main" val="20004"/>
                    </a:ext>
                  </a:extLst>
                </a:gridCol>
              </a:tblGrid>
              <a:tr h="704505">
                <a:tc>
                  <a:txBody>
                    <a:bodyPr/>
                    <a:lstStyle>
                      <a:lvl1pPr algn="l">
                        <a:spcBef>
                          <a:spcPct val="45000"/>
                        </a:spcBef>
                        <a:buClr>
                          <a:srgbClr val="99CCCC"/>
                        </a:buClr>
                        <a:defRPr kumimoji="1" sz="2000">
                          <a:solidFill>
                            <a:srgbClr val="FFFFFF"/>
                          </a:solidFill>
                          <a:latin typeface="Arial" panose="020B0604020202020204" pitchFamily="34" charset="0"/>
                        </a:defRPr>
                      </a:lvl1pPr>
                      <a:lvl2pPr algn="l">
                        <a:spcBef>
                          <a:spcPct val="45000"/>
                        </a:spcBef>
                        <a:buClr>
                          <a:srgbClr val="99CCCC"/>
                        </a:buClr>
                        <a:defRPr kumimoji="1" sz="2000">
                          <a:solidFill>
                            <a:srgbClr val="FFFFFF"/>
                          </a:solidFill>
                          <a:latin typeface="Arial" panose="020B0604020202020204" pitchFamily="34" charset="0"/>
                        </a:defRPr>
                      </a:lvl2pPr>
                      <a:lvl3pPr algn="l">
                        <a:spcBef>
                          <a:spcPct val="45000"/>
                        </a:spcBef>
                        <a:buClr>
                          <a:srgbClr val="99CCCC"/>
                        </a:buClr>
                        <a:defRPr kumimoji="1" sz="2000">
                          <a:solidFill>
                            <a:srgbClr val="FFFFFF"/>
                          </a:solidFill>
                          <a:latin typeface="Arial" panose="020B0604020202020204" pitchFamily="34" charset="0"/>
                        </a:defRPr>
                      </a:lvl3pPr>
                      <a:lvl4pPr algn="l">
                        <a:spcBef>
                          <a:spcPct val="45000"/>
                        </a:spcBef>
                        <a:buClr>
                          <a:srgbClr val="99CCCC"/>
                        </a:buClr>
                        <a:defRPr kumimoji="1" sz="2000">
                          <a:solidFill>
                            <a:srgbClr val="FFFFFF"/>
                          </a:solidFill>
                          <a:latin typeface="Arial" panose="020B0604020202020204" pitchFamily="34" charset="0"/>
                        </a:defRPr>
                      </a:lvl4pPr>
                      <a:lvl5pPr algn="l">
                        <a:spcBef>
                          <a:spcPct val="20000"/>
                        </a:spcBef>
                        <a:buClr>
                          <a:srgbClr val="C2B515"/>
                        </a:buClr>
                        <a:defRPr kumimoji="1">
                          <a:solidFill>
                            <a:srgbClr val="FFFFFF"/>
                          </a:solidFill>
                          <a:latin typeface="Arial" panose="020B0604020202020204" pitchFamily="34" charset="0"/>
                        </a:defRPr>
                      </a:lvl5pPr>
                      <a:lvl6pPr eaLnBrk="0" fontAlgn="base" hangingPunct="0">
                        <a:spcBef>
                          <a:spcPct val="20000"/>
                        </a:spcBef>
                        <a:spcAft>
                          <a:spcPct val="0"/>
                        </a:spcAft>
                        <a:buClr>
                          <a:srgbClr val="C2B515"/>
                        </a:buClr>
                        <a:defRPr kumimoji="1">
                          <a:solidFill>
                            <a:srgbClr val="FFFFFF"/>
                          </a:solidFill>
                          <a:latin typeface="Arial" panose="020B0604020202020204" pitchFamily="34" charset="0"/>
                        </a:defRPr>
                      </a:lvl6pPr>
                      <a:lvl7pPr eaLnBrk="0" fontAlgn="base" hangingPunct="0">
                        <a:spcBef>
                          <a:spcPct val="20000"/>
                        </a:spcBef>
                        <a:spcAft>
                          <a:spcPct val="0"/>
                        </a:spcAft>
                        <a:buClr>
                          <a:srgbClr val="C2B515"/>
                        </a:buClr>
                        <a:defRPr kumimoji="1">
                          <a:solidFill>
                            <a:srgbClr val="FFFFFF"/>
                          </a:solidFill>
                          <a:latin typeface="Arial" panose="020B0604020202020204" pitchFamily="34" charset="0"/>
                        </a:defRPr>
                      </a:lvl7pPr>
                      <a:lvl8pPr eaLnBrk="0" fontAlgn="base" hangingPunct="0">
                        <a:spcBef>
                          <a:spcPct val="20000"/>
                        </a:spcBef>
                        <a:spcAft>
                          <a:spcPct val="0"/>
                        </a:spcAft>
                        <a:buClr>
                          <a:srgbClr val="C2B515"/>
                        </a:buClr>
                        <a:defRPr kumimoji="1">
                          <a:solidFill>
                            <a:srgbClr val="FFFFFF"/>
                          </a:solidFill>
                          <a:latin typeface="Arial" panose="020B0604020202020204" pitchFamily="34" charset="0"/>
                        </a:defRPr>
                      </a:lvl8pPr>
                      <a:lvl9pPr eaLnBrk="0" fontAlgn="base" hangingPunct="0">
                        <a:spcBef>
                          <a:spcPct val="20000"/>
                        </a:spcBef>
                        <a:spcAft>
                          <a:spcPct val="0"/>
                        </a:spcAft>
                        <a:buClr>
                          <a:srgbClr val="C2B515"/>
                        </a:buClr>
                        <a:defRPr kumimoji="1">
                          <a:solidFill>
                            <a:srgbClr val="FFFFFF"/>
                          </a:solidFill>
                          <a:latin typeface="Arial" panose="020B0604020202020204" pitchFamily="34" charset="0"/>
                        </a:defRPr>
                      </a:lvl9pPr>
                    </a:lstStyle>
                    <a:p>
                      <a:pPr marL="0" marR="0" lvl="0" indent="0" algn="ctr" defTabSz="914400" rtl="0" eaLnBrk="0" fontAlgn="base" latinLnBrk="0" hangingPunct="0">
                        <a:lnSpc>
                          <a:spcPct val="100000"/>
                        </a:lnSpc>
                        <a:spcBef>
                          <a:spcPct val="45000"/>
                        </a:spcBef>
                        <a:spcAft>
                          <a:spcPct val="0"/>
                        </a:spcAft>
                        <a:buClr>
                          <a:srgbClr val="99CCCC"/>
                        </a:buClr>
                        <a:buSzTx/>
                        <a:buFontTx/>
                        <a:buNone/>
                        <a:tabLst/>
                      </a:pPr>
                      <a:r>
                        <a:rPr kumimoji="1" lang="en-US" sz="2000" b="1" i="0" u="none" strike="noStrike" cap="none" normalizeH="0" baseline="0">
                          <a:ln>
                            <a:noFill/>
                          </a:ln>
                          <a:solidFill>
                            <a:schemeClr val="tx1"/>
                          </a:solidFill>
                          <a:effectLst/>
                          <a:latin typeface="Arial" panose="020B0604020202020204" pitchFamily="34" charset="0"/>
                        </a:rPr>
                        <a:t>Data Type</a:t>
                      </a:r>
                    </a:p>
                  </a:txBody>
                  <a:tcPr marT="45726" marB="45726"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alpha val="50000"/>
                      </a:schemeClr>
                    </a:solidFill>
                  </a:tcPr>
                </a:tc>
                <a:tc>
                  <a:txBody>
                    <a:bodyPr/>
                    <a:lstStyle>
                      <a:lvl1pPr algn="l">
                        <a:spcBef>
                          <a:spcPct val="45000"/>
                        </a:spcBef>
                        <a:buClr>
                          <a:srgbClr val="99CCCC"/>
                        </a:buClr>
                        <a:defRPr kumimoji="1" sz="2000">
                          <a:solidFill>
                            <a:srgbClr val="FFFFFF"/>
                          </a:solidFill>
                          <a:latin typeface="Arial" panose="020B0604020202020204" pitchFamily="34" charset="0"/>
                        </a:defRPr>
                      </a:lvl1pPr>
                      <a:lvl2pPr algn="l">
                        <a:spcBef>
                          <a:spcPct val="45000"/>
                        </a:spcBef>
                        <a:buClr>
                          <a:srgbClr val="99CCCC"/>
                        </a:buClr>
                        <a:defRPr kumimoji="1" sz="2000">
                          <a:solidFill>
                            <a:srgbClr val="FFFFFF"/>
                          </a:solidFill>
                          <a:latin typeface="Arial" panose="020B0604020202020204" pitchFamily="34" charset="0"/>
                        </a:defRPr>
                      </a:lvl2pPr>
                      <a:lvl3pPr algn="l">
                        <a:spcBef>
                          <a:spcPct val="45000"/>
                        </a:spcBef>
                        <a:buClr>
                          <a:srgbClr val="99CCCC"/>
                        </a:buClr>
                        <a:defRPr kumimoji="1" sz="2000">
                          <a:solidFill>
                            <a:srgbClr val="FFFFFF"/>
                          </a:solidFill>
                          <a:latin typeface="Arial" panose="020B0604020202020204" pitchFamily="34" charset="0"/>
                        </a:defRPr>
                      </a:lvl3pPr>
                      <a:lvl4pPr algn="l">
                        <a:spcBef>
                          <a:spcPct val="45000"/>
                        </a:spcBef>
                        <a:buClr>
                          <a:srgbClr val="99CCCC"/>
                        </a:buClr>
                        <a:defRPr kumimoji="1" sz="2000">
                          <a:solidFill>
                            <a:srgbClr val="FFFFFF"/>
                          </a:solidFill>
                          <a:latin typeface="Arial" panose="020B0604020202020204" pitchFamily="34" charset="0"/>
                        </a:defRPr>
                      </a:lvl4pPr>
                      <a:lvl5pPr algn="l">
                        <a:spcBef>
                          <a:spcPct val="20000"/>
                        </a:spcBef>
                        <a:buClr>
                          <a:srgbClr val="C2B515"/>
                        </a:buClr>
                        <a:defRPr kumimoji="1">
                          <a:solidFill>
                            <a:srgbClr val="FFFFFF"/>
                          </a:solidFill>
                          <a:latin typeface="Arial" panose="020B0604020202020204" pitchFamily="34" charset="0"/>
                        </a:defRPr>
                      </a:lvl5pPr>
                      <a:lvl6pPr eaLnBrk="0" fontAlgn="base" hangingPunct="0">
                        <a:spcBef>
                          <a:spcPct val="20000"/>
                        </a:spcBef>
                        <a:spcAft>
                          <a:spcPct val="0"/>
                        </a:spcAft>
                        <a:buClr>
                          <a:srgbClr val="C2B515"/>
                        </a:buClr>
                        <a:defRPr kumimoji="1">
                          <a:solidFill>
                            <a:srgbClr val="FFFFFF"/>
                          </a:solidFill>
                          <a:latin typeface="Arial" panose="020B0604020202020204" pitchFamily="34" charset="0"/>
                        </a:defRPr>
                      </a:lvl6pPr>
                      <a:lvl7pPr eaLnBrk="0" fontAlgn="base" hangingPunct="0">
                        <a:spcBef>
                          <a:spcPct val="20000"/>
                        </a:spcBef>
                        <a:spcAft>
                          <a:spcPct val="0"/>
                        </a:spcAft>
                        <a:buClr>
                          <a:srgbClr val="C2B515"/>
                        </a:buClr>
                        <a:defRPr kumimoji="1">
                          <a:solidFill>
                            <a:srgbClr val="FFFFFF"/>
                          </a:solidFill>
                          <a:latin typeface="Arial" panose="020B0604020202020204" pitchFamily="34" charset="0"/>
                        </a:defRPr>
                      </a:lvl7pPr>
                      <a:lvl8pPr eaLnBrk="0" fontAlgn="base" hangingPunct="0">
                        <a:spcBef>
                          <a:spcPct val="20000"/>
                        </a:spcBef>
                        <a:spcAft>
                          <a:spcPct val="0"/>
                        </a:spcAft>
                        <a:buClr>
                          <a:srgbClr val="C2B515"/>
                        </a:buClr>
                        <a:defRPr kumimoji="1">
                          <a:solidFill>
                            <a:srgbClr val="FFFFFF"/>
                          </a:solidFill>
                          <a:latin typeface="Arial" panose="020B0604020202020204" pitchFamily="34" charset="0"/>
                        </a:defRPr>
                      </a:lvl8pPr>
                      <a:lvl9pPr eaLnBrk="0" fontAlgn="base" hangingPunct="0">
                        <a:spcBef>
                          <a:spcPct val="20000"/>
                        </a:spcBef>
                        <a:spcAft>
                          <a:spcPct val="0"/>
                        </a:spcAft>
                        <a:buClr>
                          <a:srgbClr val="C2B515"/>
                        </a:buClr>
                        <a:defRPr kumimoji="1">
                          <a:solidFill>
                            <a:srgbClr val="FFFFFF"/>
                          </a:solidFill>
                          <a:latin typeface="Arial" panose="020B0604020202020204" pitchFamily="34" charset="0"/>
                        </a:defRPr>
                      </a:lvl9pPr>
                    </a:lstStyle>
                    <a:p>
                      <a:pPr marL="0" marR="0" lvl="0" indent="0" algn="ctr" defTabSz="914400" rtl="0" eaLnBrk="0" fontAlgn="base" latinLnBrk="0" hangingPunct="0">
                        <a:lnSpc>
                          <a:spcPct val="100000"/>
                        </a:lnSpc>
                        <a:spcBef>
                          <a:spcPct val="45000"/>
                        </a:spcBef>
                        <a:spcAft>
                          <a:spcPct val="0"/>
                        </a:spcAft>
                        <a:buClr>
                          <a:srgbClr val="99CCCC"/>
                        </a:buClr>
                        <a:buSzTx/>
                        <a:buFontTx/>
                        <a:buNone/>
                        <a:tabLst/>
                      </a:pPr>
                      <a:r>
                        <a:rPr kumimoji="1" lang="en-US" sz="2000" b="1" i="0" u="none" strike="noStrike" cap="none" normalizeH="0" baseline="0">
                          <a:ln>
                            <a:noFill/>
                          </a:ln>
                          <a:solidFill>
                            <a:schemeClr val="tx1"/>
                          </a:solidFill>
                          <a:effectLst/>
                          <a:latin typeface="Arial" panose="020B0604020202020204" pitchFamily="34" charset="0"/>
                        </a:rPr>
                        <a:t>Alignment</a:t>
                      </a:r>
                    </a:p>
                  </a:txBody>
                  <a:tcPr marT="45726" marB="4572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alpha val="50000"/>
                      </a:schemeClr>
                    </a:solidFill>
                  </a:tcPr>
                </a:tc>
                <a:tc>
                  <a:txBody>
                    <a:bodyPr/>
                    <a:lstStyle>
                      <a:lvl1pPr algn="l">
                        <a:spcBef>
                          <a:spcPct val="45000"/>
                        </a:spcBef>
                        <a:buClr>
                          <a:srgbClr val="99CCCC"/>
                        </a:buClr>
                        <a:defRPr kumimoji="1" sz="2000">
                          <a:solidFill>
                            <a:srgbClr val="FFFFFF"/>
                          </a:solidFill>
                          <a:latin typeface="Arial" panose="020B0604020202020204" pitchFamily="34" charset="0"/>
                        </a:defRPr>
                      </a:lvl1pPr>
                      <a:lvl2pPr algn="l">
                        <a:spcBef>
                          <a:spcPct val="45000"/>
                        </a:spcBef>
                        <a:buClr>
                          <a:srgbClr val="99CCCC"/>
                        </a:buClr>
                        <a:defRPr kumimoji="1" sz="2000">
                          <a:solidFill>
                            <a:srgbClr val="FFFFFF"/>
                          </a:solidFill>
                          <a:latin typeface="Arial" panose="020B0604020202020204" pitchFamily="34" charset="0"/>
                        </a:defRPr>
                      </a:lvl2pPr>
                      <a:lvl3pPr algn="l">
                        <a:spcBef>
                          <a:spcPct val="45000"/>
                        </a:spcBef>
                        <a:buClr>
                          <a:srgbClr val="99CCCC"/>
                        </a:buClr>
                        <a:defRPr kumimoji="1" sz="2000">
                          <a:solidFill>
                            <a:srgbClr val="FFFFFF"/>
                          </a:solidFill>
                          <a:latin typeface="Arial" panose="020B0604020202020204" pitchFamily="34" charset="0"/>
                        </a:defRPr>
                      </a:lvl3pPr>
                      <a:lvl4pPr algn="l">
                        <a:spcBef>
                          <a:spcPct val="45000"/>
                        </a:spcBef>
                        <a:buClr>
                          <a:srgbClr val="99CCCC"/>
                        </a:buClr>
                        <a:defRPr kumimoji="1" sz="2000">
                          <a:solidFill>
                            <a:srgbClr val="FFFFFF"/>
                          </a:solidFill>
                          <a:latin typeface="Arial" panose="020B0604020202020204" pitchFamily="34" charset="0"/>
                        </a:defRPr>
                      </a:lvl4pPr>
                      <a:lvl5pPr algn="l">
                        <a:spcBef>
                          <a:spcPct val="20000"/>
                        </a:spcBef>
                        <a:buClr>
                          <a:srgbClr val="C2B515"/>
                        </a:buClr>
                        <a:defRPr kumimoji="1">
                          <a:solidFill>
                            <a:srgbClr val="FFFFFF"/>
                          </a:solidFill>
                          <a:latin typeface="Arial" panose="020B0604020202020204" pitchFamily="34" charset="0"/>
                        </a:defRPr>
                      </a:lvl5pPr>
                      <a:lvl6pPr eaLnBrk="0" fontAlgn="base" hangingPunct="0">
                        <a:spcBef>
                          <a:spcPct val="20000"/>
                        </a:spcBef>
                        <a:spcAft>
                          <a:spcPct val="0"/>
                        </a:spcAft>
                        <a:buClr>
                          <a:srgbClr val="C2B515"/>
                        </a:buClr>
                        <a:defRPr kumimoji="1">
                          <a:solidFill>
                            <a:srgbClr val="FFFFFF"/>
                          </a:solidFill>
                          <a:latin typeface="Arial" panose="020B0604020202020204" pitchFamily="34" charset="0"/>
                        </a:defRPr>
                      </a:lvl6pPr>
                      <a:lvl7pPr eaLnBrk="0" fontAlgn="base" hangingPunct="0">
                        <a:spcBef>
                          <a:spcPct val="20000"/>
                        </a:spcBef>
                        <a:spcAft>
                          <a:spcPct val="0"/>
                        </a:spcAft>
                        <a:buClr>
                          <a:srgbClr val="C2B515"/>
                        </a:buClr>
                        <a:defRPr kumimoji="1">
                          <a:solidFill>
                            <a:srgbClr val="FFFFFF"/>
                          </a:solidFill>
                          <a:latin typeface="Arial" panose="020B0604020202020204" pitchFamily="34" charset="0"/>
                        </a:defRPr>
                      </a:lvl7pPr>
                      <a:lvl8pPr eaLnBrk="0" fontAlgn="base" hangingPunct="0">
                        <a:spcBef>
                          <a:spcPct val="20000"/>
                        </a:spcBef>
                        <a:spcAft>
                          <a:spcPct val="0"/>
                        </a:spcAft>
                        <a:buClr>
                          <a:srgbClr val="C2B515"/>
                        </a:buClr>
                        <a:defRPr kumimoji="1">
                          <a:solidFill>
                            <a:srgbClr val="FFFFFF"/>
                          </a:solidFill>
                          <a:latin typeface="Arial" panose="020B0604020202020204" pitchFamily="34" charset="0"/>
                        </a:defRPr>
                      </a:lvl8pPr>
                      <a:lvl9pPr eaLnBrk="0" fontAlgn="base" hangingPunct="0">
                        <a:spcBef>
                          <a:spcPct val="20000"/>
                        </a:spcBef>
                        <a:spcAft>
                          <a:spcPct val="0"/>
                        </a:spcAft>
                        <a:buClr>
                          <a:srgbClr val="C2B515"/>
                        </a:buClr>
                        <a:defRPr kumimoji="1">
                          <a:solidFill>
                            <a:srgbClr val="FFFFFF"/>
                          </a:solidFill>
                          <a:latin typeface="Arial" panose="020B0604020202020204" pitchFamily="34" charset="0"/>
                        </a:defRPr>
                      </a:lvl9pPr>
                    </a:lstStyle>
                    <a:p>
                      <a:pPr marL="0" marR="0" lvl="0" indent="0" algn="ctr" defTabSz="914400" rtl="0" eaLnBrk="0" fontAlgn="base" latinLnBrk="0" hangingPunct="0">
                        <a:lnSpc>
                          <a:spcPct val="100000"/>
                        </a:lnSpc>
                        <a:spcBef>
                          <a:spcPct val="45000"/>
                        </a:spcBef>
                        <a:spcAft>
                          <a:spcPct val="0"/>
                        </a:spcAft>
                        <a:buClr>
                          <a:srgbClr val="99CCCC"/>
                        </a:buClr>
                        <a:buSzTx/>
                        <a:buFontTx/>
                        <a:buNone/>
                        <a:tabLst/>
                      </a:pPr>
                      <a:r>
                        <a:rPr kumimoji="1" lang="en-US" sz="2000" b="1" i="0" u="none" strike="noStrike" cap="none" normalizeH="0" baseline="0">
                          <a:ln>
                            <a:noFill/>
                          </a:ln>
                          <a:solidFill>
                            <a:schemeClr val="tx1"/>
                          </a:solidFill>
                          <a:effectLst/>
                          <a:latin typeface="Arial" panose="020B0604020202020204" pitchFamily="34" charset="0"/>
                        </a:rPr>
                        <a:t>Symbol</a:t>
                      </a:r>
                    </a:p>
                  </a:txBody>
                  <a:tcPr marT="45726" marB="4572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alpha val="50000"/>
                      </a:schemeClr>
                    </a:solidFill>
                  </a:tcPr>
                </a:tc>
                <a:tc>
                  <a:txBody>
                    <a:bodyPr/>
                    <a:lstStyle>
                      <a:lvl1pPr algn="l">
                        <a:spcBef>
                          <a:spcPct val="45000"/>
                        </a:spcBef>
                        <a:buClr>
                          <a:srgbClr val="99CCCC"/>
                        </a:buClr>
                        <a:defRPr kumimoji="1" sz="2000">
                          <a:solidFill>
                            <a:srgbClr val="FFFFFF"/>
                          </a:solidFill>
                          <a:latin typeface="Arial" panose="020B0604020202020204" pitchFamily="34" charset="0"/>
                        </a:defRPr>
                      </a:lvl1pPr>
                      <a:lvl2pPr algn="l">
                        <a:spcBef>
                          <a:spcPct val="45000"/>
                        </a:spcBef>
                        <a:buClr>
                          <a:srgbClr val="99CCCC"/>
                        </a:buClr>
                        <a:defRPr kumimoji="1" sz="2000">
                          <a:solidFill>
                            <a:srgbClr val="FFFFFF"/>
                          </a:solidFill>
                          <a:latin typeface="Arial" panose="020B0604020202020204" pitchFamily="34" charset="0"/>
                        </a:defRPr>
                      </a:lvl2pPr>
                      <a:lvl3pPr algn="l">
                        <a:spcBef>
                          <a:spcPct val="45000"/>
                        </a:spcBef>
                        <a:buClr>
                          <a:srgbClr val="99CCCC"/>
                        </a:buClr>
                        <a:defRPr kumimoji="1" sz="2000">
                          <a:solidFill>
                            <a:srgbClr val="FFFFFF"/>
                          </a:solidFill>
                          <a:latin typeface="Arial" panose="020B0604020202020204" pitchFamily="34" charset="0"/>
                        </a:defRPr>
                      </a:lvl3pPr>
                      <a:lvl4pPr algn="l">
                        <a:spcBef>
                          <a:spcPct val="45000"/>
                        </a:spcBef>
                        <a:buClr>
                          <a:srgbClr val="99CCCC"/>
                        </a:buClr>
                        <a:defRPr kumimoji="1" sz="2000">
                          <a:solidFill>
                            <a:srgbClr val="FFFFFF"/>
                          </a:solidFill>
                          <a:latin typeface="Arial" panose="020B0604020202020204" pitchFamily="34" charset="0"/>
                        </a:defRPr>
                      </a:lvl4pPr>
                      <a:lvl5pPr algn="l">
                        <a:spcBef>
                          <a:spcPct val="20000"/>
                        </a:spcBef>
                        <a:buClr>
                          <a:srgbClr val="C2B515"/>
                        </a:buClr>
                        <a:defRPr kumimoji="1">
                          <a:solidFill>
                            <a:srgbClr val="FFFFFF"/>
                          </a:solidFill>
                          <a:latin typeface="Arial" panose="020B0604020202020204" pitchFamily="34" charset="0"/>
                        </a:defRPr>
                      </a:lvl5pPr>
                      <a:lvl6pPr eaLnBrk="0" fontAlgn="base" hangingPunct="0">
                        <a:spcBef>
                          <a:spcPct val="20000"/>
                        </a:spcBef>
                        <a:spcAft>
                          <a:spcPct val="0"/>
                        </a:spcAft>
                        <a:buClr>
                          <a:srgbClr val="C2B515"/>
                        </a:buClr>
                        <a:defRPr kumimoji="1">
                          <a:solidFill>
                            <a:srgbClr val="FFFFFF"/>
                          </a:solidFill>
                          <a:latin typeface="Arial" panose="020B0604020202020204" pitchFamily="34" charset="0"/>
                        </a:defRPr>
                      </a:lvl6pPr>
                      <a:lvl7pPr eaLnBrk="0" fontAlgn="base" hangingPunct="0">
                        <a:spcBef>
                          <a:spcPct val="20000"/>
                        </a:spcBef>
                        <a:spcAft>
                          <a:spcPct val="0"/>
                        </a:spcAft>
                        <a:buClr>
                          <a:srgbClr val="C2B515"/>
                        </a:buClr>
                        <a:defRPr kumimoji="1">
                          <a:solidFill>
                            <a:srgbClr val="FFFFFF"/>
                          </a:solidFill>
                          <a:latin typeface="Arial" panose="020B0604020202020204" pitchFamily="34" charset="0"/>
                        </a:defRPr>
                      </a:lvl7pPr>
                      <a:lvl8pPr eaLnBrk="0" fontAlgn="base" hangingPunct="0">
                        <a:spcBef>
                          <a:spcPct val="20000"/>
                        </a:spcBef>
                        <a:spcAft>
                          <a:spcPct val="0"/>
                        </a:spcAft>
                        <a:buClr>
                          <a:srgbClr val="C2B515"/>
                        </a:buClr>
                        <a:defRPr kumimoji="1">
                          <a:solidFill>
                            <a:srgbClr val="FFFFFF"/>
                          </a:solidFill>
                          <a:latin typeface="Arial" panose="020B0604020202020204" pitchFamily="34" charset="0"/>
                        </a:defRPr>
                      </a:lvl8pPr>
                      <a:lvl9pPr eaLnBrk="0" fontAlgn="base" hangingPunct="0">
                        <a:spcBef>
                          <a:spcPct val="20000"/>
                        </a:spcBef>
                        <a:spcAft>
                          <a:spcPct val="0"/>
                        </a:spcAft>
                        <a:buClr>
                          <a:srgbClr val="C2B515"/>
                        </a:buClr>
                        <a:defRPr kumimoji="1">
                          <a:solidFill>
                            <a:srgbClr val="FFFFFF"/>
                          </a:solidFill>
                          <a:latin typeface="Arial" panose="020B0604020202020204" pitchFamily="34" charset="0"/>
                        </a:defRPr>
                      </a:lvl9pPr>
                    </a:lstStyle>
                    <a:p>
                      <a:pPr marL="0" marR="0" lvl="0" indent="0" algn="ctr" defTabSz="914400" rtl="0" eaLnBrk="0" fontAlgn="base" latinLnBrk="0" hangingPunct="0">
                        <a:lnSpc>
                          <a:spcPct val="100000"/>
                        </a:lnSpc>
                        <a:spcBef>
                          <a:spcPct val="45000"/>
                        </a:spcBef>
                        <a:spcAft>
                          <a:spcPct val="0"/>
                        </a:spcAft>
                        <a:buClr>
                          <a:srgbClr val="99CCCC"/>
                        </a:buClr>
                        <a:buSzTx/>
                        <a:buFontTx/>
                        <a:buNone/>
                        <a:tabLst/>
                      </a:pPr>
                      <a:r>
                        <a:rPr kumimoji="1" lang="en-US" sz="2000" b="1" i="0" u="none" strike="noStrike" cap="none" normalizeH="0" baseline="0">
                          <a:ln>
                            <a:noFill/>
                          </a:ln>
                          <a:solidFill>
                            <a:schemeClr val="tx1"/>
                          </a:solidFill>
                          <a:effectLst/>
                          <a:latin typeface="Arial" panose="020B0604020202020204" pitchFamily="34" charset="0"/>
                        </a:rPr>
                        <a:t>Padding</a:t>
                      </a:r>
                    </a:p>
                  </a:txBody>
                  <a:tcPr marT="45726" marB="4572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alpha val="50000"/>
                      </a:schemeClr>
                    </a:solidFill>
                  </a:tcPr>
                </a:tc>
                <a:tc>
                  <a:txBody>
                    <a:bodyPr/>
                    <a:lstStyle>
                      <a:lvl1pPr algn="l">
                        <a:spcBef>
                          <a:spcPct val="45000"/>
                        </a:spcBef>
                        <a:buClr>
                          <a:srgbClr val="99CCCC"/>
                        </a:buClr>
                        <a:defRPr kumimoji="1" sz="2000">
                          <a:solidFill>
                            <a:srgbClr val="FFFFFF"/>
                          </a:solidFill>
                          <a:latin typeface="Arial" panose="020B0604020202020204" pitchFamily="34" charset="0"/>
                        </a:defRPr>
                      </a:lvl1pPr>
                      <a:lvl2pPr algn="l">
                        <a:spcBef>
                          <a:spcPct val="45000"/>
                        </a:spcBef>
                        <a:buClr>
                          <a:srgbClr val="99CCCC"/>
                        </a:buClr>
                        <a:defRPr kumimoji="1" sz="2000">
                          <a:solidFill>
                            <a:srgbClr val="FFFFFF"/>
                          </a:solidFill>
                          <a:latin typeface="Arial" panose="020B0604020202020204" pitchFamily="34" charset="0"/>
                        </a:defRPr>
                      </a:lvl2pPr>
                      <a:lvl3pPr algn="l">
                        <a:spcBef>
                          <a:spcPct val="45000"/>
                        </a:spcBef>
                        <a:buClr>
                          <a:srgbClr val="99CCCC"/>
                        </a:buClr>
                        <a:defRPr kumimoji="1" sz="2000">
                          <a:solidFill>
                            <a:srgbClr val="FFFFFF"/>
                          </a:solidFill>
                          <a:latin typeface="Arial" panose="020B0604020202020204" pitchFamily="34" charset="0"/>
                        </a:defRPr>
                      </a:lvl3pPr>
                      <a:lvl4pPr algn="l">
                        <a:spcBef>
                          <a:spcPct val="45000"/>
                        </a:spcBef>
                        <a:buClr>
                          <a:srgbClr val="99CCCC"/>
                        </a:buClr>
                        <a:defRPr kumimoji="1" sz="2000">
                          <a:solidFill>
                            <a:srgbClr val="FFFFFF"/>
                          </a:solidFill>
                          <a:latin typeface="Arial" panose="020B0604020202020204" pitchFamily="34" charset="0"/>
                        </a:defRPr>
                      </a:lvl4pPr>
                      <a:lvl5pPr algn="l">
                        <a:spcBef>
                          <a:spcPct val="20000"/>
                        </a:spcBef>
                        <a:buClr>
                          <a:srgbClr val="C2B515"/>
                        </a:buClr>
                        <a:defRPr kumimoji="1">
                          <a:solidFill>
                            <a:srgbClr val="FFFFFF"/>
                          </a:solidFill>
                          <a:latin typeface="Arial" panose="020B0604020202020204" pitchFamily="34" charset="0"/>
                        </a:defRPr>
                      </a:lvl5pPr>
                      <a:lvl6pPr eaLnBrk="0" fontAlgn="base" hangingPunct="0">
                        <a:spcBef>
                          <a:spcPct val="20000"/>
                        </a:spcBef>
                        <a:spcAft>
                          <a:spcPct val="0"/>
                        </a:spcAft>
                        <a:buClr>
                          <a:srgbClr val="C2B515"/>
                        </a:buClr>
                        <a:defRPr kumimoji="1">
                          <a:solidFill>
                            <a:srgbClr val="FFFFFF"/>
                          </a:solidFill>
                          <a:latin typeface="Arial" panose="020B0604020202020204" pitchFamily="34" charset="0"/>
                        </a:defRPr>
                      </a:lvl6pPr>
                      <a:lvl7pPr eaLnBrk="0" fontAlgn="base" hangingPunct="0">
                        <a:spcBef>
                          <a:spcPct val="20000"/>
                        </a:spcBef>
                        <a:spcAft>
                          <a:spcPct val="0"/>
                        </a:spcAft>
                        <a:buClr>
                          <a:srgbClr val="C2B515"/>
                        </a:buClr>
                        <a:defRPr kumimoji="1">
                          <a:solidFill>
                            <a:srgbClr val="FFFFFF"/>
                          </a:solidFill>
                          <a:latin typeface="Arial" panose="020B0604020202020204" pitchFamily="34" charset="0"/>
                        </a:defRPr>
                      </a:lvl7pPr>
                      <a:lvl8pPr eaLnBrk="0" fontAlgn="base" hangingPunct="0">
                        <a:spcBef>
                          <a:spcPct val="20000"/>
                        </a:spcBef>
                        <a:spcAft>
                          <a:spcPct val="0"/>
                        </a:spcAft>
                        <a:buClr>
                          <a:srgbClr val="C2B515"/>
                        </a:buClr>
                        <a:defRPr kumimoji="1">
                          <a:solidFill>
                            <a:srgbClr val="FFFFFF"/>
                          </a:solidFill>
                          <a:latin typeface="Arial" panose="020B0604020202020204" pitchFamily="34" charset="0"/>
                        </a:defRPr>
                      </a:lvl8pPr>
                      <a:lvl9pPr eaLnBrk="0" fontAlgn="base" hangingPunct="0">
                        <a:spcBef>
                          <a:spcPct val="20000"/>
                        </a:spcBef>
                        <a:spcAft>
                          <a:spcPct val="0"/>
                        </a:spcAft>
                        <a:buClr>
                          <a:srgbClr val="C2B515"/>
                        </a:buClr>
                        <a:defRPr kumimoji="1">
                          <a:solidFill>
                            <a:srgbClr val="FFFFFF"/>
                          </a:solidFill>
                          <a:latin typeface="Arial" panose="020B0604020202020204" pitchFamily="34" charset="0"/>
                        </a:defRPr>
                      </a:lvl9pPr>
                    </a:lstStyle>
                    <a:p>
                      <a:pPr marL="0" marR="0" lvl="0" indent="0" algn="ctr" defTabSz="914400" rtl="0" eaLnBrk="0" fontAlgn="base" latinLnBrk="0" hangingPunct="0">
                        <a:lnSpc>
                          <a:spcPct val="100000"/>
                        </a:lnSpc>
                        <a:spcBef>
                          <a:spcPct val="45000"/>
                        </a:spcBef>
                        <a:spcAft>
                          <a:spcPct val="0"/>
                        </a:spcAft>
                        <a:buClr>
                          <a:srgbClr val="99CCCC"/>
                        </a:buClr>
                        <a:buSzTx/>
                        <a:buFontTx/>
                        <a:buNone/>
                        <a:tabLst/>
                      </a:pPr>
                      <a:r>
                        <a:rPr kumimoji="1" lang="en-US" sz="2000" b="1" i="0" u="none" strike="noStrike" cap="none" normalizeH="0" baseline="0">
                          <a:ln>
                            <a:noFill/>
                          </a:ln>
                          <a:solidFill>
                            <a:schemeClr val="tx1"/>
                          </a:solidFill>
                          <a:effectLst/>
                          <a:latin typeface="Arial" panose="020B0604020202020204" pitchFamily="34" charset="0"/>
                        </a:rPr>
                        <a:t>Example</a:t>
                      </a:r>
                    </a:p>
                  </a:txBody>
                  <a:tcPr marT="45726" marB="4572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alpha val="50000"/>
                      </a:schemeClr>
                    </a:solidFill>
                  </a:tcPr>
                </a:tc>
                <a:extLst>
                  <a:ext uri="{0D108BD9-81ED-4DB2-BD59-A6C34878D82A}">
                    <a16:rowId xmlns:a16="http://schemas.microsoft.com/office/drawing/2014/main" val="10000"/>
                  </a:ext>
                </a:extLst>
              </a:tr>
              <a:tr h="679181">
                <a:tc>
                  <a:txBody>
                    <a:bodyPr/>
                    <a:lstStyle>
                      <a:lvl1pPr algn="l">
                        <a:spcBef>
                          <a:spcPct val="45000"/>
                        </a:spcBef>
                        <a:buClr>
                          <a:srgbClr val="99CCCC"/>
                        </a:buClr>
                        <a:defRPr kumimoji="1" sz="2000">
                          <a:solidFill>
                            <a:srgbClr val="FFFFFF"/>
                          </a:solidFill>
                          <a:latin typeface="Arial" panose="020B0604020202020204" pitchFamily="34" charset="0"/>
                        </a:defRPr>
                      </a:lvl1pPr>
                      <a:lvl2pPr algn="l">
                        <a:spcBef>
                          <a:spcPct val="45000"/>
                        </a:spcBef>
                        <a:buClr>
                          <a:srgbClr val="99CCCC"/>
                        </a:buClr>
                        <a:defRPr kumimoji="1" sz="2000">
                          <a:solidFill>
                            <a:srgbClr val="FFFFFF"/>
                          </a:solidFill>
                          <a:latin typeface="Arial" panose="020B0604020202020204" pitchFamily="34" charset="0"/>
                        </a:defRPr>
                      </a:lvl2pPr>
                      <a:lvl3pPr algn="l">
                        <a:spcBef>
                          <a:spcPct val="45000"/>
                        </a:spcBef>
                        <a:buClr>
                          <a:srgbClr val="99CCCC"/>
                        </a:buClr>
                        <a:defRPr kumimoji="1" sz="2000">
                          <a:solidFill>
                            <a:srgbClr val="FFFFFF"/>
                          </a:solidFill>
                          <a:latin typeface="Arial" panose="020B0604020202020204" pitchFamily="34" charset="0"/>
                        </a:defRPr>
                      </a:lvl3pPr>
                      <a:lvl4pPr algn="l">
                        <a:spcBef>
                          <a:spcPct val="45000"/>
                        </a:spcBef>
                        <a:buClr>
                          <a:srgbClr val="99CCCC"/>
                        </a:buClr>
                        <a:defRPr kumimoji="1" sz="2000">
                          <a:solidFill>
                            <a:srgbClr val="FFFFFF"/>
                          </a:solidFill>
                          <a:latin typeface="Arial" panose="020B0604020202020204" pitchFamily="34" charset="0"/>
                        </a:defRPr>
                      </a:lvl4pPr>
                      <a:lvl5pPr algn="l">
                        <a:spcBef>
                          <a:spcPct val="20000"/>
                        </a:spcBef>
                        <a:buClr>
                          <a:srgbClr val="C2B515"/>
                        </a:buClr>
                        <a:defRPr kumimoji="1">
                          <a:solidFill>
                            <a:srgbClr val="FFFFFF"/>
                          </a:solidFill>
                          <a:latin typeface="Arial" panose="020B0604020202020204" pitchFamily="34" charset="0"/>
                        </a:defRPr>
                      </a:lvl5pPr>
                      <a:lvl6pPr eaLnBrk="0" fontAlgn="base" hangingPunct="0">
                        <a:spcBef>
                          <a:spcPct val="20000"/>
                        </a:spcBef>
                        <a:spcAft>
                          <a:spcPct val="0"/>
                        </a:spcAft>
                        <a:buClr>
                          <a:srgbClr val="C2B515"/>
                        </a:buClr>
                        <a:defRPr kumimoji="1">
                          <a:solidFill>
                            <a:srgbClr val="FFFFFF"/>
                          </a:solidFill>
                          <a:latin typeface="Arial" panose="020B0604020202020204" pitchFamily="34" charset="0"/>
                        </a:defRPr>
                      </a:lvl6pPr>
                      <a:lvl7pPr eaLnBrk="0" fontAlgn="base" hangingPunct="0">
                        <a:spcBef>
                          <a:spcPct val="20000"/>
                        </a:spcBef>
                        <a:spcAft>
                          <a:spcPct val="0"/>
                        </a:spcAft>
                        <a:buClr>
                          <a:srgbClr val="C2B515"/>
                        </a:buClr>
                        <a:defRPr kumimoji="1">
                          <a:solidFill>
                            <a:srgbClr val="FFFFFF"/>
                          </a:solidFill>
                          <a:latin typeface="Arial" panose="020B0604020202020204" pitchFamily="34" charset="0"/>
                        </a:defRPr>
                      </a:lvl7pPr>
                      <a:lvl8pPr eaLnBrk="0" fontAlgn="base" hangingPunct="0">
                        <a:spcBef>
                          <a:spcPct val="20000"/>
                        </a:spcBef>
                        <a:spcAft>
                          <a:spcPct val="0"/>
                        </a:spcAft>
                        <a:buClr>
                          <a:srgbClr val="C2B515"/>
                        </a:buClr>
                        <a:defRPr kumimoji="1">
                          <a:solidFill>
                            <a:srgbClr val="FFFFFF"/>
                          </a:solidFill>
                          <a:latin typeface="Arial" panose="020B0604020202020204" pitchFamily="34" charset="0"/>
                        </a:defRPr>
                      </a:lvl8pPr>
                      <a:lvl9pPr eaLnBrk="0" fontAlgn="base" hangingPunct="0">
                        <a:spcBef>
                          <a:spcPct val="20000"/>
                        </a:spcBef>
                        <a:spcAft>
                          <a:spcPct val="0"/>
                        </a:spcAft>
                        <a:buClr>
                          <a:srgbClr val="C2B515"/>
                        </a:buClr>
                        <a:defRPr kumimoji="1">
                          <a:solidFill>
                            <a:srgbClr val="FFFFFF"/>
                          </a:solidFill>
                          <a:latin typeface="Arial" panose="020B0604020202020204" pitchFamily="34" charset="0"/>
                        </a:defRPr>
                      </a:lvl9pPr>
                    </a:lstStyle>
                    <a:p>
                      <a:pPr marL="0" marR="0" lvl="0" indent="0" algn="l" defTabSz="914400" rtl="0" eaLnBrk="0" fontAlgn="base" latinLnBrk="0" hangingPunct="0">
                        <a:lnSpc>
                          <a:spcPct val="100000"/>
                        </a:lnSpc>
                        <a:spcBef>
                          <a:spcPct val="45000"/>
                        </a:spcBef>
                        <a:spcAft>
                          <a:spcPct val="0"/>
                        </a:spcAft>
                        <a:buClr>
                          <a:srgbClr val="99CCCC"/>
                        </a:buClr>
                        <a:buSzTx/>
                        <a:buFontTx/>
                        <a:buNone/>
                        <a:tabLst/>
                      </a:pPr>
                      <a:r>
                        <a:rPr kumimoji="1" lang="en-US" sz="2000" b="1" i="0" u="none" strike="noStrike" cap="none" normalizeH="0" baseline="0">
                          <a:ln>
                            <a:noFill/>
                          </a:ln>
                          <a:solidFill>
                            <a:schemeClr val="tx1"/>
                          </a:solidFill>
                          <a:effectLst/>
                          <a:latin typeface="Arial" panose="020B0604020202020204" pitchFamily="34" charset="0"/>
                        </a:rPr>
                        <a:t>Character</a:t>
                      </a:r>
                    </a:p>
                  </a:txBody>
                  <a:tcPr marT="45726" marB="45726"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gn="l">
                        <a:spcBef>
                          <a:spcPct val="45000"/>
                        </a:spcBef>
                        <a:buClr>
                          <a:srgbClr val="99CCCC"/>
                        </a:buClr>
                        <a:defRPr kumimoji="1" sz="2000">
                          <a:solidFill>
                            <a:srgbClr val="FFFFFF"/>
                          </a:solidFill>
                          <a:latin typeface="Arial" panose="020B0604020202020204" pitchFamily="34" charset="0"/>
                        </a:defRPr>
                      </a:lvl1pPr>
                      <a:lvl2pPr algn="l">
                        <a:spcBef>
                          <a:spcPct val="45000"/>
                        </a:spcBef>
                        <a:buClr>
                          <a:srgbClr val="99CCCC"/>
                        </a:buClr>
                        <a:defRPr kumimoji="1" sz="2000">
                          <a:solidFill>
                            <a:srgbClr val="FFFFFF"/>
                          </a:solidFill>
                          <a:latin typeface="Arial" panose="020B0604020202020204" pitchFamily="34" charset="0"/>
                        </a:defRPr>
                      </a:lvl2pPr>
                      <a:lvl3pPr algn="l">
                        <a:spcBef>
                          <a:spcPct val="45000"/>
                        </a:spcBef>
                        <a:buClr>
                          <a:srgbClr val="99CCCC"/>
                        </a:buClr>
                        <a:defRPr kumimoji="1" sz="2000">
                          <a:solidFill>
                            <a:srgbClr val="FFFFFF"/>
                          </a:solidFill>
                          <a:latin typeface="Arial" panose="020B0604020202020204" pitchFamily="34" charset="0"/>
                        </a:defRPr>
                      </a:lvl3pPr>
                      <a:lvl4pPr algn="l">
                        <a:spcBef>
                          <a:spcPct val="45000"/>
                        </a:spcBef>
                        <a:buClr>
                          <a:srgbClr val="99CCCC"/>
                        </a:buClr>
                        <a:defRPr kumimoji="1" sz="2000">
                          <a:solidFill>
                            <a:srgbClr val="FFFFFF"/>
                          </a:solidFill>
                          <a:latin typeface="Arial" panose="020B0604020202020204" pitchFamily="34" charset="0"/>
                        </a:defRPr>
                      </a:lvl4pPr>
                      <a:lvl5pPr algn="l">
                        <a:spcBef>
                          <a:spcPct val="20000"/>
                        </a:spcBef>
                        <a:buClr>
                          <a:srgbClr val="C2B515"/>
                        </a:buClr>
                        <a:defRPr kumimoji="1">
                          <a:solidFill>
                            <a:srgbClr val="FFFFFF"/>
                          </a:solidFill>
                          <a:latin typeface="Arial" panose="020B0604020202020204" pitchFamily="34" charset="0"/>
                        </a:defRPr>
                      </a:lvl5pPr>
                      <a:lvl6pPr eaLnBrk="0" fontAlgn="base" hangingPunct="0">
                        <a:spcBef>
                          <a:spcPct val="20000"/>
                        </a:spcBef>
                        <a:spcAft>
                          <a:spcPct val="0"/>
                        </a:spcAft>
                        <a:buClr>
                          <a:srgbClr val="C2B515"/>
                        </a:buClr>
                        <a:defRPr kumimoji="1">
                          <a:solidFill>
                            <a:srgbClr val="FFFFFF"/>
                          </a:solidFill>
                          <a:latin typeface="Arial" panose="020B0604020202020204" pitchFamily="34" charset="0"/>
                        </a:defRPr>
                      </a:lvl6pPr>
                      <a:lvl7pPr eaLnBrk="0" fontAlgn="base" hangingPunct="0">
                        <a:spcBef>
                          <a:spcPct val="20000"/>
                        </a:spcBef>
                        <a:spcAft>
                          <a:spcPct val="0"/>
                        </a:spcAft>
                        <a:buClr>
                          <a:srgbClr val="C2B515"/>
                        </a:buClr>
                        <a:defRPr kumimoji="1">
                          <a:solidFill>
                            <a:srgbClr val="FFFFFF"/>
                          </a:solidFill>
                          <a:latin typeface="Arial" panose="020B0604020202020204" pitchFamily="34" charset="0"/>
                        </a:defRPr>
                      </a:lvl7pPr>
                      <a:lvl8pPr eaLnBrk="0" fontAlgn="base" hangingPunct="0">
                        <a:spcBef>
                          <a:spcPct val="20000"/>
                        </a:spcBef>
                        <a:spcAft>
                          <a:spcPct val="0"/>
                        </a:spcAft>
                        <a:buClr>
                          <a:srgbClr val="C2B515"/>
                        </a:buClr>
                        <a:defRPr kumimoji="1">
                          <a:solidFill>
                            <a:srgbClr val="FFFFFF"/>
                          </a:solidFill>
                          <a:latin typeface="Arial" panose="020B0604020202020204" pitchFamily="34" charset="0"/>
                        </a:defRPr>
                      </a:lvl8pPr>
                      <a:lvl9pPr eaLnBrk="0" fontAlgn="base" hangingPunct="0">
                        <a:spcBef>
                          <a:spcPct val="20000"/>
                        </a:spcBef>
                        <a:spcAft>
                          <a:spcPct val="0"/>
                        </a:spcAft>
                        <a:buClr>
                          <a:srgbClr val="C2B515"/>
                        </a:buClr>
                        <a:defRPr kumimoji="1">
                          <a:solidFill>
                            <a:srgbClr val="FFFFFF"/>
                          </a:solidFill>
                          <a:latin typeface="Arial" panose="020B0604020202020204" pitchFamily="34" charset="0"/>
                        </a:defRPr>
                      </a:lvl9pPr>
                    </a:lstStyle>
                    <a:p>
                      <a:pPr marL="0" marR="0" lvl="0" indent="0" algn="l" defTabSz="914400" rtl="0" eaLnBrk="0" fontAlgn="base" latinLnBrk="0" hangingPunct="0">
                        <a:lnSpc>
                          <a:spcPct val="100000"/>
                        </a:lnSpc>
                        <a:spcBef>
                          <a:spcPct val="45000"/>
                        </a:spcBef>
                        <a:spcAft>
                          <a:spcPct val="0"/>
                        </a:spcAft>
                        <a:buClr>
                          <a:srgbClr val="99CCCC"/>
                        </a:buClr>
                        <a:buSzTx/>
                        <a:buFontTx/>
                        <a:buNone/>
                        <a:tabLst/>
                      </a:pPr>
                      <a:r>
                        <a:rPr kumimoji="1" lang="en-US" sz="2000" b="1" i="0" u="none" strike="noStrike" cap="none" normalizeH="0" baseline="0">
                          <a:ln>
                            <a:noFill/>
                          </a:ln>
                          <a:solidFill>
                            <a:schemeClr val="tx1"/>
                          </a:solidFill>
                          <a:effectLst/>
                          <a:latin typeface="Arial" panose="020B0604020202020204" pitchFamily="34" charset="0"/>
                        </a:rPr>
                        <a:t>Left</a:t>
                      </a:r>
                    </a:p>
                  </a:txBody>
                  <a:tcPr marT="45726" marB="4572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gn="l">
                        <a:spcBef>
                          <a:spcPct val="45000"/>
                        </a:spcBef>
                        <a:buClr>
                          <a:srgbClr val="99CCCC"/>
                        </a:buClr>
                        <a:defRPr kumimoji="1" sz="2000">
                          <a:solidFill>
                            <a:srgbClr val="FFFFFF"/>
                          </a:solidFill>
                          <a:latin typeface="Arial" panose="020B0604020202020204" pitchFamily="34" charset="0"/>
                        </a:defRPr>
                      </a:lvl1pPr>
                      <a:lvl2pPr algn="l">
                        <a:spcBef>
                          <a:spcPct val="45000"/>
                        </a:spcBef>
                        <a:buClr>
                          <a:srgbClr val="99CCCC"/>
                        </a:buClr>
                        <a:defRPr kumimoji="1" sz="2000">
                          <a:solidFill>
                            <a:srgbClr val="FFFFFF"/>
                          </a:solidFill>
                          <a:latin typeface="Arial" panose="020B0604020202020204" pitchFamily="34" charset="0"/>
                        </a:defRPr>
                      </a:lvl2pPr>
                      <a:lvl3pPr algn="l">
                        <a:spcBef>
                          <a:spcPct val="45000"/>
                        </a:spcBef>
                        <a:buClr>
                          <a:srgbClr val="99CCCC"/>
                        </a:buClr>
                        <a:defRPr kumimoji="1" sz="2000">
                          <a:solidFill>
                            <a:srgbClr val="FFFFFF"/>
                          </a:solidFill>
                          <a:latin typeface="Arial" panose="020B0604020202020204" pitchFamily="34" charset="0"/>
                        </a:defRPr>
                      </a:lvl3pPr>
                      <a:lvl4pPr algn="l">
                        <a:spcBef>
                          <a:spcPct val="45000"/>
                        </a:spcBef>
                        <a:buClr>
                          <a:srgbClr val="99CCCC"/>
                        </a:buClr>
                        <a:defRPr kumimoji="1" sz="2000">
                          <a:solidFill>
                            <a:srgbClr val="FFFFFF"/>
                          </a:solidFill>
                          <a:latin typeface="Arial" panose="020B0604020202020204" pitchFamily="34" charset="0"/>
                        </a:defRPr>
                      </a:lvl4pPr>
                      <a:lvl5pPr algn="l">
                        <a:spcBef>
                          <a:spcPct val="20000"/>
                        </a:spcBef>
                        <a:buClr>
                          <a:srgbClr val="C2B515"/>
                        </a:buClr>
                        <a:defRPr kumimoji="1">
                          <a:solidFill>
                            <a:srgbClr val="FFFFFF"/>
                          </a:solidFill>
                          <a:latin typeface="Arial" panose="020B0604020202020204" pitchFamily="34" charset="0"/>
                        </a:defRPr>
                      </a:lvl5pPr>
                      <a:lvl6pPr eaLnBrk="0" fontAlgn="base" hangingPunct="0">
                        <a:spcBef>
                          <a:spcPct val="20000"/>
                        </a:spcBef>
                        <a:spcAft>
                          <a:spcPct val="0"/>
                        </a:spcAft>
                        <a:buClr>
                          <a:srgbClr val="C2B515"/>
                        </a:buClr>
                        <a:defRPr kumimoji="1">
                          <a:solidFill>
                            <a:srgbClr val="FFFFFF"/>
                          </a:solidFill>
                          <a:latin typeface="Arial" panose="020B0604020202020204" pitchFamily="34" charset="0"/>
                        </a:defRPr>
                      </a:lvl6pPr>
                      <a:lvl7pPr eaLnBrk="0" fontAlgn="base" hangingPunct="0">
                        <a:spcBef>
                          <a:spcPct val="20000"/>
                        </a:spcBef>
                        <a:spcAft>
                          <a:spcPct val="0"/>
                        </a:spcAft>
                        <a:buClr>
                          <a:srgbClr val="C2B515"/>
                        </a:buClr>
                        <a:defRPr kumimoji="1">
                          <a:solidFill>
                            <a:srgbClr val="FFFFFF"/>
                          </a:solidFill>
                          <a:latin typeface="Arial" panose="020B0604020202020204" pitchFamily="34" charset="0"/>
                        </a:defRPr>
                      </a:lvl7pPr>
                      <a:lvl8pPr eaLnBrk="0" fontAlgn="base" hangingPunct="0">
                        <a:spcBef>
                          <a:spcPct val="20000"/>
                        </a:spcBef>
                        <a:spcAft>
                          <a:spcPct val="0"/>
                        </a:spcAft>
                        <a:buClr>
                          <a:srgbClr val="C2B515"/>
                        </a:buClr>
                        <a:defRPr kumimoji="1">
                          <a:solidFill>
                            <a:srgbClr val="FFFFFF"/>
                          </a:solidFill>
                          <a:latin typeface="Arial" panose="020B0604020202020204" pitchFamily="34" charset="0"/>
                        </a:defRPr>
                      </a:lvl8pPr>
                      <a:lvl9pPr eaLnBrk="0" fontAlgn="base" hangingPunct="0">
                        <a:spcBef>
                          <a:spcPct val="20000"/>
                        </a:spcBef>
                        <a:spcAft>
                          <a:spcPct val="0"/>
                        </a:spcAft>
                        <a:buClr>
                          <a:srgbClr val="C2B515"/>
                        </a:buClr>
                        <a:defRPr kumimoji="1">
                          <a:solidFill>
                            <a:srgbClr val="FFFFFF"/>
                          </a:solidFill>
                          <a:latin typeface="Arial" panose="020B0604020202020204" pitchFamily="34" charset="0"/>
                        </a:defRPr>
                      </a:lvl9pPr>
                    </a:lstStyle>
                    <a:p>
                      <a:pPr marL="0" marR="0" lvl="0" indent="0" algn="ctr" defTabSz="914400" rtl="0" eaLnBrk="0" fontAlgn="base" latinLnBrk="0" hangingPunct="0">
                        <a:lnSpc>
                          <a:spcPct val="100000"/>
                        </a:lnSpc>
                        <a:spcBef>
                          <a:spcPct val="45000"/>
                        </a:spcBef>
                        <a:spcAft>
                          <a:spcPct val="0"/>
                        </a:spcAft>
                        <a:buClr>
                          <a:srgbClr val="99CCCC"/>
                        </a:buClr>
                        <a:buSzTx/>
                        <a:buFontTx/>
                        <a:buNone/>
                        <a:tabLst/>
                      </a:pPr>
                      <a:r>
                        <a:rPr kumimoji="1" lang="en-US" sz="2000" b="1" i="0" u="none" strike="noStrike" cap="none" normalizeH="0" baseline="0">
                          <a:ln>
                            <a:noFill/>
                          </a:ln>
                          <a:solidFill>
                            <a:schemeClr val="tx1"/>
                          </a:solidFill>
                          <a:effectLst/>
                          <a:latin typeface="Arial" panose="020B0604020202020204" pitchFamily="34" charset="0"/>
                        </a:rPr>
                        <a:t>C</a:t>
                      </a:r>
                    </a:p>
                  </a:txBody>
                  <a:tcPr marT="45726" marB="4572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gn="l">
                        <a:spcBef>
                          <a:spcPct val="45000"/>
                        </a:spcBef>
                        <a:buClr>
                          <a:srgbClr val="99CCCC"/>
                        </a:buClr>
                        <a:defRPr kumimoji="1" sz="2000">
                          <a:solidFill>
                            <a:srgbClr val="FFFFFF"/>
                          </a:solidFill>
                          <a:latin typeface="Arial" panose="020B0604020202020204" pitchFamily="34" charset="0"/>
                        </a:defRPr>
                      </a:lvl1pPr>
                      <a:lvl2pPr algn="l">
                        <a:spcBef>
                          <a:spcPct val="45000"/>
                        </a:spcBef>
                        <a:buClr>
                          <a:srgbClr val="99CCCC"/>
                        </a:buClr>
                        <a:defRPr kumimoji="1" sz="2000">
                          <a:solidFill>
                            <a:srgbClr val="FFFFFF"/>
                          </a:solidFill>
                          <a:latin typeface="Arial" panose="020B0604020202020204" pitchFamily="34" charset="0"/>
                        </a:defRPr>
                      </a:lvl2pPr>
                      <a:lvl3pPr algn="l">
                        <a:spcBef>
                          <a:spcPct val="45000"/>
                        </a:spcBef>
                        <a:buClr>
                          <a:srgbClr val="99CCCC"/>
                        </a:buClr>
                        <a:defRPr kumimoji="1" sz="2000">
                          <a:solidFill>
                            <a:srgbClr val="FFFFFF"/>
                          </a:solidFill>
                          <a:latin typeface="Arial" panose="020B0604020202020204" pitchFamily="34" charset="0"/>
                        </a:defRPr>
                      </a:lvl3pPr>
                      <a:lvl4pPr algn="l">
                        <a:spcBef>
                          <a:spcPct val="45000"/>
                        </a:spcBef>
                        <a:buClr>
                          <a:srgbClr val="99CCCC"/>
                        </a:buClr>
                        <a:defRPr kumimoji="1" sz="2000">
                          <a:solidFill>
                            <a:srgbClr val="FFFFFF"/>
                          </a:solidFill>
                          <a:latin typeface="Arial" panose="020B0604020202020204" pitchFamily="34" charset="0"/>
                        </a:defRPr>
                      </a:lvl4pPr>
                      <a:lvl5pPr algn="l">
                        <a:spcBef>
                          <a:spcPct val="20000"/>
                        </a:spcBef>
                        <a:buClr>
                          <a:srgbClr val="C2B515"/>
                        </a:buClr>
                        <a:defRPr kumimoji="1">
                          <a:solidFill>
                            <a:srgbClr val="FFFFFF"/>
                          </a:solidFill>
                          <a:latin typeface="Arial" panose="020B0604020202020204" pitchFamily="34" charset="0"/>
                        </a:defRPr>
                      </a:lvl5pPr>
                      <a:lvl6pPr eaLnBrk="0" fontAlgn="base" hangingPunct="0">
                        <a:spcBef>
                          <a:spcPct val="20000"/>
                        </a:spcBef>
                        <a:spcAft>
                          <a:spcPct val="0"/>
                        </a:spcAft>
                        <a:buClr>
                          <a:srgbClr val="C2B515"/>
                        </a:buClr>
                        <a:defRPr kumimoji="1">
                          <a:solidFill>
                            <a:srgbClr val="FFFFFF"/>
                          </a:solidFill>
                          <a:latin typeface="Arial" panose="020B0604020202020204" pitchFamily="34" charset="0"/>
                        </a:defRPr>
                      </a:lvl6pPr>
                      <a:lvl7pPr eaLnBrk="0" fontAlgn="base" hangingPunct="0">
                        <a:spcBef>
                          <a:spcPct val="20000"/>
                        </a:spcBef>
                        <a:spcAft>
                          <a:spcPct val="0"/>
                        </a:spcAft>
                        <a:buClr>
                          <a:srgbClr val="C2B515"/>
                        </a:buClr>
                        <a:defRPr kumimoji="1">
                          <a:solidFill>
                            <a:srgbClr val="FFFFFF"/>
                          </a:solidFill>
                          <a:latin typeface="Arial" panose="020B0604020202020204" pitchFamily="34" charset="0"/>
                        </a:defRPr>
                      </a:lvl7pPr>
                      <a:lvl8pPr eaLnBrk="0" fontAlgn="base" hangingPunct="0">
                        <a:spcBef>
                          <a:spcPct val="20000"/>
                        </a:spcBef>
                        <a:spcAft>
                          <a:spcPct val="0"/>
                        </a:spcAft>
                        <a:buClr>
                          <a:srgbClr val="C2B515"/>
                        </a:buClr>
                        <a:defRPr kumimoji="1">
                          <a:solidFill>
                            <a:srgbClr val="FFFFFF"/>
                          </a:solidFill>
                          <a:latin typeface="Arial" panose="020B0604020202020204" pitchFamily="34" charset="0"/>
                        </a:defRPr>
                      </a:lvl8pPr>
                      <a:lvl9pPr eaLnBrk="0" fontAlgn="base" hangingPunct="0">
                        <a:spcBef>
                          <a:spcPct val="20000"/>
                        </a:spcBef>
                        <a:spcAft>
                          <a:spcPct val="0"/>
                        </a:spcAft>
                        <a:buClr>
                          <a:srgbClr val="C2B515"/>
                        </a:buClr>
                        <a:defRPr kumimoji="1">
                          <a:solidFill>
                            <a:srgbClr val="FFFFFF"/>
                          </a:solidFill>
                          <a:latin typeface="Arial" panose="020B0604020202020204" pitchFamily="34" charset="0"/>
                        </a:defRPr>
                      </a:lvl9pPr>
                    </a:lstStyle>
                    <a:p>
                      <a:pPr marL="0" marR="0" lvl="0" indent="0" algn="ctr" defTabSz="914400" rtl="0" eaLnBrk="0" fontAlgn="base" latinLnBrk="0" hangingPunct="0">
                        <a:lnSpc>
                          <a:spcPct val="100000"/>
                        </a:lnSpc>
                        <a:spcBef>
                          <a:spcPct val="45000"/>
                        </a:spcBef>
                        <a:spcAft>
                          <a:spcPct val="0"/>
                        </a:spcAft>
                        <a:buClr>
                          <a:srgbClr val="99CCCC"/>
                        </a:buClr>
                        <a:buSzTx/>
                        <a:buFontTx/>
                        <a:buNone/>
                        <a:tabLst/>
                      </a:pPr>
                      <a:r>
                        <a:rPr kumimoji="1" lang="en-US" sz="2000" b="1" i="0" u="none" strike="noStrike" cap="none" normalizeH="0" baseline="0">
                          <a:ln>
                            <a:noFill/>
                          </a:ln>
                          <a:solidFill>
                            <a:schemeClr val="tx1"/>
                          </a:solidFill>
                          <a:effectLst/>
                          <a:latin typeface="Arial" panose="020B0604020202020204" pitchFamily="34" charset="0"/>
                        </a:rPr>
                        <a:t>X’40’</a:t>
                      </a:r>
                    </a:p>
                  </a:txBody>
                  <a:tcPr marT="45726" marB="4572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gn="l">
                        <a:spcBef>
                          <a:spcPct val="45000"/>
                        </a:spcBef>
                        <a:buClr>
                          <a:srgbClr val="99CCCC"/>
                        </a:buClr>
                        <a:defRPr kumimoji="1" sz="2000">
                          <a:solidFill>
                            <a:srgbClr val="FFFFFF"/>
                          </a:solidFill>
                          <a:latin typeface="Arial" panose="020B0604020202020204" pitchFamily="34" charset="0"/>
                        </a:defRPr>
                      </a:lvl1pPr>
                      <a:lvl2pPr algn="l">
                        <a:spcBef>
                          <a:spcPct val="45000"/>
                        </a:spcBef>
                        <a:buClr>
                          <a:srgbClr val="99CCCC"/>
                        </a:buClr>
                        <a:defRPr kumimoji="1" sz="2000">
                          <a:solidFill>
                            <a:srgbClr val="FFFFFF"/>
                          </a:solidFill>
                          <a:latin typeface="Arial" panose="020B0604020202020204" pitchFamily="34" charset="0"/>
                        </a:defRPr>
                      </a:lvl2pPr>
                      <a:lvl3pPr algn="l">
                        <a:spcBef>
                          <a:spcPct val="45000"/>
                        </a:spcBef>
                        <a:buClr>
                          <a:srgbClr val="99CCCC"/>
                        </a:buClr>
                        <a:defRPr kumimoji="1" sz="2000">
                          <a:solidFill>
                            <a:srgbClr val="FFFFFF"/>
                          </a:solidFill>
                          <a:latin typeface="Arial" panose="020B0604020202020204" pitchFamily="34" charset="0"/>
                        </a:defRPr>
                      </a:lvl3pPr>
                      <a:lvl4pPr algn="l">
                        <a:spcBef>
                          <a:spcPct val="45000"/>
                        </a:spcBef>
                        <a:buClr>
                          <a:srgbClr val="99CCCC"/>
                        </a:buClr>
                        <a:defRPr kumimoji="1" sz="2000">
                          <a:solidFill>
                            <a:srgbClr val="FFFFFF"/>
                          </a:solidFill>
                          <a:latin typeface="Arial" panose="020B0604020202020204" pitchFamily="34" charset="0"/>
                        </a:defRPr>
                      </a:lvl4pPr>
                      <a:lvl5pPr algn="l">
                        <a:spcBef>
                          <a:spcPct val="20000"/>
                        </a:spcBef>
                        <a:buClr>
                          <a:srgbClr val="C2B515"/>
                        </a:buClr>
                        <a:defRPr kumimoji="1">
                          <a:solidFill>
                            <a:srgbClr val="FFFFFF"/>
                          </a:solidFill>
                          <a:latin typeface="Arial" panose="020B0604020202020204" pitchFamily="34" charset="0"/>
                        </a:defRPr>
                      </a:lvl5pPr>
                      <a:lvl6pPr eaLnBrk="0" fontAlgn="base" hangingPunct="0">
                        <a:spcBef>
                          <a:spcPct val="20000"/>
                        </a:spcBef>
                        <a:spcAft>
                          <a:spcPct val="0"/>
                        </a:spcAft>
                        <a:buClr>
                          <a:srgbClr val="C2B515"/>
                        </a:buClr>
                        <a:defRPr kumimoji="1">
                          <a:solidFill>
                            <a:srgbClr val="FFFFFF"/>
                          </a:solidFill>
                          <a:latin typeface="Arial" panose="020B0604020202020204" pitchFamily="34" charset="0"/>
                        </a:defRPr>
                      </a:lvl6pPr>
                      <a:lvl7pPr eaLnBrk="0" fontAlgn="base" hangingPunct="0">
                        <a:spcBef>
                          <a:spcPct val="20000"/>
                        </a:spcBef>
                        <a:spcAft>
                          <a:spcPct val="0"/>
                        </a:spcAft>
                        <a:buClr>
                          <a:srgbClr val="C2B515"/>
                        </a:buClr>
                        <a:defRPr kumimoji="1">
                          <a:solidFill>
                            <a:srgbClr val="FFFFFF"/>
                          </a:solidFill>
                          <a:latin typeface="Arial" panose="020B0604020202020204" pitchFamily="34" charset="0"/>
                        </a:defRPr>
                      </a:lvl7pPr>
                      <a:lvl8pPr eaLnBrk="0" fontAlgn="base" hangingPunct="0">
                        <a:spcBef>
                          <a:spcPct val="20000"/>
                        </a:spcBef>
                        <a:spcAft>
                          <a:spcPct val="0"/>
                        </a:spcAft>
                        <a:buClr>
                          <a:srgbClr val="C2B515"/>
                        </a:buClr>
                        <a:defRPr kumimoji="1">
                          <a:solidFill>
                            <a:srgbClr val="FFFFFF"/>
                          </a:solidFill>
                          <a:latin typeface="Arial" panose="020B0604020202020204" pitchFamily="34" charset="0"/>
                        </a:defRPr>
                      </a:lvl8pPr>
                      <a:lvl9pPr eaLnBrk="0" fontAlgn="base" hangingPunct="0">
                        <a:spcBef>
                          <a:spcPct val="20000"/>
                        </a:spcBef>
                        <a:spcAft>
                          <a:spcPct val="0"/>
                        </a:spcAft>
                        <a:buClr>
                          <a:srgbClr val="C2B515"/>
                        </a:buClr>
                        <a:defRPr kumimoji="1">
                          <a:solidFill>
                            <a:srgbClr val="FFFFFF"/>
                          </a:solidFill>
                          <a:latin typeface="Arial" panose="020B0604020202020204" pitchFamily="34" charset="0"/>
                        </a:defRPr>
                      </a:lvl9pPr>
                    </a:lstStyle>
                    <a:p>
                      <a:pPr marL="0" marR="0" lvl="0" indent="0" algn="ctr" defTabSz="914400" rtl="0" eaLnBrk="0" fontAlgn="base" latinLnBrk="0" hangingPunct="0">
                        <a:lnSpc>
                          <a:spcPct val="100000"/>
                        </a:lnSpc>
                        <a:spcBef>
                          <a:spcPct val="45000"/>
                        </a:spcBef>
                        <a:spcAft>
                          <a:spcPct val="0"/>
                        </a:spcAft>
                        <a:buClr>
                          <a:srgbClr val="99CCCC"/>
                        </a:buClr>
                        <a:buSzTx/>
                        <a:buFontTx/>
                        <a:buNone/>
                        <a:tabLst/>
                      </a:pPr>
                      <a:r>
                        <a:rPr kumimoji="1" lang="en-AU" sz="2000" b="1" i="0" u="none" strike="noStrike" cap="none" normalizeH="0" baseline="0" dirty="0">
                          <a:ln>
                            <a:noFill/>
                          </a:ln>
                          <a:solidFill>
                            <a:schemeClr val="tx1"/>
                          </a:solidFill>
                          <a:effectLst/>
                          <a:latin typeface="Arial" panose="020B0604020202020204" pitchFamily="34" charset="0"/>
                        </a:rPr>
                        <a:t>CL4’AS’=&gt;C1E24040</a:t>
                      </a:r>
                    </a:p>
                  </a:txBody>
                  <a:tcPr marT="45726" marB="4572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1"/>
                  </a:ext>
                </a:extLst>
              </a:tr>
              <a:tr h="422702">
                <a:tc>
                  <a:txBody>
                    <a:bodyPr/>
                    <a:lstStyle>
                      <a:lvl1pPr algn="l">
                        <a:spcBef>
                          <a:spcPct val="45000"/>
                        </a:spcBef>
                        <a:buClr>
                          <a:srgbClr val="99CCCC"/>
                        </a:buClr>
                        <a:defRPr kumimoji="1" sz="2000">
                          <a:solidFill>
                            <a:srgbClr val="FFFFFF"/>
                          </a:solidFill>
                          <a:latin typeface="Arial" panose="020B0604020202020204" pitchFamily="34" charset="0"/>
                        </a:defRPr>
                      </a:lvl1pPr>
                      <a:lvl2pPr algn="l">
                        <a:spcBef>
                          <a:spcPct val="45000"/>
                        </a:spcBef>
                        <a:buClr>
                          <a:srgbClr val="99CCCC"/>
                        </a:buClr>
                        <a:defRPr kumimoji="1" sz="2000">
                          <a:solidFill>
                            <a:srgbClr val="FFFFFF"/>
                          </a:solidFill>
                          <a:latin typeface="Arial" panose="020B0604020202020204" pitchFamily="34" charset="0"/>
                        </a:defRPr>
                      </a:lvl2pPr>
                      <a:lvl3pPr algn="l">
                        <a:spcBef>
                          <a:spcPct val="45000"/>
                        </a:spcBef>
                        <a:buClr>
                          <a:srgbClr val="99CCCC"/>
                        </a:buClr>
                        <a:defRPr kumimoji="1" sz="2000">
                          <a:solidFill>
                            <a:srgbClr val="FFFFFF"/>
                          </a:solidFill>
                          <a:latin typeface="Arial" panose="020B0604020202020204" pitchFamily="34" charset="0"/>
                        </a:defRPr>
                      </a:lvl3pPr>
                      <a:lvl4pPr algn="l">
                        <a:spcBef>
                          <a:spcPct val="45000"/>
                        </a:spcBef>
                        <a:buClr>
                          <a:srgbClr val="99CCCC"/>
                        </a:buClr>
                        <a:defRPr kumimoji="1" sz="2000">
                          <a:solidFill>
                            <a:srgbClr val="FFFFFF"/>
                          </a:solidFill>
                          <a:latin typeface="Arial" panose="020B0604020202020204" pitchFamily="34" charset="0"/>
                        </a:defRPr>
                      </a:lvl4pPr>
                      <a:lvl5pPr algn="l">
                        <a:spcBef>
                          <a:spcPct val="20000"/>
                        </a:spcBef>
                        <a:buClr>
                          <a:srgbClr val="C2B515"/>
                        </a:buClr>
                        <a:defRPr kumimoji="1">
                          <a:solidFill>
                            <a:srgbClr val="FFFFFF"/>
                          </a:solidFill>
                          <a:latin typeface="Arial" panose="020B0604020202020204" pitchFamily="34" charset="0"/>
                        </a:defRPr>
                      </a:lvl5pPr>
                      <a:lvl6pPr eaLnBrk="0" fontAlgn="base" hangingPunct="0">
                        <a:spcBef>
                          <a:spcPct val="20000"/>
                        </a:spcBef>
                        <a:spcAft>
                          <a:spcPct val="0"/>
                        </a:spcAft>
                        <a:buClr>
                          <a:srgbClr val="C2B515"/>
                        </a:buClr>
                        <a:defRPr kumimoji="1">
                          <a:solidFill>
                            <a:srgbClr val="FFFFFF"/>
                          </a:solidFill>
                          <a:latin typeface="Arial" panose="020B0604020202020204" pitchFamily="34" charset="0"/>
                        </a:defRPr>
                      </a:lvl6pPr>
                      <a:lvl7pPr eaLnBrk="0" fontAlgn="base" hangingPunct="0">
                        <a:spcBef>
                          <a:spcPct val="20000"/>
                        </a:spcBef>
                        <a:spcAft>
                          <a:spcPct val="0"/>
                        </a:spcAft>
                        <a:buClr>
                          <a:srgbClr val="C2B515"/>
                        </a:buClr>
                        <a:defRPr kumimoji="1">
                          <a:solidFill>
                            <a:srgbClr val="FFFFFF"/>
                          </a:solidFill>
                          <a:latin typeface="Arial" panose="020B0604020202020204" pitchFamily="34" charset="0"/>
                        </a:defRPr>
                      </a:lvl7pPr>
                      <a:lvl8pPr eaLnBrk="0" fontAlgn="base" hangingPunct="0">
                        <a:spcBef>
                          <a:spcPct val="20000"/>
                        </a:spcBef>
                        <a:spcAft>
                          <a:spcPct val="0"/>
                        </a:spcAft>
                        <a:buClr>
                          <a:srgbClr val="C2B515"/>
                        </a:buClr>
                        <a:defRPr kumimoji="1">
                          <a:solidFill>
                            <a:srgbClr val="FFFFFF"/>
                          </a:solidFill>
                          <a:latin typeface="Arial" panose="020B0604020202020204" pitchFamily="34" charset="0"/>
                        </a:defRPr>
                      </a:lvl8pPr>
                      <a:lvl9pPr eaLnBrk="0" fontAlgn="base" hangingPunct="0">
                        <a:spcBef>
                          <a:spcPct val="20000"/>
                        </a:spcBef>
                        <a:spcAft>
                          <a:spcPct val="0"/>
                        </a:spcAft>
                        <a:buClr>
                          <a:srgbClr val="C2B515"/>
                        </a:buClr>
                        <a:defRPr kumimoji="1">
                          <a:solidFill>
                            <a:srgbClr val="FFFFFF"/>
                          </a:solidFill>
                          <a:latin typeface="Arial" panose="020B0604020202020204" pitchFamily="34" charset="0"/>
                        </a:defRPr>
                      </a:lvl9pPr>
                    </a:lstStyle>
                    <a:p>
                      <a:pPr marL="0" marR="0" lvl="0" indent="0" algn="l" defTabSz="914400" rtl="0" eaLnBrk="0" fontAlgn="base" latinLnBrk="0" hangingPunct="0">
                        <a:lnSpc>
                          <a:spcPct val="100000"/>
                        </a:lnSpc>
                        <a:spcBef>
                          <a:spcPct val="45000"/>
                        </a:spcBef>
                        <a:spcAft>
                          <a:spcPct val="0"/>
                        </a:spcAft>
                        <a:buClr>
                          <a:srgbClr val="99CCCC"/>
                        </a:buClr>
                        <a:buSzTx/>
                        <a:buFontTx/>
                        <a:buNone/>
                        <a:tabLst/>
                      </a:pPr>
                      <a:r>
                        <a:rPr kumimoji="1" lang="en-US" sz="2000" b="1" i="0" u="none" strike="noStrike" cap="none" normalizeH="0" baseline="0">
                          <a:ln>
                            <a:noFill/>
                          </a:ln>
                          <a:solidFill>
                            <a:schemeClr val="tx1"/>
                          </a:solidFill>
                          <a:effectLst/>
                          <a:latin typeface="Arial" panose="020B0604020202020204" pitchFamily="34" charset="0"/>
                        </a:rPr>
                        <a:t>Zoned</a:t>
                      </a:r>
                    </a:p>
                  </a:txBody>
                  <a:tcPr marT="45726" marB="45726"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gn="l">
                        <a:spcBef>
                          <a:spcPct val="45000"/>
                        </a:spcBef>
                        <a:buClr>
                          <a:srgbClr val="99CCCC"/>
                        </a:buClr>
                        <a:defRPr kumimoji="1" sz="2000">
                          <a:solidFill>
                            <a:srgbClr val="FFFFFF"/>
                          </a:solidFill>
                          <a:latin typeface="Arial" panose="020B0604020202020204" pitchFamily="34" charset="0"/>
                        </a:defRPr>
                      </a:lvl1pPr>
                      <a:lvl2pPr algn="l">
                        <a:spcBef>
                          <a:spcPct val="45000"/>
                        </a:spcBef>
                        <a:buClr>
                          <a:srgbClr val="99CCCC"/>
                        </a:buClr>
                        <a:defRPr kumimoji="1" sz="2000">
                          <a:solidFill>
                            <a:srgbClr val="FFFFFF"/>
                          </a:solidFill>
                          <a:latin typeface="Arial" panose="020B0604020202020204" pitchFamily="34" charset="0"/>
                        </a:defRPr>
                      </a:lvl2pPr>
                      <a:lvl3pPr algn="l">
                        <a:spcBef>
                          <a:spcPct val="45000"/>
                        </a:spcBef>
                        <a:buClr>
                          <a:srgbClr val="99CCCC"/>
                        </a:buClr>
                        <a:defRPr kumimoji="1" sz="2000">
                          <a:solidFill>
                            <a:srgbClr val="FFFFFF"/>
                          </a:solidFill>
                          <a:latin typeface="Arial" panose="020B0604020202020204" pitchFamily="34" charset="0"/>
                        </a:defRPr>
                      </a:lvl3pPr>
                      <a:lvl4pPr algn="l">
                        <a:spcBef>
                          <a:spcPct val="45000"/>
                        </a:spcBef>
                        <a:buClr>
                          <a:srgbClr val="99CCCC"/>
                        </a:buClr>
                        <a:defRPr kumimoji="1" sz="2000">
                          <a:solidFill>
                            <a:srgbClr val="FFFFFF"/>
                          </a:solidFill>
                          <a:latin typeface="Arial" panose="020B0604020202020204" pitchFamily="34" charset="0"/>
                        </a:defRPr>
                      </a:lvl4pPr>
                      <a:lvl5pPr algn="l">
                        <a:spcBef>
                          <a:spcPct val="20000"/>
                        </a:spcBef>
                        <a:buClr>
                          <a:srgbClr val="C2B515"/>
                        </a:buClr>
                        <a:defRPr kumimoji="1">
                          <a:solidFill>
                            <a:srgbClr val="FFFFFF"/>
                          </a:solidFill>
                          <a:latin typeface="Arial" panose="020B0604020202020204" pitchFamily="34" charset="0"/>
                        </a:defRPr>
                      </a:lvl5pPr>
                      <a:lvl6pPr eaLnBrk="0" fontAlgn="base" hangingPunct="0">
                        <a:spcBef>
                          <a:spcPct val="20000"/>
                        </a:spcBef>
                        <a:spcAft>
                          <a:spcPct val="0"/>
                        </a:spcAft>
                        <a:buClr>
                          <a:srgbClr val="C2B515"/>
                        </a:buClr>
                        <a:defRPr kumimoji="1">
                          <a:solidFill>
                            <a:srgbClr val="FFFFFF"/>
                          </a:solidFill>
                          <a:latin typeface="Arial" panose="020B0604020202020204" pitchFamily="34" charset="0"/>
                        </a:defRPr>
                      </a:lvl6pPr>
                      <a:lvl7pPr eaLnBrk="0" fontAlgn="base" hangingPunct="0">
                        <a:spcBef>
                          <a:spcPct val="20000"/>
                        </a:spcBef>
                        <a:spcAft>
                          <a:spcPct val="0"/>
                        </a:spcAft>
                        <a:buClr>
                          <a:srgbClr val="C2B515"/>
                        </a:buClr>
                        <a:defRPr kumimoji="1">
                          <a:solidFill>
                            <a:srgbClr val="FFFFFF"/>
                          </a:solidFill>
                          <a:latin typeface="Arial" panose="020B0604020202020204" pitchFamily="34" charset="0"/>
                        </a:defRPr>
                      </a:lvl7pPr>
                      <a:lvl8pPr eaLnBrk="0" fontAlgn="base" hangingPunct="0">
                        <a:spcBef>
                          <a:spcPct val="20000"/>
                        </a:spcBef>
                        <a:spcAft>
                          <a:spcPct val="0"/>
                        </a:spcAft>
                        <a:buClr>
                          <a:srgbClr val="C2B515"/>
                        </a:buClr>
                        <a:defRPr kumimoji="1">
                          <a:solidFill>
                            <a:srgbClr val="FFFFFF"/>
                          </a:solidFill>
                          <a:latin typeface="Arial" panose="020B0604020202020204" pitchFamily="34" charset="0"/>
                        </a:defRPr>
                      </a:lvl8pPr>
                      <a:lvl9pPr eaLnBrk="0" fontAlgn="base" hangingPunct="0">
                        <a:spcBef>
                          <a:spcPct val="20000"/>
                        </a:spcBef>
                        <a:spcAft>
                          <a:spcPct val="0"/>
                        </a:spcAft>
                        <a:buClr>
                          <a:srgbClr val="C2B515"/>
                        </a:buClr>
                        <a:defRPr kumimoji="1">
                          <a:solidFill>
                            <a:srgbClr val="FFFFFF"/>
                          </a:solidFill>
                          <a:latin typeface="Arial" panose="020B0604020202020204" pitchFamily="34" charset="0"/>
                        </a:defRPr>
                      </a:lvl9pPr>
                    </a:lstStyle>
                    <a:p>
                      <a:pPr marL="0" marR="0" lvl="0" indent="0" algn="l" defTabSz="914400" rtl="0" eaLnBrk="0" fontAlgn="base" latinLnBrk="0" hangingPunct="0">
                        <a:lnSpc>
                          <a:spcPct val="100000"/>
                        </a:lnSpc>
                        <a:spcBef>
                          <a:spcPct val="45000"/>
                        </a:spcBef>
                        <a:spcAft>
                          <a:spcPct val="0"/>
                        </a:spcAft>
                        <a:buClr>
                          <a:srgbClr val="99CCCC"/>
                        </a:buClr>
                        <a:buSzTx/>
                        <a:buFontTx/>
                        <a:buNone/>
                        <a:tabLst/>
                      </a:pPr>
                      <a:r>
                        <a:rPr kumimoji="1" lang="en-US" sz="2000" b="1" i="0" u="none" strike="noStrike" cap="none" normalizeH="0" baseline="0">
                          <a:ln>
                            <a:noFill/>
                          </a:ln>
                          <a:solidFill>
                            <a:schemeClr val="tx1"/>
                          </a:solidFill>
                          <a:effectLst/>
                          <a:latin typeface="Arial" panose="020B0604020202020204" pitchFamily="34" charset="0"/>
                        </a:rPr>
                        <a:t>Right</a:t>
                      </a:r>
                    </a:p>
                  </a:txBody>
                  <a:tcPr marT="45726" marB="4572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gn="l">
                        <a:spcBef>
                          <a:spcPct val="45000"/>
                        </a:spcBef>
                        <a:buClr>
                          <a:srgbClr val="99CCCC"/>
                        </a:buClr>
                        <a:defRPr kumimoji="1" sz="2000">
                          <a:solidFill>
                            <a:srgbClr val="FFFFFF"/>
                          </a:solidFill>
                          <a:latin typeface="Arial" panose="020B0604020202020204" pitchFamily="34" charset="0"/>
                        </a:defRPr>
                      </a:lvl1pPr>
                      <a:lvl2pPr algn="l">
                        <a:spcBef>
                          <a:spcPct val="45000"/>
                        </a:spcBef>
                        <a:buClr>
                          <a:srgbClr val="99CCCC"/>
                        </a:buClr>
                        <a:defRPr kumimoji="1" sz="2000">
                          <a:solidFill>
                            <a:srgbClr val="FFFFFF"/>
                          </a:solidFill>
                          <a:latin typeface="Arial" panose="020B0604020202020204" pitchFamily="34" charset="0"/>
                        </a:defRPr>
                      </a:lvl2pPr>
                      <a:lvl3pPr algn="l">
                        <a:spcBef>
                          <a:spcPct val="45000"/>
                        </a:spcBef>
                        <a:buClr>
                          <a:srgbClr val="99CCCC"/>
                        </a:buClr>
                        <a:defRPr kumimoji="1" sz="2000">
                          <a:solidFill>
                            <a:srgbClr val="FFFFFF"/>
                          </a:solidFill>
                          <a:latin typeface="Arial" panose="020B0604020202020204" pitchFamily="34" charset="0"/>
                        </a:defRPr>
                      </a:lvl3pPr>
                      <a:lvl4pPr algn="l">
                        <a:spcBef>
                          <a:spcPct val="45000"/>
                        </a:spcBef>
                        <a:buClr>
                          <a:srgbClr val="99CCCC"/>
                        </a:buClr>
                        <a:defRPr kumimoji="1" sz="2000">
                          <a:solidFill>
                            <a:srgbClr val="FFFFFF"/>
                          </a:solidFill>
                          <a:latin typeface="Arial" panose="020B0604020202020204" pitchFamily="34" charset="0"/>
                        </a:defRPr>
                      </a:lvl4pPr>
                      <a:lvl5pPr algn="l">
                        <a:spcBef>
                          <a:spcPct val="20000"/>
                        </a:spcBef>
                        <a:buClr>
                          <a:srgbClr val="C2B515"/>
                        </a:buClr>
                        <a:defRPr kumimoji="1">
                          <a:solidFill>
                            <a:srgbClr val="FFFFFF"/>
                          </a:solidFill>
                          <a:latin typeface="Arial" panose="020B0604020202020204" pitchFamily="34" charset="0"/>
                        </a:defRPr>
                      </a:lvl5pPr>
                      <a:lvl6pPr eaLnBrk="0" fontAlgn="base" hangingPunct="0">
                        <a:spcBef>
                          <a:spcPct val="20000"/>
                        </a:spcBef>
                        <a:spcAft>
                          <a:spcPct val="0"/>
                        </a:spcAft>
                        <a:buClr>
                          <a:srgbClr val="C2B515"/>
                        </a:buClr>
                        <a:defRPr kumimoji="1">
                          <a:solidFill>
                            <a:srgbClr val="FFFFFF"/>
                          </a:solidFill>
                          <a:latin typeface="Arial" panose="020B0604020202020204" pitchFamily="34" charset="0"/>
                        </a:defRPr>
                      </a:lvl6pPr>
                      <a:lvl7pPr eaLnBrk="0" fontAlgn="base" hangingPunct="0">
                        <a:spcBef>
                          <a:spcPct val="20000"/>
                        </a:spcBef>
                        <a:spcAft>
                          <a:spcPct val="0"/>
                        </a:spcAft>
                        <a:buClr>
                          <a:srgbClr val="C2B515"/>
                        </a:buClr>
                        <a:defRPr kumimoji="1">
                          <a:solidFill>
                            <a:srgbClr val="FFFFFF"/>
                          </a:solidFill>
                          <a:latin typeface="Arial" panose="020B0604020202020204" pitchFamily="34" charset="0"/>
                        </a:defRPr>
                      </a:lvl7pPr>
                      <a:lvl8pPr eaLnBrk="0" fontAlgn="base" hangingPunct="0">
                        <a:spcBef>
                          <a:spcPct val="20000"/>
                        </a:spcBef>
                        <a:spcAft>
                          <a:spcPct val="0"/>
                        </a:spcAft>
                        <a:buClr>
                          <a:srgbClr val="C2B515"/>
                        </a:buClr>
                        <a:defRPr kumimoji="1">
                          <a:solidFill>
                            <a:srgbClr val="FFFFFF"/>
                          </a:solidFill>
                          <a:latin typeface="Arial" panose="020B0604020202020204" pitchFamily="34" charset="0"/>
                        </a:defRPr>
                      </a:lvl8pPr>
                      <a:lvl9pPr eaLnBrk="0" fontAlgn="base" hangingPunct="0">
                        <a:spcBef>
                          <a:spcPct val="20000"/>
                        </a:spcBef>
                        <a:spcAft>
                          <a:spcPct val="0"/>
                        </a:spcAft>
                        <a:buClr>
                          <a:srgbClr val="C2B515"/>
                        </a:buClr>
                        <a:defRPr kumimoji="1">
                          <a:solidFill>
                            <a:srgbClr val="FFFFFF"/>
                          </a:solidFill>
                          <a:latin typeface="Arial" panose="020B0604020202020204" pitchFamily="34" charset="0"/>
                        </a:defRPr>
                      </a:lvl9pPr>
                    </a:lstStyle>
                    <a:p>
                      <a:pPr marL="0" marR="0" lvl="0" indent="0" algn="ctr" defTabSz="914400" rtl="0" eaLnBrk="0" fontAlgn="base" latinLnBrk="0" hangingPunct="0">
                        <a:lnSpc>
                          <a:spcPct val="100000"/>
                        </a:lnSpc>
                        <a:spcBef>
                          <a:spcPct val="45000"/>
                        </a:spcBef>
                        <a:spcAft>
                          <a:spcPct val="0"/>
                        </a:spcAft>
                        <a:buClr>
                          <a:srgbClr val="99CCCC"/>
                        </a:buClr>
                        <a:buSzTx/>
                        <a:buFontTx/>
                        <a:buNone/>
                        <a:tabLst/>
                      </a:pPr>
                      <a:r>
                        <a:rPr kumimoji="1" lang="en-US" sz="2000" b="1" i="0" u="none" strike="noStrike" cap="none" normalizeH="0" baseline="0">
                          <a:ln>
                            <a:noFill/>
                          </a:ln>
                          <a:solidFill>
                            <a:schemeClr val="tx1"/>
                          </a:solidFill>
                          <a:effectLst/>
                          <a:latin typeface="Arial" panose="020B0604020202020204" pitchFamily="34" charset="0"/>
                        </a:rPr>
                        <a:t>Z</a:t>
                      </a:r>
                    </a:p>
                  </a:txBody>
                  <a:tcPr marT="45726" marB="4572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gn="l">
                        <a:spcBef>
                          <a:spcPct val="45000"/>
                        </a:spcBef>
                        <a:buClr>
                          <a:srgbClr val="99CCCC"/>
                        </a:buClr>
                        <a:defRPr kumimoji="1" sz="2000">
                          <a:solidFill>
                            <a:srgbClr val="FFFFFF"/>
                          </a:solidFill>
                          <a:latin typeface="Arial" panose="020B0604020202020204" pitchFamily="34" charset="0"/>
                        </a:defRPr>
                      </a:lvl1pPr>
                      <a:lvl2pPr algn="l">
                        <a:spcBef>
                          <a:spcPct val="45000"/>
                        </a:spcBef>
                        <a:buClr>
                          <a:srgbClr val="99CCCC"/>
                        </a:buClr>
                        <a:defRPr kumimoji="1" sz="2000">
                          <a:solidFill>
                            <a:srgbClr val="FFFFFF"/>
                          </a:solidFill>
                          <a:latin typeface="Arial" panose="020B0604020202020204" pitchFamily="34" charset="0"/>
                        </a:defRPr>
                      </a:lvl2pPr>
                      <a:lvl3pPr algn="l">
                        <a:spcBef>
                          <a:spcPct val="45000"/>
                        </a:spcBef>
                        <a:buClr>
                          <a:srgbClr val="99CCCC"/>
                        </a:buClr>
                        <a:defRPr kumimoji="1" sz="2000">
                          <a:solidFill>
                            <a:srgbClr val="FFFFFF"/>
                          </a:solidFill>
                          <a:latin typeface="Arial" panose="020B0604020202020204" pitchFamily="34" charset="0"/>
                        </a:defRPr>
                      </a:lvl3pPr>
                      <a:lvl4pPr algn="l">
                        <a:spcBef>
                          <a:spcPct val="45000"/>
                        </a:spcBef>
                        <a:buClr>
                          <a:srgbClr val="99CCCC"/>
                        </a:buClr>
                        <a:defRPr kumimoji="1" sz="2000">
                          <a:solidFill>
                            <a:srgbClr val="FFFFFF"/>
                          </a:solidFill>
                          <a:latin typeface="Arial" panose="020B0604020202020204" pitchFamily="34" charset="0"/>
                        </a:defRPr>
                      </a:lvl4pPr>
                      <a:lvl5pPr algn="l">
                        <a:spcBef>
                          <a:spcPct val="20000"/>
                        </a:spcBef>
                        <a:buClr>
                          <a:srgbClr val="C2B515"/>
                        </a:buClr>
                        <a:defRPr kumimoji="1">
                          <a:solidFill>
                            <a:srgbClr val="FFFFFF"/>
                          </a:solidFill>
                          <a:latin typeface="Arial" panose="020B0604020202020204" pitchFamily="34" charset="0"/>
                        </a:defRPr>
                      </a:lvl5pPr>
                      <a:lvl6pPr eaLnBrk="0" fontAlgn="base" hangingPunct="0">
                        <a:spcBef>
                          <a:spcPct val="20000"/>
                        </a:spcBef>
                        <a:spcAft>
                          <a:spcPct val="0"/>
                        </a:spcAft>
                        <a:buClr>
                          <a:srgbClr val="C2B515"/>
                        </a:buClr>
                        <a:defRPr kumimoji="1">
                          <a:solidFill>
                            <a:srgbClr val="FFFFFF"/>
                          </a:solidFill>
                          <a:latin typeface="Arial" panose="020B0604020202020204" pitchFamily="34" charset="0"/>
                        </a:defRPr>
                      </a:lvl6pPr>
                      <a:lvl7pPr eaLnBrk="0" fontAlgn="base" hangingPunct="0">
                        <a:spcBef>
                          <a:spcPct val="20000"/>
                        </a:spcBef>
                        <a:spcAft>
                          <a:spcPct val="0"/>
                        </a:spcAft>
                        <a:buClr>
                          <a:srgbClr val="C2B515"/>
                        </a:buClr>
                        <a:defRPr kumimoji="1">
                          <a:solidFill>
                            <a:srgbClr val="FFFFFF"/>
                          </a:solidFill>
                          <a:latin typeface="Arial" panose="020B0604020202020204" pitchFamily="34" charset="0"/>
                        </a:defRPr>
                      </a:lvl7pPr>
                      <a:lvl8pPr eaLnBrk="0" fontAlgn="base" hangingPunct="0">
                        <a:spcBef>
                          <a:spcPct val="20000"/>
                        </a:spcBef>
                        <a:spcAft>
                          <a:spcPct val="0"/>
                        </a:spcAft>
                        <a:buClr>
                          <a:srgbClr val="C2B515"/>
                        </a:buClr>
                        <a:defRPr kumimoji="1">
                          <a:solidFill>
                            <a:srgbClr val="FFFFFF"/>
                          </a:solidFill>
                          <a:latin typeface="Arial" panose="020B0604020202020204" pitchFamily="34" charset="0"/>
                        </a:defRPr>
                      </a:lvl8pPr>
                      <a:lvl9pPr eaLnBrk="0" fontAlgn="base" hangingPunct="0">
                        <a:spcBef>
                          <a:spcPct val="20000"/>
                        </a:spcBef>
                        <a:spcAft>
                          <a:spcPct val="0"/>
                        </a:spcAft>
                        <a:buClr>
                          <a:srgbClr val="C2B515"/>
                        </a:buClr>
                        <a:defRPr kumimoji="1">
                          <a:solidFill>
                            <a:srgbClr val="FFFFFF"/>
                          </a:solidFill>
                          <a:latin typeface="Arial" panose="020B0604020202020204" pitchFamily="34" charset="0"/>
                        </a:defRPr>
                      </a:lvl9pPr>
                    </a:lstStyle>
                    <a:p>
                      <a:pPr marL="0" marR="0" lvl="0" indent="0" algn="ctr" defTabSz="914400" rtl="0" eaLnBrk="0" fontAlgn="base" latinLnBrk="0" hangingPunct="0">
                        <a:lnSpc>
                          <a:spcPct val="100000"/>
                        </a:lnSpc>
                        <a:spcBef>
                          <a:spcPct val="45000"/>
                        </a:spcBef>
                        <a:spcAft>
                          <a:spcPct val="0"/>
                        </a:spcAft>
                        <a:buClr>
                          <a:srgbClr val="99CCCC"/>
                        </a:buClr>
                        <a:buSzTx/>
                        <a:buFontTx/>
                        <a:buNone/>
                        <a:tabLst/>
                      </a:pPr>
                      <a:r>
                        <a:rPr kumimoji="1" lang="en-US" sz="2000" b="1" i="0" u="none" strike="noStrike" cap="none" normalizeH="0" baseline="0">
                          <a:ln>
                            <a:noFill/>
                          </a:ln>
                          <a:solidFill>
                            <a:schemeClr val="tx1"/>
                          </a:solidFill>
                          <a:effectLst/>
                          <a:latin typeface="Arial" panose="020B0604020202020204" pitchFamily="34" charset="0"/>
                        </a:rPr>
                        <a:t>X’F0’</a:t>
                      </a:r>
                    </a:p>
                  </a:txBody>
                  <a:tcPr marT="45726" marB="4572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gn="l">
                        <a:spcBef>
                          <a:spcPct val="45000"/>
                        </a:spcBef>
                        <a:buClr>
                          <a:srgbClr val="99CCCC"/>
                        </a:buClr>
                        <a:defRPr kumimoji="1" sz="2000">
                          <a:solidFill>
                            <a:srgbClr val="FFFFFF"/>
                          </a:solidFill>
                          <a:latin typeface="Arial" panose="020B0604020202020204" pitchFamily="34" charset="0"/>
                        </a:defRPr>
                      </a:lvl1pPr>
                      <a:lvl2pPr algn="l">
                        <a:spcBef>
                          <a:spcPct val="45000"/>
                        </a:spcBef>
                        <a:buClr>
                          <a:srgbClr val="99CCCC"/>
                        </a:buClr>
                        <a:defRPr kumimoji="1" sz="2000">
                          <a:solidFill>
                            <a:srgbClr val="FFFFFF"/>
                          </a:solidFill>
                          <a:latin typeface="Arial" panose="020B0604020202020204" pitchFamily="34" charset="0"/>
                        </a:defRPr>
                      </a:lvl2pPr>
                      <a:lvl3pPr algn="l">
                        <a:spcBef>
                          <a:spcPct val="45000"/>
                        </a:spcBef>
                        <a:buClr>
                          <a:srgbClr val="99CCCC"/>
                        </a:buClr>
                        <a:defRPr kumimoji="1" sz="2000">
                          <a:solidFill>
                            <a:srgbClr val="FFFFFF"/>
                          </a:solidFill>
                          <a:latin typeface="Arial" panose="020B0604020202020204" pitchFamily="34" charset="0"/>
                        </a:defRPr>
                      </a:lvl3pPr>
                      <a:lvl4pPr algn="l">
                        <a:spcBef>
                          <a:spcPct val="45000"/>
                        </a:spcBef>
                        <a:buClr>
                          <a:srgbClr val="99CCCC"/>
                        </a:buClr>
                        <a:defRPr kumimoji="1" sz="2000">
                          <a:solidFill>
                            <a:srgbClr val="FFFFFF"/>
                          </a:solidFill>
                          <a:latin typeface="Arial" panose="020B0604020202020204" pitchFamily="34" charset="0"/>
                        </a:defRPr>
                      </a:lvl4pPr>
                      <a:lvl5pPr algn="l">
                        <a:spcBef>
                          <a:spcPct val="20000"/>
                        </a:spcBef>
                        <a:buClr>
                          <a:srgbClr val="C2B515"/>
                        </a:buClr>
                        <a:defRPr kumimoji="1">
                          <a:solidFill>
                            <a:srgbClr val="FFFFFF"/>
                          </a:solidFill>
                          <a:latin typeface="Arial" panose="020B0604020202020204" pitchFamily="34" charset="0"/>
                        </a:defRPr>
                      </a:lvl5pPr>
                      <a:lvl6pPr eaLnBrk="0" fontAlgn="base" hangingPunct="0">
                        <a:spcBef>
                          <a:spcPct val="20000"/>
                        </a:spcBef>
                        <a:spcAft>
                          <a:spcPct val="0"/>
                        </a:spcAft>
                        <a:buClr>
                          <a:srgbClr val="C2B515"/>
                        </a:buClr>
                        <a:defRPr kumimoji="1">
                          <a:solidFill>
                            <a:srgbClr val="FFFFFF"/>
                          </a:solidFill>
                          <a:latin typeface="Arial" panose="020B0604020202020204" pitchFamily="34" charset="0"/>
                        </a:defRPr>
                      </a:lvl6pPr>
                      <a:lvl7pPr eaLnBrk="0" fontAlgn="base" hangingPunct="0">
                        <a:spcBef>
                          <a:spcPct val="20000"/>
                        </a:spcBef>
                        <a:spcAft>
                          <a:spcPct val="0"/>
                        </a:spcAft>
                        <a:buClr>
                          <a:srgbClr val="C2B515"/>
                        </a:buClr>
                        <a:defRPr kumimoji="1">
                          <a:solidFill>
                            <a:srgbClr val="FFFFFF"/>
                          </a:solidFill>
                          <a:latin typeface="Arial" panose="020B0604020202020204" pitchFamily="34" charset="0"/>
                        </a:defRPr>
                      </a:lvl7pPr>
                      <a:lvl8pPr eaLnBrk="0" fontAlgn="base" hangingPunct="0">
                        <a:spcBef>
                          <a:spcPct val="20000"/>
                        </a:spcBef>
                        <a:spcAft>
                          <a:spcPct val="0"/>
                        </a:spcAft>
                        <a:buClr>
                          <a:srgbClr val="C2B515"/>
                        </a:buClr>
                        <a:defRPr kumimoji="1">
                          <a:solidFill>
                            <a:srgbClr val="FFFFFF"/>
                          </a:solidFill>
                          <a:latin typeface="Arial" panose="020B0604020202020204" pitchFamily="34" charset="0"/>
                        </a:defRPr>
                      </a:lvl8pPr>
                      <a:lvl9pPr eaLnBrk="0" fontAlgn="base" hangingPunct="0">
                        <a:spcBef>
                          <a:spcPct val="20000"/>
                        </a:spcBef>
                        <a:spcAft>
                          <a:spcPct val="0"/>
                        </a:spcAft>
                        <a:buClr>
                          <a:srgbClr val="C2B515"/>
                        </a:buClr>
                        <a:defRPr kumimoji="1">
                          <a:solidFill>
                            <a:srgbClr val="FFFFFF"/>
                          </a:solidFill>
                          <a:latin typeface="Arial" panose="020B0604020202020204" pitchFamily="34" charset="0"/>
                        </a:defRPr>
                      </a:lvl9pPr>
                    </a:lstStyle>
                    <a:p>
                      <a:pPr marL="0" marR="0" lvl="0" indent="0" algn="ctr" defTabSz="914400" rtl="0" eaLnBrk="0" fontAlgn="base" latinLnBrk="0" hangingPunct="0">
                        <a:lnSpc>
                          <a:spcPct val="100000"/>
                        </a:lnSpc>
                        <a:spcBef>
                          <a:spcPct val="45000"/>
                        </a:spcBef>
                        <a:spcAft>
                          <a:spcPct val="0"/>
                        </a:spcAft>
                        <a:buClr>
                          <a:srgbClr val="99CCCC"/>
                        </a:buClr>
                        <a:buSzTx/>
                        <a:buFontTx/>
                        <a:buNone/>
                        <a:tabLst/>
                      </a:pPr>
                      <a:r>
                        <a:rPr kumimoji="1" lang="en-AU" sz="2000" b="1" i="0" u="none" strike="noStrike" cap="none" normalizeH="0" baseline="0">
                          <a:ln>
                            <a:noFill/>
                          </a:ln>
                          <a:solidFill>
                            <a:schemeClr val="tx1"/>
                          </a:solidFill>
                          <a:effectLst/>
                          <a:latin typeface="Arial" panose="020B0604020202020204" pitchFamily="34" charset="0"/>
                        </a:rPr>
                        <a:t>ZL4’123’ =&gt;F1F2C3</a:t>
                      </a:r>
                    </a:p>
                  </a:txBody>
                  <a:tcPr marT="45726" marB="4572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2"/>
                  </a:ext>
                </a:extLst>
              </a:tr>
              <a:tr h="422702">
                <a:tc>
                  <a:txBody>
                    <a:bodyPr/>
                    <a:lstStyle>
                      <a:lvl1pPr algn="l">
                        <a:spcBef>
                          <a:spcPct val="45000"/>
                        </a:spcBef>
                        <a:buClr>
                          <a:srgbClr val="99CCCC"/>
                        </a:buClr>
                        <a:defRPr kumimoji="1" sz="2000">
                          <a:solidFill>
                            <a:srgbClr val="FFFFFF"/>
                          </a:solidFill>
                          <a:latin typeface="Arial" panose="020B0604020202020204" pitchFamily="34" charset="0"/>
                        </a:defRPr>
                      </a:lvl1pPr>
                      <a:lvl2pPr algn="l">
                        <a:spcBef>
                          <a:spcPct val="45000"/>
                        </a:spcBef>
                        <a:buClr>
                          <a:srgbClr val="99CCCC"/>
                        </a:buClr>
                        <a:defRPr kumimoji="1" sz="2000">
                          <a:solidFill>
                            <a:srgbClr val="FFFFFF"/>
                          </a:solidFill>
                          <a:latin typeface="Arial" panose="020B0604020202020204" pitchFamily="34" charset="0"/>
                        </a:defRPr>
                      </a:lvl2pPr>
                      <a:lvl3pPr algn="l">
                        <a:spcBef>
                          <a:spcPct val="45000"/>
                        </a:spcBef>
                        <a:buClr>
                          <a:srgbClr val="99CCCC"/>
                        </a:buClr>
                        <a:defRPr kumimoji="1" sz="2000">
                          <a:solidFill>
                            <a:srgbClr val="FFFFFF"/>
                          </a:solidFill>
                          <a:latin typeface="Arial" panose="020B0604020202020204" pitchFamily="34" charset="0"/>
                        </a:defRPr>
                      </a:lvl3pPr>
                      <a:lvl4pPr algn="l">
                        <a:spcBef>
                          <a:spcPct val="45000"/>
                        </a:spcBef>
                        <a:buClr>
                          <a:srgbClr val="99CCCC"/>
                        </a:buClr>
                        <a:defRPr kumimoji="1" sz="2000">
                          <a:solidFill>
                            <a:srgbClr val="FFFFFF"/>
                          </a:solidFill>
                          <a:latin typeface="Arial" panose="020B0604020202020204" pitchFamily="34" charset="0"/>
                        </a:defRPr>
                      </a:lvl4pPr>
                      <a:lvl5pPr algn="l">
                        <a:spcBef>
                          <a:spcPct val="20000"/>
                        </a:spcBef>
                        <a:buClr>
                          <a:srgbClr val="C2B515"/>
                        </a:buClr>
                        <a:defRPr kumimoji="1">
                          <a:solidFill>
                            <a:srgbClr val="FFFFFF"/>
                          </a:solidFill>
                          <a:latin typeface="Arial" panose="020B0604020202020204" pitchFamily="34" charset="0"/>
                        </a:defRPr>
                      </a:lvl5pPr>
                      <a:lvl6pPr eaLnBrk="0" fontAlgn="base" hangingPunct="0">
                        <a:spcBef>
                          <a:spcPct val="20000"/>
                        </a:spcBef>
                        <a:spcAft>
                          <a:spcPct val="0"/>
                        </a:spcAft>
                        <a:buClr>
                          <a:srgbClr val="C2B515"/>
                        </a:buClr>
                        <a:defRPr kumimoji="1">
                          <a:solidFill>
                            <a:srgbClr val="FFFFFF"/>
                          </a:solidFill>
                          <a:latin typeface="Arial" panose="020B0604020202020204" pitchFamily="34" charset="0"/>
                        </a:defRPr>
                      </a:lvl6pPr>
                      <a:lvl7pPr eaLnBrk="0" fontAlgn="base" hangingPunct="0">
                        <a:spcBef>
                          <a:spcPct val="20000"/>
                        </a:spcBef>
                        <a:spcAft>
                          <a:spcPct val="0"/>
                        </a:spcAft>
                        <a:buClr>
                          <a:srgbClr val="C2B515"/>
                        </a:buClr>
                        <a:defRPr kumimoji="1">
                          <a:solidFill>
                            <a:srgbClr val="FFFFFF"/>
                          </a:solidFill>
                          <a:latin typeface="Arial" panose="020B0604020202020204" pitchFamily="34" charset="0"/>
                        </a:defRPr>
                      </a:lvl7pPr>
                      <a:lvl8pPr eaLnBrk="0" fontAlgn="base" hangingPunct="0">
                        <a:spcBef>
                          <a:spcPct val="20000"/>
                        </a:spcBef>
                        <a:spcAft>
                          <a:spcPct val="0"/>
                        </a:spcAft>
                        <a:buClr>
                          <a:srgbClr val="C2B515"/>
                        </a:buClr>
                        <a:defRPr kumimoji="1">
                          <a:solidFill>
                            <a:srgbClr val="FFFFFF"/>
                          </a:solidFill>
                          <a:latin typeface="Arial" panose="020B0604020202020204" pitchFamily="34" charset="0"/>
                        </a:defRPr>
                      </a:lvl8pPr>
                      <a:lvl9pPr eaLnBrk="0" fontAlgn="base" hangingPunct="0">
                        <a:spcBef>
                          <a:spcPct val="20000"/>
                        </a:spcBef>
                        <a:spcAft>
                          <a:spcPct val="0"/>
                        </a:spcAft>
                        <a:buClr>
                          <a:srgbClr val="C2B515"/>
                        </a:buClr>
                        <a:defRPr kumimoji="1">
                          <a:solidFill>
                            <a:srgbClr val="FFFFFF"/>
                          </a:solidFill>
                          <a:latin typeface="Arial" panose="020B0604020202020204" pitchFamily="34" charset="0"/>
                        </a:defRPr>
                      </a:lvl9pPr>
                    </a:lstStyle>
                    <a:p>
                      <a:pPr marL="0" marR="0" lvl="0" indent="0" algn="l" defTabSz="914400" rtl="0" eaLnBrk="0" fontAlgn="base" latinLnBrk="0" hangingPunct="0">
                        <a:lnSpc>
                          <a:spcPct val="100000"/>
                        </a:lnSpc>
                        <a:spcBef>
                          <a:spcPct val="45000"/>
                        </a:spcBef>
                        <a:spcAft>
                          <a:spcPct val="0"/>
                        </a:spcAft>
                        <a:buClr>
                          <a:srgbClr val="99CCCC"/>
                        </a:buClr>
                        <a:buSzTx/>
                        <a:buFontTx/>
                        <a:buNone/>
                        <a:tabLst/>
                      </a:pPr>
                      <a:r>
                        <a:rPr kumimoji="1" lang="en-US" sz="2000" b="1" i="0" u="none" strike="noStrike" cap="none" normalizeH="0" baseline="0">
                          <a:ln>
                            <a:noFill/>
                          </a:ln>
                          <a:solidFill>
                            <a:schemeClr val="tx1"/>
                          </a:solidFill>
                          <a:effectLst/>
                          <a:latin typeface="Arial" panose="020B0604020202020204" pitchFamily="34" charset="0"/>
                        </a:rPr>
                        <a:t>Packed</a:t>
                      </a:r>
                    </a:p>
                  </a:txBody>
                  <a:tcPr marT="45726" marB="45726"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gn="l">
                        <a:spcBef>
                          <a:spcPct val="45000"/>
                        </a:spcBef>
                        <a:buClr>
                          <a:srgbClr val="99CCCC"/>
                        </a:buClr>
                        <a:defRPr kumimoji="1" sz="2000">
                          <a:solidFill>
                            <a:srgbClr val="FFFFFF"/>
                          </a:solidFill>
                          <a:latin typeface="Arial" panose="020B0604020202020204" pitchFamily="34" charset="0"/>
                        </a:defRPr>
                      </a:lvl1pPr>
                      <a:lvl2pPr algn="l">
                        <a:spcBef>
                          <a:spcPct val="45000"/>
                        </a:spcBef>
                        <a:buClr>
                          <a:srgbClr val="99CCCC"/>
                        </a:buClr>
                        <a:defRPr kumimoji="1" sz="2000">
                          <a:solidFill>
                            <a:srgbClr val="FFFFFF"/>
                          </a:solidFill>
                          <a:latin typeface="Arial" panose="020B0604020202020204" pitchFamily="34" charset="0"/>
                        </a:defRPr>
                      </a:lvl2pPr>
                      <a:lvl3pPr algn="l">
                        <a:spcBef>
                          <a:spcPct val="45000"/>
                        </a:spcBef>
                        <a:buClr>
                          <a:srgbClr val="99CCCC"/>
                        </a:buClr>
                        <a:defRPr kumimoji="1" sz="2000">
                          <a:solidFill>
                            <a:srgbClr val="FFFFFF"/>
                          </a:solidFill>
                          <a:latin typeface="Arial" panose="020B0604020202020204" pitchFamily="34" charset="0"/>
                        </a:defRPr>
                      </a:lvl3pPr>
                      <a:lvl4pPr algn="l">
                        <a:spcBef>
                          <a:spcPct val="45000"/>
                        </a:spcBef>
                        <a:buClr>
                          <a:srgbClr val="99CCCC"/>
                        </a:buClr>
                        <a:defRPr kumimoji="1" sz="2000">
                          <a:solidFill>
                            <a:srgbClr val="FFFFFF"/>
                          </a:solidFill>
                          <a:latin typeface="Arial" panose="020B0604020202020204" pitchFamily="34" charset="0"/>
                        </a:defRPr>
                      </a:lvl4pPr>
                      <a:lvl5pPr algn="l">
                        <a:spcBef>
                          <a:spcPct val="20000"/>
                        </a:spcBef>
                        <a:buClr>
                          <a:srgbClr val="C2B515"/>
                        </a:buClr>
                        <a:defRPr kumimoji="1">
                          <a:solidFill>
                            <a:srgbClr val="FFFFFF"/>
                          </a:solidFill>
                          <a:latin typeface="Arial" panose="020B0604020202020204" pitchFamily="34" charset="0"/>
                        </a:defRPr>
                      </a:lvl5pPr>
                      <a:lvl6pPr eaLnBrk="0" fontAlgn="base" hangingPunct="0">
                        <a:spcBef>
                          <a:spcPct val="20000"/>
                        </a:spcBef>
                        <a:spcAft>
                          <a:spcPct val="0"/>
                        </a:spcAft>
                        <a:buClr>
                          <a:srgbClr val="C2B515"/>
                        </a:buClr>
                        <a:defRPr kumimoji="1">
                          <a:solidFill>
                            <a:srgbClr val="FFFFFF"/>
                          </a:solidFill>
                          <a:latin typeface="Arial" panose="020B0604020202020204" pitchFamily="34" charset="0"/>
                        </a:defRPr>
                      </a:lvl6pPr>
                      <a:lvl7pPr eaLnBrk="0" fontAlgn="base" hangingPunct="0">
                        <a:spcBef>
                          <a:spcPct val="20000"/>
                        </a:spcBef>
                        <a:spcAft>
                          <a:spcPct val="0"/>
                        </a:spcAft>
                        <a:buClr>
                          <a:srgbClr val="C2B515"/>
                        </a:buClr>
                        <a:defRPr kumimoji="1">
                          <a:solidFill>
                            <a:srgbClr val="FFFFFF"/>
                          </a:solidFill>
                          <a:latin typeface="Arial" panose="020B0604020202020204" pitchFamily="34" charset="0"/>
                        </a:defRPr>
                      </a:lvl7pPr>
                      <a:lvl8pPr eaLnBrk="0" fontAlgn="base" hangingPunct="0">
                        <a:spcBef>
                          <a:spcPct val="20000"/>
                        </a:spcBef>
                        <a:spcAft>
                          <a:spcPct val="0"/>
                        </a:spcAft>
                        <a:buClr>
                          <a:srgbClr val="C2B515"/>
                        </a:buClr>
                        <a:defRPr kumimoji="1">
                          <a:solidFill>
                            <a:srgbClr val="FFFFFF"/>
                          </a:solidFill>
                          <a:latin typeface="Arial" panose="020B0604020202020204" pitchFamily="34" charset="0"/>
                        </a:defRPr>
                      </a:lvl8pPr>
                      <a:lvl9pPr eaLnBrk="0" fontAlgn="base" hangingPunct="0">
                        <a:spcBef>
                          <a:spcPct val="20000"/>
                        </a:spcBef>
                        <a:spcAft>
                          <a:spcPct val="0"/>
                        </a:spcAft>
                        <a:buClr>
                          <a:srgbClr val="C2B515"/>
                        </a:buClr>
                        <a:defRPr kumimoji="1">
                          <a:solidFill>
                            <a:srgbClr val="FFFFFF"/>
                          </a:solidFill>
                          <a:latin typeface="Arial" panose="020B0604020202020204" pitchFamily="34" charset="0"/>
                        </a:defRPr>
                      </a:lvl9pPr>
                    </a:lstStyle>
                    <a:p>
                      <a:pPr marL="0" marR="0" lvl="0" indent="0" algn="l" defTabSz="914400" rtl="0" eaLnBrk="0" fontAlgn="base" latinLnBrk="0" hangingPunct="0">
                        <a:lnSpc>
                          <a:spcPct val="100000"/>
                        </a:lnSpc>
                        <a:spcBef>
                          <a:spcPct val="45000"/>
                        </a:spcBef>
                        <a:spcAft>
                          <a:spcPct val="0"/>
                        </a:spcAft>
                        <a:buClr>
                          <a:srgbClr val="99CCCC"/>
                        </a:buClr>
                        <a:buSzTx/>
                        <a:buFontTx/>
                        <a:buNone/>
                        <a:tabLst/>
                      </a:pPr>
                      <a:r>
                        <a:rPr kumimoji="1" lang="en-US" sz="2000" b="1" i="0" u="none" strike="noStrike" cap="none" normalizeH="0" baseline="0">
                          <a:ln>
                            <a:noFill/>
                          </a:ln>
                          <a:solidFill>
                            <a:schemeClr val="tx1"/>
                          </a:solidFill>
                          <a:effectLst/>
                          <a:latin typeface="Arial" panose="020B0604020202020204" pitchFamily="34" charset="0"/>
                        </a:rPr>
                        <a:t>Right</a:t>
                      </a:r>
                    </a:p>
                  </a:txBody>
                  <a:tcPr marT="45726" marB="4572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gn="l">
                        <a:spcBef>
                          <a:spcPct val="45000"/>
                        </a:spcBef>
                        <a:buClr>
                          <a:srgbClr val="99CCCC"/>
                        </a:buClr>
                        <a:defRPr kumimoji="1" sz="2000">
                          <a:solidFill>
                            <a:srgbClr val="FFFFFF"/>
                          </a:solidFill>
                          <a:latin typeface="Arial" panose="020B0604020202020204" pitchFamily="34" charset="0"/>
                        </a:defRPr>
                      </a:lvl1pPr>
                      <a:lvl2pPr algn="l">
                        <a:spcBef>
                          <a:spcPct val="45000"/>
                        </a:spcBef>
                        <a:buClr>
                          <a:srgbClr val="99CCCC"/>
                        </a:buClr>
                        <a:defRPr kumimoji="1" sz="2000">
                          <a:solidFill>
                            <a:srgbClr val="FFFFFF"/>
                          </a:solidFill>
                          <a:latin typeface="Arial" panose="020B0604020202020204" pitchFamily="34" charset="0"/>
                        </a:defRPr>
                      </a:lvl2pPr>
                      <a:lvl3pPr algn="l">
                        <a:spcBef>
                          <a:spcPct val="45000"/>
                        </a:spcBef>
                        <a:buClr>
                          <a:srgbClr val="99CCCC"/>
                        </a:buClr>
                        <a:defRPr kumimoji="1" sz="2000">
                          <a:solidFill>
                            <a:srgbClr val="FFFFFF"/>
                          </a:solidFill>
                          <a:latin typeface="Arial" panose="020B0604020202020204" pitchFamily="34" charset="0"/>
                        </a:defRPr>
                      </a:lvl3pPr>
                      <a:lvl4pPr algn="l">
                        <a:spcBef>
                          <a:spcPct val="45000"/>
                        </a:spcBef>
                        <a:buClr>
                          <a:srgbClr val="99CCCC"/>
                        </a:buClr>
                        <a:defRPr kumimoji="1" sz="2000">
                          <a:solidFill>
                            <a:srgbClr val="FFFFFF"/>
                          </a:solidFill>
                          <a:latin typeface="Arial" panose="020B0604020202020204" pitchFamily="34" charset="0"/>
                        </a:defRPr>
                      </a:lvl4pPr>
                      <a:lvl5pPr algn="l">
                        <a:spcBef>
                          <a:spcPct val="20000"/>
                        </a:spcBef>
                        <a:buClr>
                          <a:srgbClr val="C2B515"/>
                        </a:buClr>
                        <a:defRPr kumimoji="1">
                          <a:solidFill>
                            <a:srgbClr val="FFFFFF"/>
                          </a:solidFill>
                          <a:latin typeface="Arial" panose="020B0604020202020204" pitchFamily="34" charset="0"/>
                        </a:defRPr>
                      </a:lvl5pPr>
                      <a:lvl6pPr eaLnBrk="0" fontAlgn="base" hangingPunct="0">
                        <a:spcBef>
                          <a:spcPct val="20000"/>
                        </a:spcBef>
                        <a:spcAft>
                          <a:spcPct val="0"/>
                        </a:spcAft>
                        <a:buClr>
                          <a:srgbClr val="C2B515"/>
                        </a:buClr>
                        <a:defRPr kumimoji="1">
                          <a:solidFill>
                            <a:srgbClr val="FFFFFF"/>
                          </a:solidFill>
                          <a:latin typeface="Arial" panose="020B0604020202020204" pitchFamily="34" charset="0"/>
                        </a:defRPr>
                      </a:lvl6pPr>
                      <a:lvl7pPr eaLnBrk="0" fontAlgn="base" hangingPunct="0">
                        <a:spcBef>
                          <a:spcPct val="20000"/>
                        </a:spcBef>
                        <a:spcAft>
                          <a:spcPct val="0"/>
                        </a:spcAft>
                        <a:buClr>
                          <a:srgbClr val="C2B515"/>
                        </a:buClr>
                        <a:defRPr kumimoji="1">
                          <a:solidFill>
                            <a:srgbClr val="FFFFFF"/>
                          </a:solidFill>
                          <a:latin typeface="Arial" panose="020B0604020202020204" pitchFamily="34" charset="0"/>
                        </a:defRPr>
                      </a:lvl7pPr>
                      <a:lvl8pPr eaLnBrk="0" fontAlgn="base" hangingPunct="0">
                        <a:spcBef>
                          <a:spcPct val="20000"/>
                        </a:spcBef>
                        <a:spcAft>
                          <a:spcPct val="0"/>
                        </a:spcAft>
                        <a:buClr>
                          <a:srgbClr val="C2B515"/>
                        </a:buClr>
                        <a:defRPr kumimoji="1">
                          <a:solidFill>
                            <a:srgbClr val="FFFFFF"/>
                          </a:solidFill>
                          <a:latin typeface="Arial" panose="020B0604020202020204" pitchFamily="34" charset="0"/>
                        </a:defRPr>
                      </a:lvl8pPr>
                      <a:lvl9pPr eaLnBrk="0" fontAlgn="base" hangingPunct="0">
                        <a:spcBef>
                          <a:spcPct val="20000"/>
                        </a:spcBef>
                        <a:spcAft>
                          <a:spcPct val="0"/>
                        </a:spcAft>
                        <a:buClr>
                          <a:srgbClr val="C2B515"/>
                        </a:buClr>
                        <a:defRPr kumimoji="1">
                          <a:solidFill>
                            <a:srgbClr val="FFFFFF"/>
                          </a:solidFill>
                          <a:latin typeface="Arial" panose="020B0604020202020204" pitchFamily="34" charset="0"/>
                        </a:defRPr>
                      </a:lvl9pPr>
                    </a:lstStyle>
                    <a:p>
                      <a:pPr marL="0" marR="0" lvl="0" indent="0" algn="ctr" defTabSz="914400" rtl="0" eaLnBrk="0" fontAlgn="base" latinLnBrk="0" hangingPunct="0">
                        <a:lnSpc>
                          <a:spcPct val="100000"/>
                        </a:lnSpc>
                        <a:spcBef>
                          <a:spcPct val="45000"/>
                        </a:spcBef>
                        <a:spcAft>
                          <a:spcPct val="0"/>
                        </a:spcAft>
                        <a:buClr>
                          <a:srgbClr val="99CCCC"/>
                        </a:buClr>
                        <a:buSzTx/>
                        <a:buFontTx/>
                        <a:buNone/>
                        <a:tabLst/>
                      </a:pPr>
                      <a:r>
                        <a:rPr kumimoji="1" lang="en-US" sz="2000" b="1" i="0" u="none" strike="noStrike" cap="none" normalizeH="0" baseline="0">
                          <a:ln>
                            <a:noFill/>
                          </a:ln>
                          <a:solidFill>
                            <a:schemeClr val="tx1"/>
                          </a:solidFill>
                          <a:effectLst/>
                          <a:latin typeface="Arial" panose="020B0604020202020204" pitchFamily="34" charset="0"/>
                        </a:rPr>
                        <a:t>P</a:t>
                      </a:r>
                    </a:p>
                  </a:txBody>
                  <a:tcPr marT="45726" marB="4572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gn="l">
                        <a:spcBef>
                          <a:spcPct val="45000"/>
                        </a:spcBef>
                        <a:buClr>
                          <a:srgbClr val="99CCCC"/>
                        </a:buClr>
                        <a:defRPr kumimoji="1" sz="2000">
                          <a:solidFill>
                            <a:srgbClr val="FFFFFF"/>
                          </a:solidFill>
                          <a:latin typeface="Arial" panose="020B0604020202020204" pitchFamily="34" charset="0"/>
                        </a:defRPr>
                      </a:lvl1pPr>
                      <a:lvl2pPr algn="l">
                        <a:spcBef>
                          <a:spcPct val="45000"/>
                        </a:spcBef>
                        <a:buClr>
                          <a:srgbClr val="99CCCC"/>
                        </a:buClr>
                        <a:defRPr kumimoji="1" sz="2000">
                          <a:solidFill>
                            <a:srgbClr val="FFFFFF"/>
                          </a:solidFill>
                          <a:latin typeface="Arial" panose="020B0604020202020204" pitchFamily="34" charset="0"/>
                        </a:defRPr>
                      </a:lvl2pPr>
                      <a:lvl3pPr algn="l">
                        <a:spcBef>
                          <a:spcPct val="45000"/>
                        </a:spcBef>
                        <a:buClr>
                          <a:srgbClr val="99CCCC"/>
                        </a:buClr>
                        <a:defRPr kumimoji="1" sz="2000">
                          <a:solidFill>
                            <a:srgbClr val="FFFFFF"/>
                          </a:solidFill>
                          <a:latin typeface="Arial" panose="020B0604020202020204" pitchFamily="34" charset="0"/>
                        </a:defRPr>
                      </a:lvl3pPr>
                      <a:lvl4pPr algn="l">
                        <a:spcBef>
                          <a:spcPct val="45000"/>
                        </a:spcBef>
                        <a:buClr>
                          <a:srgbClr val="99CCCC"/>
                        </a:buClr>
                        <a:defRPr kumimoji="1" sz="2000">
                          <a:solidFill>
                            <a:srgbClr val="FFFFFF"/>
                          </a:solidFill>
                          <a:latin typeface="Arial" panose="020B0604020202020204" pitchFamily="34" charset="0"/>
                        </a:defRPr>
                      </a:lvl4pPr>
                      <a:lvl5pPr algn="l">
                        <a:spcBef>
                          <a:spcPct val="20000"/>
                        </a:spcBef>
                        <a:buClr>
                          <a:srgbClr val="C2B515"/>
                        </a:buClr>
                        <a:defRPr kumimoji="1">
                          <a:solidFill>
                            <a:srgbClr val="FFFFFF"/>
                          </a:solidFill>
                          <a:latin typeface="Arial" panose="020B0604020202020204" pitchFamily="34" charset="0"/>
                        </a:defRPr>
                      </a:lvl5pPr>
                      <a:lvl6pPr eaLnBrk="0" fontAlgn="base" hangingPunct="0">
                        <a:spcBef>
                          <a:spcPct val="20000"/>
                        </a:spcBef>
                        <a:spcAft>
                          <a:spcPct val="0"/>
                        </a:spcAft>
                        <a:buClr>
                          <a:srgbClr val="C2B515"/>
                        </a:buClr>
                        <a:defRPr kumimoji="1">
                          <a:solidFill>
                            <a:srgbClr val="FFFFFF"/>
                          </a:solidFill>
                          <a:latin typeface="Arial" panose="020B0604020202020204" pitchFamily="34" charset="0"/>
                        </a:defRPr>
                      </a:lvl6pPr>
                      <a:lvl7pPr eaLnBrk="0" fontAlgn="base" hangingPunct="0">
                        <a:spcBef>
                          <a:spcPct val="20000"/>
                        </a:spcBef>
                        <a:spcAft>
                          <a:spcPct val="0"/>
                        </a:spcAft>
                        <a:buClr>
                          <a:srgbClr val="C2B515"/>
                        </a:buClr>
                        <a:defRPr kumimoji="1">
                          <a:solidFill>
                            <a:srgbClr val="FFFFFF"/>
                          </a:solidFill>
                          <a:latin typeface="Arial" panose="020B0604020202020204" pitchFamily="34" charset="0"/>
                        </a:defRPr>
                      </a:lvl7pPr>
                      <a:lvl8pPr eaLnBrk="0" fontAlgn="base" hangingPunct="0">
                        <a:spcBef>
                          <a:spcPct val="20000"/>
                        </a:spcBef>
                        <a:spcAft>
                          <a:spcPct val="0"/>
                        </a:spcAft>
                        <a:buClr>
                          <a:srgbClr val="C2B515"/>
                        </a:buClr>
                        <a:defRPr kumimoji="1">
                          <a:solidFill>
                            <a:srgbClr val="FFFFFF"/>
                          </a:solidFill>
                          <a:latin typeface="Arial" panose="020B0604020202020204" pitchFamily="34" charset="0"/>
                        </a:defRPr>
                      </a:lvl8pPr>
                      <a:lvl9pPr eaLnBrk="0" fontAlgn="base" hangingPunct="0">
                        <a:spcBef>
                          <a:spcPct val="20000"/>
                        </a:spcBef>
                        <a:spcAft>
                          <a:spcPct val="0"/>
                        </a:spcAft>
                        <a:buClr>
                          <a:srgbClr val="C2B515"/>
                        </a:buClr>
                        <a:defRPr kumimoji="1">
                          <a:solidFill>
                            <a:srgbClr val="FFFFFF"/>
                          </a:solidFill>
                          <a:latin typeface="Arial" panose="020B0604020202020204" pitchFamily="34" charset="0"/>
                        </a:defRPr>
                      </a:lvl9pPr>
                    </a:lstStyle>
                    <a:p>
                      <a:pPr marL="0" marR="0" lvl="0" indent="0" algn="ctr" defTabSz="914400" rtl="0" eaLnBrk="0" fontAlgn="base" latinLnBrk="0" hangingPunct="0">
                        <a:lnSpc>
                          <a:spcPct val="100000"/>
                        </a:lnSpc>
                        <a:spcBef>
                          <a:spcPct val="45000"/>
                        </a:spcBef>
                        <a:spcAft>
                          <a:spcPct val="0"/>
                        </a:spcAft>
                        <a:buClr>
                          <a:srgbClr val="99CCCC"/>
                        </a:buClr>
                        <a:buSzTx/>
                        <a:buFontTx/>
                        <a:buNone/>
                        <a:tabLst/>
                      </a:pPr>
                      <a:r>
                        <a:rPr kumimoji="1" lang="en-US" sz="2000" b="1" i="0" u="none" strike="noStrike" cap="none" normalizeH="0" baseline="0">
                          <a:ln>
                            <a:noFill/>
                          </a:ln>
                          <a:solidFill>
                            <a:schemeClr val="tx1"/>
                          </a:solidFill>
                          <a:effectLst/>
                          <a:latin typeface="Arial" panose="020B0604020202020204" pitchFamily="34" charset="0"/>
                        </a:rPr>
                        <a:t>X’0’</a:t>
                      </a:r>
                    </a:p>
                  </a:txBody>
                  <a:tcPr marT="45726" marB="4572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gn="l">
                        <a:spcBef>
                          <a:spcPct val="45000"/>
                        </a:spcBef>
                        <a:buClr>
                          <a:srgbClr val="99CCCC"/>
                        </a:buClr>
                        <a:defRPr kumimoji="1" sz="2000">
                          <a:solidFill>
                            <a:srgbClr val="FFFFFF"/>
                          </a:solidFill>
                          <a:latin typeface="Arial" panose="020B0604020202020204" pitchFamily="34" charset="0"/>
                        </a:defRPr>
                      </a:lvl1pPr>
                      <a:lvl2pPr algn="l">
                        <a:spcBef>
                          <a:spcPct val="45000"/>
                        </a:spcBef>
                        <a:buClr>
                          <a:srgbClr val="99CCCC"/>
                        </a:buClr>
                        <a:defRPr kumimoji="1" sz="2000">
                          <a:solidFill>
                            <a:srgbClr val="FFFFFF"/>
                          </a:solidFill>
                          <a:latin typeface="Arial" panose="020B0604020202020204" pitchFamily="34" charset="0"/>
                        </a:defRPr>
                      </a:lvl2pPr>
                      <a:lvl3pPr algn="l">
                        <a:spcBef>
                          <a:spcPct val="45000"/>
                        </a:spcBef>
                        <a:buClr>
                          <a:srgbClr val="99CCCC"/>
                        </a:buClr>
                        <a:defRPr kumimoji="1" sz="2000">
                          <a:solidFill>
                            <a:srgbClr val="FFFFFF"/>
                          </a:solidFill>
                          <a:latin typeface="Arial" panose="020B0604020202020204" pitchFamily="34" charset="0"/>
                        </a:defRPr>
                      </a:lvl3pPr>
                      <a:lvl4pPr algn="l">
                        <a:spcBef>
                          <a:spcPct val="45000"/>
                        </a:spcBef>
                        <a:buClr>
                          <a:srgbClr val="99CCCC"/>
                        </a:buClr>
                        <a:defRPr kumimoji="1" sz="2000">
                          <a:solidFill>
                            <a:srgbClr val="FFFFFF"/>
                          </a:solidFill>
                          <a:latin typeface="Arial" panose="020B0604020202020204" pitchFamily="34" charset="0"/>
                        </a:defRPr>
                      </a:lvl4pPr>
                      <a:lvl5pPr algn="l">
                        <a:spcBef>
                          <a:spcPct val="20000"/>
                        </a:spcBef>
                        <a:buClr>
                          <a:srgbClr val="C2B515"/>
                        </a:buClr>
                        <a:defRPr kumimoji="1">
                          <a:solidFill>
                            <a:srgbClr val="FFFFFF"/>
                          </a:solidFill>
                          <a:latin typeface="Arial" panose="020B0604020202020204" pitchFamily="34" charset="0"/>
                        </a:defRPr>
                      </a:lvl5pPr>
                      <a:lvl6pPr eaLnBrk="0" fontAlgn="base" hangingPunct="0">
                        <a:spcBef>
                          <a:spcPct val="20000"/>
                        </a:spcBef>
                        <a:spcAft>
                          <a:spcPct val="0"/>
                        </a:spcAft>
                        <a:buClr>
                          <a:srgbClr val="C2B515"/>
                        </a:buClr>
                        <a:defRPr kumimoji="1">
                          <a:solidFill>
                            <a:srgbClr val="FFFFFF"/>
                          </a:solidFill>
                          <a:latin typeface="Arial" panose="020B0604020202020204" pitchFamily="34" charset="0"/>
                        </a:defRPr>
                      </a:lvl6pPr>
                      <a:lvl7pPr eaLnBrk="0" fontAlgn="base" hangingPunct="0">
                        <a:spcBef>
                          <a:spcPct val="20000"/>
                        </a:spcBef>
                        <a:spcAft>
                          <a:spcPct val="0"/>
                        </a:spcAft>
                        <a:buClr>
                          <a:srgbClr val="C2B515"/>
                        </a:buClr>
                        <a:defRPr kumimoji="1">
                          <a:solidFill>
                            <a:srgbClr val="FFFFFF"/>
                          </a:solidFill>
                          <a:latin typeface="Arial" panose="020B0604020202020204" pitchFamily="34" charset="0"/>
                        </a:defRPr>
                      </a:lvl7pPr>
                      <a:lvl8pPr eaLnBrk="0" fontAlgn="base" hangingPunct="0">
                        <a:spcBef>
                          <a:spcPct val="20000"/>
                        </a:spcBef>
                        <a:spcAft>
                          <a:spcPct val="0"/>
                        </a:spcAft>
                        <a:buClr>
                          <a:srgbClr val="C2B515"/>
                        </a:buClr>
                        <a:defRPr kumimoji="1">
                          <a:solidFill>
                            <a:srgbClr val="FFFFFF"/>
                          </a:solidFill>
                          <a:latin typeface="Arial" panose="020B0604020202020204" pitchFamily="34" charset="0"/>
                        </a:defRPr>
                      </a:lvl8pPr>
                      <a:lvl9pPr eaLnBrk="0" fontAlgn="base" hangingPunct="0">
                        <a:spcBef>
                          <a:spcPct val="20000"/>
                        </a:spcBef>
                        <a:spcAft>
                          <a:spcPct val="0"/>
                        </a:spcAft>
                        <a:buClr>
                          <a:srgbClr val="C2B515"/>
                        </a:buClr>
                        <a:defRPr kumimoji="1">
                          <a:solidFill>
                            <a:srgbClr val="FFFFFF"/>
                          </a:solidFill>
                          <a:latin typeface="Arial" panose="020B0604020202020204" pitchFamily="34" charset="0"/>
                        </a:defRPr>
                      </a:lvl9pPr>
                    </a:lstStyle>
                    <a:p>
                      <a:pPr marL="0" marR="0" lvl="0" indent="0" algn="ctr" defTabSz="914400" rtl="0" eaLnBrk="0" fontAlgn="base" latinLnBrk="0" hangingPunct="0">
                        <a:lnSpc>
                          <a:spcPct val="100000"/>
                        </a:lnSpc>
                        <a:spcBef>
                          <a:spcPct val="45000"/>
                        </a:spcBef>
                        <a:spcAft>
                          <a:spcPct val="0"/>
                        </a:spcAft>
                        <a:buClr>
                          <a:srgbClr val="99CCCC"/>
                        </a:buClr>
                        <a:buSzTx/>
                        <a:buFontTx/>
                        <a:buNone/>
                        <a:tabLst/>
                      </a:pPr>
                      <a:r>
                        <a:rPr kumimoji="1" lang="en-AU" sz="2000" b="1" i="0" u="none" strike="noStrike" cap="none" normalizeH="0" baseline="0">
                          <a:ln>
                            <a:noFill/>
                          </a:ln>
                          <a:solidFill>
                            <a:schemeClr val="tx1"/>
                          </a:solidFill>
                          <a:effectLst/>
                          <a:latin typeface="Arial" panose="020B0604020202020204" pitchFamily="34" charset="0"/>
                        </a:rPr>
                        <a:t>PL3’123’=&gt;00123C</a:t>
                      </a:r>
                    </a:p>
                  </a:txBody>
                  <a:tcPr marT="45726" marB="4572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3"/>
                  </a:ext>
                </a:extLst>
              </a:tr>
              <a:tr h="679181">
                <a:tc>
                  <a:txBody>
                    <a:bodyPr/>
                    <a:lstStyle>
                      <a:lvl1pPr algn="l">
                        <a:spcBef>
                          <a:spcPct val="45000"/>
                        </a:spcBef>
                        <a:buClr>
                          <a:srgbClr val="99CCCC"/>
                        </a:buClr>
                        <a:defRPr kumimoji="1" sz="2000">
                          <a:solidFill>
                            <a:srgbClr val="FFFFFF"/>
                          </a:solidFill>
                          <a:latin typeface="Arial" panose="020B0604020202020204" pitchFamily="34" charset="0"/>
                        </a:defRPr>
                      </a:lvl1pPr>
                      <a:lvl2pPr algn="l">
                        <a:spcBef>
                          <a:spcPct val="45000"/>
                        </a:spcBef>
                        <a:buClr>
                          <a:srgbClr val="99CCCC"/>
                        </a:buClr>
                        <a:defRPr kumimoji="1" sz="2000">
                          <a:solidFill>
                            <a:srgbClr val="FFFFFF"/>
                          </a:solidFill>
                          <a:latin typeface="Arial" panose="020B0604020202020204" pitchFamily="34" charset="0"/>
                        </a:defRPr>
                      </a:lvl2pPr>
                      <a:lvl3pPr algn="l">
                        <a:spcBef>
                          <a:spcPct val="45000"/>
                        </a:spcBef>
                        <a:buClr>
                          <a:srgbClr val="99CCCC"/>
                        </a:buClr>
                        <a:defRPr kumimoji="1" sz="2000">
                          <a:solidFill>
                            <a:srgbClr val="FFFFFF"/>
                          </a:solidFill>
                          <a:latin typeface="Arial" panose="020B0604020202020204" pitchFamily="34" charset="0"/>
                        </a:defRPr>
                      </a:lvl3pPr>
                      <a:lvl4pPr algn="l">
                        <a:spcBef>
                          <a:spcPct val="45000"/>
                        </a:spcBef>
                        <a:buClr>
                          <a:srgbClr val="99CCCC"/>
                        </a:buClr>
                        <a:defRPr kumimoji="1" sz="2000">
                          <a:solidFill>
                            <a:srgbClr val="FFFFFF"/>
                          </a:solidFill>
                          <a:latin typeface="Arial" panose="020B0604020202020204" pitchFamily="34" charset="0"/>
                        </a:defRPr>
                      </a:lvl4pPr>
                      <a:lvl5pPr algn="l">
                        <a:spcBef>
                          <a:spcPct val="20000"/>
                        </a:spcBef>
                        <a:buClr>
                          <a:srgbClr val="C2B515"/>
                        </a:buClr>
                        <a:defRPr kumimoji="1">
                          <a:solidFill>
                            <a:srgbClr val="FFFFFF"/>
                          </a:solidFill>
                          <a:latin typeface="Arial" panose="020B0604020202020204" pitchFamily="34" charset="0"/>
                        </a:defRPr>
                      </a:lvl5pPr>
                      <a:lvl6pPr eaLnBrk="0" fontAlgn="base" hangingPunct="0">
                        <a:spcBef>
                          <a:spcPct val="20000"/>
                        </a:spcBef>
                        <a:spcAft>
                          <a:spcPct val="0"/>
                        </a:spcAft>
                        <a:buClr>
                          <a:srgbClr val="C2B515"/>
                        </a:buClr>
                        <a:defRPr kumimoji="1">
                          <a:solidFill>
                            <a:srgbClr val="FFFFFF"/>
                          </a:solidFill>
                          <a:latin typeface="Arial" panose="020B0604020202020204" pitchFamily="34" charset="0"/>
                        </a:defRPr>
                      </a:lvl6pPr>
                      <a:lvl7pPr eaLnBrk="0" fontAlgn="base" hangingPunct="0">
                        <a:spcBef>
                          <a:spcPct val="20000"/>
                        </a:spcBef>
                        <a:spcAft>
                          <a:spcPct val="0"/>
                        </a:spcAft>
                        <a:buClr>
                          <a:srgbClr val="C2B515"/>
                        </a:buClr>
                        <a:defRPr kumimoji="1">
                          <a:solidFill>
                            <a:srgbClr val="FFFFFF"/>
                          </a:solidFill>
                          <a:latin typeface="Arial" panose="020B0604020202020204" pitchFamily="34" charset="0"/>
                        </a:defRPr>
                      </a:lvl7pPr>
                      <a:lvl8pPr eaLnBrk="0" fontAlgn="base" hangingPunct="0">
                        <a:spcBef>
                          <a:spcPct val="20000"/>
                        </a:spcBef>
                        <a:spcAft>
                          <a:spcPct val="0"/>
                        </a:spcAft>
                        <a:buClr>
                          <a:srgbClr val="C2B515"/>
                        </a:buClr>
                        <a:defRPr kumimoji="1">
                          <a:solidFill>
                            <a:srgbClr val="FFFFFF"/>
                          </a:solidFill>
                          <a:latin typeface="Arial" panose="020B0604020202020204" pitchFamily="34" charset="0"/>
                        </a:defRPr>
                      </a:lvl8pPr>
                      <a:lvl9pPr eaLnBrk="0" fontAlgn="base" hangingPunct="0">
                        <a:spcBef>
                          <a:spcPct val="20000"/>
                        </a:spcBef>
                        <a:spcAft>
                          <a:spcPct val="0"/>
                        </a:spcAft>
                        <a:buClr>
                          <a:srgbClr val="C2B515"/>
                        </a:buClr>
                        <a:defRPr kumimoji="1">
                          <a:solidFill>
                            <a:srgbClr val="FFFFFF"/>
                          </a:solidFill>
                          <a:latin typeface="Arial" panose="020B0604020202020204" pitchFamily="34" charset="0"/>
                        </a:defRPr>
                      </a:lvl9pPr>
                    </a:lstStyle>
                    <a:p>
                      <a:pPr marL="0" marR="0" lvl="0" indent="0" algn="l" defTabSz="914400" rtl="0" eaLnBrk="0" fontAlgn="base" latinLnBrk="0" hangingPunct="0">
                        <a:lnSpc>
                          <a:spcPct val="100000"/>
                        </a:lnSpc>
                        <a:spcBef>
                          <a:spcPct val="45000"/>
                        </a:spcBef>
                        <a:spcAft>
                          <a:spcPct val="0"/>
                        </a:spcAft>
                        <a:buClr>
                          <a:srgbClr val="99CCCC"/>
                        </a:buClr>
                        <a:buSzTx/>
                        <a:buFontTx/>
                        <a:buNone/>
                        <a:tabLst/>
                      </a:pPr>
                      <a:r>
                        <a:rPr kumimoji="1" lang="en-US" sz="2000" b="1" i="0" u="none" strike="noStrike" cap="none" normalizeH="0" baseline="0">
                          <a:ln>
                            <a:noFill/>
                          </a:ln>
                          <a:solidFill>
                            <a:schemeClr val="tx1"/>
                          </a:solidFill>
                          <a:effectLst/>
                          <a:latin typeface="Arial" panose="020B0604020202020204" pitchFamily="34" charset="0"/>
                        </a:rPr>
                        <a:t>Hex </a:t>
                      </a:r>
                    </a:p>
                  </a:txBody>
                  <a:tcPr marT="45726" marB="45726"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gn="l">
                        <a:spcBef>
                          <a:spcPct val="45000"/>
                        </a:spcBef>
                        <a:buClr>
                          <a:srgbClr val="99CCCC"/>
                        </a:buClr>
                        <a:defRPr kumimoji="1" sz="2000">
                          <a:solidFill>
                            <a:srgbClr val="FFFFFF"/>
                          </a:solidFill>
                          <a:latin typeface="Arial" panose="020B0604020202020204" pitchFamily="34" charset="0"/>
                        </a:defRPr>
                      </a:lvl1pPr>
                      <a:lvl2pPr algn="l">
                        <a:spcBef>
                          <a:spcPct val="45000"/>
                        </a:spcBef>
                        <a:buClr>
                          <a:srgbClr val="99CCCC"/>
                        </a:buClr>
                        <a:defRPr kumimoji="1" sz="2000">
                          <a:solidFill>
                            <a:srgbClr val="FFFFFF"/>
                          </a:solidFill>
                          <a:latin typeface="Arial" panose="020B0604020202020204" pitchFamily="34" charset="0"/>
                        </a:defRPr>
                      </a:lvl2pPr>
                      <a:lvl3pPr algn="l">
                        <a:spcBef>
                          <a:spcPct val="45000"/>
                        </a:spcBef>
                        <a:buClr>
                          <a:srgbClr val="99CCCC"/>
                        </a:buClr>
                        <a:defRPr kumimoji="1" sz="2000">
                          <a:solidFill>
                            <a:srgbClr val="FFFFFF"/>
                          </a:solidFill>
                          <a:latin typeface="Arial" panose="020B0604020202020204" pitchFamily="34" charset="0"/>
                        </a:defRPr>
                      </a:lvl3pPr>
                      <a:lvl4pPr algn="l">
                        <a:spcBef>
                          <a:spcPct val="45000"/>
                        </a:spcBef>
                        <a:buClr>
                          <a:srgbClr val="99CCCC"/>
                        </a:buClr>
                        <a:defRPr kumimoji="1" sz="2000">
                          <a:solidFill>
                            <a:srgbClr val="FFFFFF"/>
                          </a:solidFill>
                          <a:latin typeface="Arial" panose="020B0604020202020204" pitchFamily="34" charset="0"/>
                        </a:defRPr>
                      </a:lvl4pPr>
                      <a:lvl5pPr algn="l">
                        <a:spcBef>
                          <a:spcPct val="20000"/>
                        </a:spcBef>
                        <a:buClr>
                          <a:srgbClr val="C2B515"/>
                        </a:buClr>
                        <a:defRPr kumimoji="1">
                          <a:solidFill>
                            <a:srgbClr val="FFFFFF"/>
                          </a:solidFill>
                          <a:latin typeface="Arial" panose="020B0604020202020204" pitchFamily="34" charset="0"/>
                        </a:defRPr>
                      </a:lvl5pPr>
                      <a:lvl6pPr eaLnBrk="0" fontAlgn="base" hangingPunct="0">
                        <a:spcBef>
                          <a:spcPct val="20000"/>
                        </a:spcBef>
                        <a:spcAft>
                          <a:spcPct val="0"/>
                        </a:spcAft>
                        <a:buClr>
                          <a:srgbClr val="C2B515"/>
                        </a:buClr>
                        <a:defRPr kumimoji="1">
                          <a:solidFill>
                            <a:srgbClr val="FFFFFF"/>
                          </a:solidFill>
                          <a:latin typeface="Arial" panose="020B0604020202020204" pitchFamily="34" charset="0"/>
                        </a:defRPr>
                      </a:lvl6pPr>
                      <a:lvl7pPr eaLnBrk="0" fontAlgn="base" hangingPunct="0">
                        <a:spcBef>
                          <a:spcPct val="20000"/>
                        </a:spcBef>
                        <a:spcAft>
                          <a:spcPct val="0"/>
                        </a:spcAft>
                        <a:buClr>
                          <a:srgbClr val="C2B515"/>
                        </a:buClr>
                        <a:defRPr kumimoji="1">
                          <a:solidFill>
                            <a:srgbClr val="FFFFFF"/>
                          </a:solidFill>
                          <a:latin typeface="Arial" panose="020B0604020202020204" pitchFamily="34" charset="0"/>
                        </a:defRPr>
                      </a:lvl7pPr>
                      <a:lvl8pPr eaLnBrk="0" fontAlgn="base" hangingPunct="0">
                        <a:spcBef>
                          <a:spcPct val="20000"/>
                        </a:spcBef>
                        <a:spcAft>
                          <a:spcPct val="0"/>
                        </a:spcAft>
                        <a:buClr>
                          <a:srgbClr val="C2B515"/>
                        </a:buClr>
                        <a:defRPr kumimoji="1">
                          <a:solidFill>
                            <a:srgbClr val="FFFFFF"/>
                          </a:solidFill>
                          <a:latin typeface="Arial" panose="020B0604020202020204" pitchFamily="34" charset="0"/>
                        </a:defRPr>
                      </a:lvl8pPr>
                      <a:lvl9pPr eaLnBrk="0" fontAlgn="base" hangingPunct="0">
                        <a:spcBef>
                          <a:spcPct val="20000"/>
                        </a:spcBef>
                        <a:spcAft>
                          <a:spcPct val="0"/>
                        </a:spcAft>
                        <a:buClr>
                          <a:srgbClr val="C2B515"/>
                        </a:buClr>
                        <a:defRPr kumimoji="1">
                          <a:solidFill>
                            <a:srgbClr val="FFFFFF"/>
                          </a:solidFill>
                          <a:latin typeface="Arial" panose="020B0604020202020204" pitchFamily="34" charset="0"/>
                        </a:defRPr>
                      </a:lvl9pPr>
                    </a:lstStyle>
                    <a:p>
                      <a:pPr marL="0" marR="0" lvl="0" indent="0" algn="l" defTabSz="914400" rtl="0" eaLnBrk="0" fontAlgn="base" latinLnBrk="0" hangingPunct="0">
                        <a:lnSpc>
                          <a:spcPct val="100000"/>
                        </a:lnSpc>
                        <a:spcBef>
                          <a:spcPct val="45000"/>
                        </a:spcBef>
                        <a:spcAft>
                          <a:spcPct val="0"/>
                        </a:spcAft>
                        <a:buClr>
                          <a:srgbClr val="99CCCC"/>
                        </a:buClr>
                        <a:buSzTx/>
                        <a:buFontTx/>
                        <a:buNone/>
                        <a:tabLst/>
                      </a:pPr>
                      <a:r>
                        <a:rPr kumimoji="1" lang="en-US" sz="2000" b="1" i="0" u="none" strike="noStrike" cap="none" normalizeH="0" baseline="0">
                          <a:ln>
                            <a:noFill/>
                          </a:ln>
                          <a:solidFill>
                            <a:schemeClr val="tx1"/>
                          </a:solidFill>
                          <a:effectLst/>
                          <a:latin typeface="Arial" panose="020B0604020202020204" pitchFamily="34" charset="0"/>
                        </a:rPr>
                        <a:t>Right</a:t>
                      </a:r>
                    </a:p>
                  </a:txBody>
                  <a:tcPr marT="45726" marB="4572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gn="l">
                        <a:spcBef>
                          <a:spcPct val="45000"/>
                        </a:spcBef>
                        <a:buClr>
                          <a:srgbClr val="99CCCC"/>
                        </a:buClr>
                        <a:defRPr kumimoji="1" sz="2000">
                          <a:solidFill>
                            <a:srgbClr val="FFFFFF"/>
                          </a:solidFill>
                          <a:latin typeface="Arial" panose="020B0604020202020204" pitchFamily="34" charset="0"/>
                        </a:defRPr>
                      </a:lvl1pPr>
                      <a:lvl2pPr algn="l">
                        <a:spcBef>
                          <a:spcPct val="45000"/>
                        </a:spcBef>
                        <a:buClr>
                          <a:srgbClr val="99CCCC"/>
                        </a:buClr>
                        <a:defRPr kumimoji="1" sz="2000">
                          <a:solidFill>
                            <a:srgbClr val="FFFFFF"/>
                          </a:solidFill>
                          <a:latin typeface="Arial" panose="020B0604020202020204" pitchFamily="34" charset="0"/>
                        </a:defRPr>
                      </a:lvl2pPr>
                      <a:lvl3pPr algn="l">
                        <a:spcBef>
                          <a:spcPct val="45000"/>
                        </a:spcBef>
                        <a:buClr>
                          <a:srgbClr val="99CCCC"/>
                        </a:buClr>
                        <a:defRPr kumimoji="1" sz="2000">
                          <a:solidFill>
                            <a:srgbClr val="FFFFFF"/>
                          </a:solidFill>
                          <a:latin typeface="Arial" panose="020B0604020202020204" pitchFamily="34" charset="0"/>
                        </a:defRPr>
                      </a:lvl3pPr>
                      <a:lvl4pPr algn="l">
                        <a:spcBef>
                          <a:spcPct val="45000"/>
                        </a:spcBef>
                        <a:buClr>
                          <a:srgbClr val="99CCCC"/>
                        </a:buClr>
                        <a:defRPr kumimoji="1" sz="2000">
                          <a:solidFill>
                            <a:srgbClr val="FFFFFF"/>
                          </a:solidFill>
                          <a:latin typeface="Arial" panose="020B0604020202020204" pitchFamily="34" charset="0"/>
                        </a:defRPr>
                      </a:lvl4pPr>
                      <a:lvl5pPr algn="l">
                        <a:spcBef>
                          <a:spcPct val="20000"/>
                        </a:spcBef>
                        <a:buClr>
                          <a:srgbClr val="C2B515"/>
                        </a:buClr>
                        <a:defRPr kumimoji="1">
                          <a:solidFill>
                            <a:srgbClr val="FFFFFF"/>
                          </a:solidFill>
                          <a:latin typeface="Arial" panose="020B0604020202020204" pitchFamily="34" charset="0"/>
                        </a:defRPr>
                      </a:lvl5pPr>
                      <a:lvl6pPr eaLnBrk="0" fontAlgn="base" hangingPunct="0">
                        <a:spcBef>
                          <a:spcPct val="20000"/>
                        </a:spcBef>
                        <a:spcAft>
                          <a:spcPct val="0"/>
                        </a:spcAft>
                        <a:buClr>
                          <a:srgbClr val="C2B515"/>
                        </a:buClr>
                        <a:defRPr kumimoji="1">
                          <a:solidFill>
                            <a:srgbClr val="FFFFFF"/>
                          </a:solidFill>
                          <a:latin typeface="Arial" panose="020B0604020202020204" pitchFamily="34" charset="0"/>
                        </a:defRPr>
                      </a:lvl6pPr>
                      <a:lvl7pPr eaLnBrk="0" fontAlgn="base" hangingPunct="0">
                        <a:spcBef>
                          <a:spcPct val="20000"/>
                        </a:spcBef>
                        <a:spcAft>
                          <a:spcPct val="0"/>
                        </a:spcAft>
                        <a:buClr>
                          <a:srgbClr val="C2B515"/>
                        </a:buClr>
                        <a:defRPr kumimoji="1">
                          <a:solidFill>
                            <a:srgbClr val="FFFFFF"/>
                          </a:solidFill>
                          <a:latin typeface="Arial" panose="020B0604020202020204" pitchFamily="34" charset="0"/>
                        </a:defRPr>
                      </a:lvl7pPr>
                      <a:lvl8pPr eaLnBrk="0" fontAlgn="base" hangingPunct="0">
                        <a:spcBef>
                          <a:spcPct val="20000"/>
                        </a:spcBef>
                        <a:spcAft>
                          <a:spcPct val="0"/>
                        </a:spcAft>
                        <a:buClr>
                          <a:srgbClr val="C2B515"/>
                        </a:buClr>
                        <a:defRPr kumimoji="1">
                          <a:solidFill>
                            <a:srgbClr val="FFFFFF"/>
                          </a:solidFill>
                          <a:latin typeface="Arial" panose="020B0604020202020204" pitchFamily="34" charset="0"/>
                        </a:defRPr>
                      </a:lvl8pPr>
                      <a:lvl9pPr eaLnBrk="0" fontAlgn="base" hangingPunct="0">
                        <a:spcBef>
                          <a:spcPct val="20000"/>
                        </a:spcBef>
                        <a:spcAft>
                          <a:spcPct val="0"/>
                        </a:spcAft>
                        <a:buClr>
                          <a:srgbClr val="C2B515"/>
                        </a:buClr>
                        <a:defRPr kumimoji="1">
                          <a:solidFill>
                            <a:srgbClr val="FFFFFF"/>
                          </a:solidFill>
                          <a:latin typeface="Arial" panose="020B0604020202020204" pitchFamily="34" charset="0"/>
                        </a:defRPr>
                      </a:lvl9pPr>
                    </a:lstStyle>
                    <a:p>
                      <a:pPr marL="0" marR="0" lvl="0" indent="0" algn="ctr" defTabSz="914400" rtl="0" eaLnBrk="0" fontAlgn="base" latinLnBrk="0" hangingPunct="0">
                        <a:lnSpc>
                          <a:spcPct val="100000"/>
                        </a:lnSpc>
                        <a:spcBef>
                          <a:spcPct val="45000"/>
                        </a:spcBef>
                        <a:spcAft>
                          <a:spcPct val="0"/>
                        </a:spcAft>
                        <a:buClr>
                          <a:srgbClr val="99CCCC"/>
                        </a:buClr>
                        <a:buSzTx/>
                        <a:buFontTx/>
                        <a:buNone/>
                        <a:tabLst/>
                      </a:pPr>
                      <a:r>
                        <a:rPr kumimoji="1" lang="en-US" sz="2000" b="1" i="0" u="none" strike="noStrike" cap="none" normalizeH="0" baseline="0">
                          <a:ln>
                            <a:noFill/>
                          </a:ln>
                          <a:solidFill>
                            <a:schemeClr val="tx1"/>
                          </a:solidFill>
                          <a:effectLst/>
                          <a:latin typeface="Arial" panose="020B0604020202020204" pitchFamily="34" charset="0"/>
                        </a:rPr>
                        <a:t>X</a:t>
                      </a:r>
                    </a:p>
                  </a:txBody>
                  <a:tcPr marT="45726" marB="4572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gn="l">
                        <a:spcBef>
                          <a:spcPct val="45000"/>
                        </a:spcBef>
                        <a:buClr>
                          <a:srgbClr val="99CCCC"/>
                        </a:buClr>
                        <a:defRPr kumimoji="1" sz="2000">
                          <a:solidFill>
                            <a:srgbClr val="FFFFFF"/>
                          </a:solidFill>
                          <a:latin typeface="Arial" panose="020B0604020202020204" pitchFamily="34" charset="0"/>
                        </a:defRPr>
                      </a:lvl1pPr>
                      <a:lvl2pPr algn="l">
                        <a:spcBef>
                          <a:spcPct val="45000"/>
                        </a:spcBef>
                        <a:buClr>
                          <a:srgbClr val="99CCCC"/>
                        </a:buClr>
                        <a:defRPr kumimoji="1" sz="2000">
                          <a:solidFill>
                            <a:srgbClr val="FFFFFF"/>
                          </a:solidFill>
                          <a:latin typeface="Arial" panose="020B0604020202020204" pitchFamily="34" charset="0"/>
                        </a:defRPr>
                      </a:lvl2pPr>
                      <a:lvl3pPr algn="l">
                        <a:spcBef>
                          <a:spcPct val="45000"/>
                        </a:spcBef>
                        <a:buClr>
                          <a:srgbClr val="99CCCC"/>
                        </a:buClr>
                        <a:defRPr kumimoji="1" sz="2000">
                          <a:solidFill>
                            <a:srgbClr val="FFFFFF"/>
                          </a:solidFill>
                          <a:latin typeface="Arial" panose="020B0604020202020204" pitchFamily="34" charset="0"/>
                        </a:defRPr>
                      </a:lvl3pPr>
                      <a:lvl4pPr algn="l">
                        <a:spcBef>
                          <a:spcPct val="45000"/>
                        </a:spcBef>
                        <a:buClr>
                          <a:srgbClr val="99CCCC"/>
                        </a:buClr>
                        <a:defRPr kumimoji="1" sz="2000">
                          <a:solidFill>
                            <a:srgbClr val="FFFFFF"/>
                          </a:solidFill>
                          <a:latin typeface="Arial" panose="020B0604020202020204" pitchFamily="34" charset="0"/>
                        </a:defRPr>
                      </a:lvl4pPr>
                      <a:lvl5pPr algn="l">
                        <a:spcBef>
                          <a:spcPct val="20000"/>
                        </a:spcBef>
                        <a:buClr>
                          <a:srgbClr val="C2B515"/>
                        </a:buClr>
                        <a:defRPr kumimoji="1">
                          <a:solidFill>
                            <a:srgbClr val="FFFFFF"/>
                          </a:solidFill>
                          <a:latin typeface="Arial" panose="020B0604020202020204" pitchFamily="34" charset="0"/>
                        </a:defRPr>
                      </a:lvl5pPr>
                      <a:lvl6pPr eaLnBrk="0" fontAlgn="base" hangingPunct="0">
                        <a:spcBef>
                          <a:spcPct val="20000"/>
                        </a:spcBef>
                        <a:spcAft>
                          <a:spcPct val="0"/>
                        </a:spcAft>
                        <a:buClr>
                          <a:srgbClr val="C2B515"/>
                        </a:buClr>
                        <a:defRPr kumimoji="1">
                          <a:solidFill>
                            <a:srgbClr val="FFFFFF"/>
                          </a:solidFill>
                          <a:latin typeface="Arial" panose="020B0604020202020204" pitchFamily="34" charset="0"/>
                        </a:defRPr>
                      </a:lvl6pPr>
                      <a:lvl7pPr eaLnBrk="0" fontAlgn="base" hangingPunct="0">
                        <a:spcBef>
                          <a:spcPct val="20000"/>
                        </a:spcBef>
                        <a:spcAft>
                          <a:spcPct val="0"/>
                        </a:spcAft>
                        <a:buClr>
                          <a:srgbClr val="C2B515"/>
                        </a:buClr>
                        <a:defRPr kumimoji="1">
                          <a:solidFill>
                            <a:srgbClr val="FFFFFF"/>
                          </a:solidFill>
                          <a:latin typeface="Arial" panose="020B0604020202020204" pitchFamily="34" charset="0"/>
                        </a:defRPr>
                      </a:lvl7pPr>
                      <a:lvl8pPr eaLnBrk="0" fontAlgn="base" hangingPunct="0">
                        <a:spcBef>
                          <a:spcPct val="20000"/>
                        </a:spcBef>
                        <a:spcAft>
                          <a:spcPct val="0"/>
                        </a:spcAft>
                        <a:buClr>
                          <a:srgbClr val="C2B515"/>
                        </a:buClr>
                        <a:defRPr kumimoji="1">
                          <a:solidFill>
                            <a:srgbClr val="FFFFFF"/>
                          </a:solidFill>
                          <a:latin typeface="Arial" panose="020B0604020202020204" pitchFamily="34" charset="0"/>
                        </a:defRPr>
                      </a:lvl8pPr>
                      <a:lvl9pPr eaLnBrk="0" fontAlgn="base" hangingPunct="0">
                        <a:spcBef>
                          <a:spcPct val="20000"/>
                        </a:spcBef>
                        <a:spcAft>
                          <a:spcPct val="0"/>
                        </a:spcAft>
                        <a:buClr>
                          <a:srgbClr val="C2B515"/>
                        </a:buClr>
                        <a:defRPr kumimoji="1">
                          <a:solidFill>
                            <a:srgbClr val="FFFFFF"/>
                          </a:solidFill>
                          <a:latin typeface="Arial" panose="020B0604020202020204" pitchFamily="34" charset="0"/>
                        </a:defRPr>
                      </a:lvl9pPr>
                    </a:lstStyle>
                    <a:p>
                      <a:pPr marL="0" marR="0" lvl="0" indent="0" algn="ctr" defTabSz="914400" rtl="0" eaLnBrk="0" fontAlgn="base" latinLnBrk="0" hangingPunct="0">
                        <a:lnSpc>
                          <a:spcPct val="100000"/>
                        </a:lnSpc>
                        <a:spcBef>
                          <a:spcPct val="45000"/>
                        </a:spcBef>
                        <a:spcAft>
                          <a:spcPct val="0"/>
                        </a:spcAft>
                        <a:buClr>
                          <a:srgbClr val="99CCCC"/>
                        </a:buClr>
                        <a:buSzTx/>
                        <a:buFontTx/>
                        <a:buNone/>
                        <a:tabLst/>
                      </a:pPr>
                      <a:r>
                        <a:rPr kumimoji="1" lang="en-US" sz="2000" b="1" i="0" u="none" strike="noStrike" cap="none" normalizeH="0" baseline="0">
                          <a:ln>
                            <a:noFill/>
                          </a:ln>
                          <a:solidFill>
                            <a:schemeClr val="tx1"/>
                          </a:solidFill>
                          <a:effectLst/>
                          <a:latin typeface="Arial" panose="020B0604020202020204" pitchFamily="34" charset="0"/>
                        </a:rPr>
                        <a:t>X’0’</a:t>
                      </a:r>
                    </a:p>
                  </a:txBody>
                  <a:tcPr marT="45726" marB="4572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gn="l">
                        <a:spcBef>
                          <a:spcPct val="45000"/>
                        </a:spcBef>
                        <a:buClr>
                          <a:srgbClr val="99CCCC"/>
                        </a:buClr>
                        <a:defRPr kumimoji="1" sz="2000">
                          <a:solidFill>
                            <a:srgbClr val="FFFFFF"/>
                          </a:solidFill>
                          <a:latin typeface="Arial" panose="020B0604020202020204" pitchFamily="34" charset="0"/>
                        </a:defRPr>
                      </a:lvl1pPr>
                      <a:lvl2pPr algn="l">
                        <a:spcBef>
                          <a:spcPct val="45000"/>
                        </a:spcBef>
                        <a:buClr>
                          <a:srgbClr val="99CCCC"/>
                        </a:buClr>
                        <a:defRPr kumimoji="1" sz="2000">
                          <a:solidFill>
                            <a:srgbClr val="FFFFFF"/>
                          </a:solidFill>
                          <a:latin typeface="Arial" panose="020B0604020202020204" pitchFamily="34" charset="0"/>
                        </a:defRPr>
                      </a:lvl2pPr>
                      <a:lvl3pPr algn="l">
                        <a:spcBef>
                          <a:spcPct val="45000"/>
                        </a:spcBef>
                        <a:buClr>
                          <a:srgbClr val="99CCCC"/>
                        </a:buClr>
                        <a:defRPr kumimoji="1" sz="2000">
                          <a:solidFill>
                            <a:srgbClr val="FFFFFF"/>
                          </a:solidFill>
                          <a:latin typeface="Arial" panose="020B0604020202020204" pitchFamily="34" charset="0"/>
                        </a:defRPr>
                      </a:lvl3pPr>
                      <a:lvl4pPr algn="l">
                        <a:spcBef>
                          <a:spcPct val="45000"/>
                        </a:spcBef>
                        <a:buClr>
                          <a:srgbClr val="99CCCC"/>
                        </a:buClr>
                        <a:defRPr kumimoji="1" sz="2000">
                          <a:solidFill>
                            <a:srgbClr val="FFFFFF"/>
                          </a:solidFill>
                          <a:latin typeface="Arial" panose="020B0604020202020204" pitchFamily="34" charset="0"/>
                        </a:defRPr>
                      </a:lvl4pPr>
                      <a:lvl5pPr algn="l">
                        <a:spcBef>
                          <a:spcPct val="20000"/>
                        </a:spcBef>
                        <a:buClr>
                          <a:srgbClr val="C2B515"/>
                        </a:buClr>
                        <a:defRPr kumimoji="1">
                          <a:solidFill>
                            <a:srgbClr val="FFFFFF"/>
                          </a:solidFill>
                          <a:latin typeface="Arial" panose="020B0604020202020204" pitchFamily="34" charset="0"/>
                        </a:defRPr>
                      </a:lvl5pPr>
                      <a:lvl6pPr eaLnBrk="0" fontAlgn="base" hangingPunct="0">
                        <a:spcBef>
                          <a:spcPct val="20000"/>
                        </a:spcBef>
                        <a:spcAft>
                          <a:spcPct val="0"/>
                        </a:spcAft>
                        <a:buClr>
                          <a:srgbClr val="C2B515"/>
                        </a:buClr>
                        <a:defRPr kumimoji="1">
                          <a:solidFill>
                            <a:srgbClr val="FFFFFF"/>
                          </a:solidFill>
                          <a:latin typeface="Arial" panose="020B0604020202020204" pitchFamily="34" charset="0"/>
                        </a:defRPr>
                      </a:lvl6pPr>
                      <a:lvl7pPr eaLnBrk="0" fontAlgn="base" hangingPunct="0">
                        <a:spcBef>
                          <a:spcPct val="20000"/>
                        </a:spcBef>
                        <a:spcAft>
                          <a:spcPct val="0"/>
                        </a:spcAft>
                        <a:buClr>
                          <a:srgbClr val="C2B515"/>
                        </a:buClr>
                        <a:defRPr kumimoji="1">
                          <a:solidFill>
                            <a:srgbClr val="FFFFFF"/>
                          </a:solidFill>
                          <a:latin typeface="Arial" panose="020B0604020202020204" pitchFamily="34" charset="0"/>
                        </a:defRPr>
                      </a:lvl7pPr>
                      <a:lvl8pPr eaLnBrk="0" fontAlgn="base" hangingPunct="0">
                        <a:spcBef>
                          <a:spcPct val="20000"/>
                        </a:spcBef>
                        <a:spcAft>
                          <a:spcPct val="0"/>
                        </a:spcAft>
                        <a:buClr>
                          <a:srgbClr val="C2B515"/>
                        </a:buClr>
                        <a:defRPr kumimoji="1">
                          <a:solidFill>
                            <a:srgbClr val="FFFFFF"/>
                          </a:solidFill>
                          <a:latin typeface="Arial" panose="020B0604020202020204" pitchFamily="34" charset="0"/>
                        </a:defRPr>
                      </a:lvl8pPr>
                      <a:lvl9pPr eaLnBrk="0" fontAlgn="base" hangingPunct="0">
                        <a:spcBef>
                          <a:spcPct val="20000"/>
                        </a:spcBef>
                        <a:spcAft>
                          <a:spcPct val="0"/>
                        </a:spcAft>
                        <a:buClr>
                          <a:srgbClr val="C2B515"/>
                        </a:buClr>
                        <a:defRPr kumimoji="1">
                          <a:solidFill>
                            <a:srgbClr val="FFFFFF"/>
                          </a:solidFill>
                          <a:latin typeface="Arial" panose="020B0604020202020204" pitchFamily="34" charset="0"/>
                        </a:defRPr>
                      </a:lvl9pPr>
                    </a:lstStyle>
                    <a:p>
                      <a:pPr marL="0" marR="0" lvl="0" indent="0" algn="ctr" defTabSz="914400" rtl="0" eaLnBrk="0" fontAlgn="base" latinLnBrk="0" hangingPunct="0">
                        <a:lnSpc>
                          <a:spcPct val="100000"/>
                        </a:lnSpc>
                        <a:spcBef>
                          <a:spcPct val="45000"/>
                        </a:spcBef>
                        <a:spcAft>
                          <a:spcPct val="0"/>
                        </a:spcAft>
                        <a:buClr>
                          <a:srgbClr val="99CCCC"/>
                        </a:buClr>
                        <a:buSzTx/>
                        <a:buFontTx/>
                        <a:buNone/>
                        <a:tabLst/>
                      </a:pPr>
                      <a:r>
                        <a:rPr kumimoji="1" lang="en-AU" sz="2000" b="1" i="0" u="none" strike="noStrike" cap="none" normalizeH="0" baseline="0">
                          <a:ln>
                            <a:noFill/>
                          </a:ln>
                          <a:solidFill>
                            <a:schemeClr val="tx1"/>
                          </a:solidFill>
                          <a:effectLst/>
                          <a:latin typeface="Arial" panose="020B0604020202020204" pitchFamily="34" charset="0"/>
                        </a:rPr>
                        <a:t>XL3’FACE’=&gt;00FACE</a:t>
                      </a:r>
                    </a:p>
                  </a:txBody>
                  <a:tcPr marT="45726" marB="4572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4"/>
                  </a:ext>
                </a:extLst>
              </a:tr>
              <a:tr h="679181">
                <a:tc>
                  <a:txBody>
                    <a:bodyPr/>
                    <a:lstStyle>
                      <a:lvl1pPr algn="l">
                        <a:spcBef>
                          <a:spcPct val="45000"/>
                        </a:spcBef>
                        <a:buClr>
                          <a:srgbClr val="99CCCC"/>
                        </a:buClr>
                        <a:defRPr kumimoji="1" sz="2000">
                          <a:solidFill>
                            <a:srgbClr val="FFFFFF"/>
                          </a:solidFill>
                          <a:latin typeface="Arial" panose="020B0604020202020204" pitchFamily="34" charset="0"/>
                        </a:defRPr>
                      </a:lvl1pPr>
                      <a:lvl2pPr algn="l">
                        <a:spcBef>
                          <a:spcPct val="45000"/>
                        </a:spcBef>
                        <a:buClr>
                          <a:srgbClr val="99CCCC"/>
                        </a:buClr>
                        <a:defRPr kumimoji="1" sz="2000">
                          <a:solidFill>
                            <a:srgbClr val="FFFFFF"/>
                          </a:solidFill>
                          <a:latin typeface="Arial" panose="020B0604020202020204" pitchFamily="34" charset="0"/>
                        </a:defRPr>
                      </a:lvl2pPr>
                      <a:lvl3pPr algn="l">
                        <a:spcBef>
                          <a:spcPct val="45000"/>
                        </a:spcBef>
                        <a:buClr>
                          <a:srgbClr val="99CCCC"/>
                        </a:buClr>
                        <a:defRPr kumimoji="1" sz="2000">
                          <a:solidFill>
                            <a:srgbClr val="FFFFFF"/>
                          </a:solidFill>
                          <a:latin typeface="Arial" panose="020B0604020202020204" pitchFamily="34" charset="0"/>
                        </a:defRPr>
                      </a:lvl3pPr>
                      <a:lvl4pPr algn="l">
                        <a:spcBef>
                          <a:spcPct val="45000"/>
                        </a:spcBef>
                        <a:buClr>
                          <a:srgbClr val="99CCCC"/>
                        </a:buClr>
                        <a:defRPr kumimoji="1" sz="2000">
                          <a:solidFill>
                            <a:srgbClr val="FFFFFF"/>
                          </a:solidFill>
                          <a:latin typeface="Arial" panose="020B0604020202020204" pitchFamily="34" charset="0"/>
                        </a:defRPr>
                      </a:lvl4pPr>
                      <a:lvl5pPr algn="l">
                        <a:spcBef>
                          <a:spcPct val="20000"/>
                        </a:spcBef>
                        <a:buClr>
                          <a:srgbClr val="C2B515"/>
                        </a:buClr>
                        <a:defRPr kumimoji="1">
                          <a:solidFill>
                            <a:srgbClr val="FFFFFF"/>
                          </a:solidFill>
                          <a:latin typeface="Arial" panose="020B0604020202020204" pitchFamily="34" charset="0"/>
                        </a:defRPr>
                      </a:lvl5pPr>
                      <a:lvl6pPr eaLnBrk="0" fontAlgn="base" hangingPunct="0">
                        <a:spcBef>
                          <a:spcPct val="20000"/>
                        </a:spcBef>
                        <a:spcAft>
                          <a:spcPct val="0"/>
                        </a:spcAft>
                        <a:buClr>
                          <a:srgbClr val="C2B515"/>
                        </a:buClr>
                        <a:defRPr kumimoji="1">
                          <a:solidFill>
                            <a:srgbClr val="FFFFFF"/>
                          </a:solidFill>
                          <a:latin typeface="Arial" panose="020B0604020202020204" pitchFamily="34" charset="0"/>
                        </a:defRPr>
                      </a:lvl6pPr>
                      <a:lvl7pPr eaLnBrk="0" fontAlgn="base" hangingPunct="0">
                        <a:spcBef>
                          <a:spcPct val="20000"/>
                        </a:spcBef>
                        <a:spcAft>
                          <a:spcPct val="0"/>
                        </a:spcAft>
                        <a:buClr>
                          <a:srgbClr val="C2B515"/>
                        </a:buClr>
                        <a:defRPr kumimoji="1">
                          <a:solidFill>
                            <a:srgbClr val="FFFFFF"/>
                          </a:solidFill>
                          <a:latin typeface="Arial" panose="020B0604020202020204" pitchFamily="34" charset="0"/>
                        </a:defRPr>
                      </a:lvl7pPr>
                      <a:lvl8pPr eaLnBrk="0" fontAlgn="base" hangingPunct="0">
                        <a:spcBef>
                          <a:spcPct val="20000"/>
                        </a:spcBef>
                        <a:spcAft>
                          <a:spcPct val="0"/>
                        </a:spcAft>
                        <a:buClr>
                          <a:srgbClr val="C2B515"/>
                        </a:buClr>
                        <a:defRPr kumimoji="1">
                          <a:solidFill>
                            <a:srgbClr val="FFFFFF"/>
                          </a:solidFill>
                          <a:latin typeface="Arial" panose="020B0604020202020204" pitchFamily="34" charset="0"/>
                        </a:defRPr>
                      </a:lvl8pPr>
                      <a:lvl9pPr eaLnBrk="0" fontAlgn="base" hangingPunct="0">
                        <a:spcBef>
                          <a:spcPct val="20000"/>
                        </a:spcBef>
                        <a:spcAft>
                          <a:spcPct val="0"/>
                        </a:spcAft>
                        <a:buClr>
                          <a:srgbClr val="C2B515"/>
                        </a:buClr>
                        <a:defRPr kumimoji="1">
                          <a:solidFill>
                            <a:srgbClr val="FFFFFF"/>
                          </a:solidFill>
                          <a:latin typeface="Arial" panose="020B0604020202020204" pitchFamily="34" charset="0"/>
                        </a:defRPr>
                      </a:lvl9pPr>
                    </a:lstStyle>
                    <a:p>
                      <a:pPr marL="0" marR="0" lvl="0" indent="0" algn="l" defTabSz="914400" rtl="0" eaLnBrk="0" fontAlgn="base" latinLnBrk="0" hangingPunct="0">
                        <a:lnSpc>
                          <a:spcPct val="100000"/>
                        </a:lnSpc>
                        <a:spcBef>
                          <a:spcPct val="45000"/>
                        </a:spcBef>
                        <a:spcAft>
                          <a:spcPct val="0"/>
                        </a:spcAft>
                        <a:buClr>
                          <a:srgbClr val="99CCCC"/>
                        </a:buClr>
                        <a:buSzTx/>
                        <a:buFontTx/>
                        <a:buNone/>
                        <a:tabLst/>
                      </a:pPr>
                      <a:r>
                        <a:rPr kumimoji="1" lang="en-US" sz="2000" b="1" i="0" u="none" strike="noStrike" cap="none" normalizeH="0" baseline="0">
                          <a:ln>
                            <a:noFill/>
                          </a:ln>
                          <a:solidFill>
                            <a:schemeClr val="tx1"/>
                          </a:solidFill>
                          <a:effectLst/>
                          <a:latin typeface="Arial" panose="020B0604020202020204" pitchFamily="34" charset="0"/>
                        </a:rPr>
                        <a:t>Full word</a:t>
                      </a:r>
                    </a:p>
                  </a:txBody>
                  <a:tcPr marT="45726" marB="45726"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gn="l">
                        <a:spcBef>
                          <a:spcPct val="45000"/>
                        </a:spcBef>
                        <a:buClr>
                          <a:srgbClr val="99CCCC"/>
                        </a:buClr>
                        <a:defRPr kumimoji="1" sz="2000">
                          <a:solidFill>
                            <a:srgbClr val="FFFFFF"/>
                          </a:solidFill>
                          <a:latin typeface="Arial" panose="020B0604020202020204" pitchFamily="34" charset="0"/>
                        </a:defRPr>
                      </a:lvl1pPr>
                      <a:lvl2pPr algn="l">
                        <a:spcBef>
                          <a:spcPct val="45000"/>
                        </a:spcBef>
                        <a:buClr>
                          <a:srgbClr val="99CCCC"/>
                        </a:buClr>
                        <a:defRPr kumimoji="1" sz="2000">
                          <a:solidFill>
                            <a:srgbClr val="FFFFFF"/>
                          </a:solidFill>
                          <a:latin typeface="Arial" panose="020B0604020202020204" pitchFamily="34" charset="0"/>
                        </a:defRPr>
                      </a:lvl2pPr>
                      <a:lvl3pPr algn="l">
                        <a:spcBef>
                          <a:spcPct val="45000"/>
                        </a:spcBef>
                        <a:buClr>
                          <a:srgbClr val="99CCCC"/>
                        </a:buClr>
                        <a:defRPr kumimoji="1" sz="2000">
                          <a:solidFill>
                            <a:srgbClr val="FFFFFF"/>
                          </a:solidFill>
                          <a:latin typeface="Arial" panose="020B0604020202020204" pitchFamily="34" charset="0"/>
                        </a:defRPr>
                      </a:lvl3pPr>
                      <a:lvl4pPr algn="l">
                        <a:spcBef>
                          <a:spcPct val="45000"/>
                        </a:spcBef>
                        <a:buClr>
                          <a:srgbClr val="99CCCC"/>
                        </a:buClr>
                        <a:defRPr kumimoji="1" sz="2000">
                          <a:solidFill>
                            <a:srgbClr val="FFFFFF"/>
                          </a:solidFill>
                          <a:latin typeface="Arial" panose="020B0604020202020204" pitchFamily="34" charset="0"/>
                        </a:defRPr>
                      </a:lvl4pPr>
                      <a:lvl5pPr algn="l">
                        <a:spcBef>
                          <a:spcPct val="20000"/>
                        </a:spcBef>
                        <a:buClr>
                          <a:srgbClr val="C2B515"/>
                        </a:buClr>
                        <a:defRPr kumimoji="1">
                          <a:solidFill>
                            <a:srgbClr val="FFFFFF"/>
                          </a:solidFill>
                          <a:latin typeface="Arial" panose="020B0604020202020204" pitchFamily="34" charset="0"/>
                        </a:defRPr>
                      </a:lvl5pPr>
                      <a:lvl6pPr eaLnBrk="0" fontAlgn="base" hangingPunct="0">
                        <a:spcBef>
                          <a:spcPct val="20000"/>
                        </a:spcBef>
                        <a:spcAft>
                          <a:spcPct val="0"/>
                        </a:spcAft>
                        <a:buClr>
                          <a:srgbClr val="C2B515"/>
                        </a:buClr>
                        <a:defRPr kumimoji="1">
                          <a:solidFill>
                            <a:srgbClr val="FFFFFF"/>
                          </a:solidFill>
                          <a:latin typeface="Arial" panose="020B0604020202020204" pitchFamily="34" charset="0"/>
                        </a:defRPr>
                      </a:lvl6pPr>
                      <a:lvl7pPr eaLnBrk="0" fontAlgn="base" hangingPunct="0">
                        <a:spcBef>
                          <a:spcPct val="20000"/>
                        </a:spcBef>
                        <a:spcAft>
                          <a:spcPct val="0"/>
                        </a:spcAft>
                        <a:buClr>
                          <a:srgbClr val="C2B515"/>
                        </a:buClr>
                        <a:defRPr kumimoji="1">
                          <a:solidFill>
                            <a:srgbClr val="FFFFFF"/>
                          </a:solidFill>
                          <a:latin typeface="Arial" panose="020B0604020202020204" pitchFamily="34" charset="0"/>
                        </a:defRPr>
                      </a:lvl7pPr>
                      <a:lvl8pPr eaLnBrk="0" fontAlgn="base" hangingPunct="0">
                        <a:spcBef>
                          <a:spcPct val="20000"/>
                        </a:spcBef>
                        <a:spcAft>
                          <a:spcPct val="0"/>
                        </a:spcAft>
                        <a:buClr>
                          <a:srgbClr val="C2B515"/>
                        </a:buClr>
                        <a:defRPr kumimoji="1">
                          <a:solidFill>
                            <a:srgbClr val="FFFFFF"/>
                          </a:solidFill>
                          <a:latin typeface="Arial" panose="020B0604020202020204" pitchFamily="34" charset="0"/>
                        </a:defRPr>
                      </a:lvl8pPr>
                      <a:lvl9pPr eaLnBrk="0" fontAlgn="base" hangingPunct="0">
                        <a:spcBef>
                          <a:spcPct val="20000"/>
                        </a:spcBef>
                        <a:spcAft>
                          <a:spcPct val="0"/>
                        </a:spcAft>
                        <a:buClr>
                          <a:srgbClr val="C2B515"/>
                        </a:buClr>
                        <a:defRPr kumimoji="1">
                          <a:solidFill>
                            <a:srgbClr val="FFFFFF"/>
                          </a:solidFill>
                          <a:latin typeface="Arial" panose="020B0604020202020204" pitchFamily="34" charset="0"/>
                        </a:defRPr>
                      </a:lvl9pPr>
                    </a:lstStyle>
                    <a:p>
                      <a:pPr marL="0" marR="0" lvl="0" indent="0" algn="l" defTabSz="914400" rtl="0" eaLnBrk="0" fontAlgn="base" latinLnBrk="0" hangingPunct="0">
                        <a:lnSpc>
                          <a:spcPct val="100000"/>
                        </a:lnSpc>
                        <a:spcBef>
                          <a:spcPct val="45000"/>
                        </a:spcBef>
                        <a:spcAft>
                          <a:spcPct val="0"/>
                        </a:spcAft>
                        <a:buClr>
                          <a:srgbClr val="99CCCC"/>
                        </a:buClr>
                        <a:buSzTx/>
                        <a:buFontTx/>
                        <a:buNone/>
                        <a:tabLst/>
                      </a:pPr>
                      <a:r>
                        <a:rPr kumimoji="1" lang="en-US" sz="2000" b="1" i="0" u="none" strike="noStrike" cap="none" normalizeH="0" baseline="0">
                          <a:ln>
                            <a:noFill/>
                          </a:ln>
                          <a:solidFill>
                            <a:schemeClr val="tx1"/>
                          </a:solidFill>
                          <a:effectLst/>
                          <a:latin typeface="Arial" panose="020B0604020202020204" pitchFamily="34" charset="0"/>
                        </a:rPr>
                        <a:t>Right</a:t>
                      </a:r>
                    </a:p>
                  </a:txBody>
                  <a:tcPr marT="45726" marB="4572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gn="l">
                        <a:spcBef>
                          <a:spcPct val="45000"/>
                        </a:spcBef>
                        <a:buClr>
                          <a:srgbClr val="99CCCC"/>
                        </a:buClr>
                        <a:defRPr kumimoji="1" sz="2000">
                          <a:solidFill>
                            <a:srgbClr val="FFFFFF"/>
                          </a:solidFill>
                          <a:latin typeface="Arial" panose="020B0604020202020204" pitchFamily="34" charset="0"/>
                        </a:defRPr>
                      </a:lvl1pPr>
                      <a:lvl2pPr algn="l">
                        <a:spcBef>
                          <a:spcPct val="45000"/>
                        </a:spcBef>
                        <a:buClr>
                          <a:srgbClr val="99CCCC"/>
                        </a:buClr>
                        <a:defRPr kumimoji="1" sz="2000">
                          <a:solidFill>
                            <a:srgbClr val="FFFFFF"/>
                          </a:solidFill>
                          <a:latin typeface="Arial" panose="020B0604020202020204" pitchFamily="34" charset="0"/>
                        </a:defRPr>
                      </a:lvl2pPr>
                      <a:lvl3pPr algn="l">
                        <a:spcBef>
                          <a:spcPct val="45000"/>
                        </a:spcBef>
                        <a:buClr>
                          <a:srgbClr val="99CCCC"/>
                        </a:buClr>
                        <a:defRPr kumimoji="1" sz="2000">
                          <a:solidFill>
                            <a:srgbClr val="FFFFFF"/>
                          </a:solidFill>
                          <a:latin typeface="Arial" panose="020B0604020202020204" pitchFamily="34" charset="0"/>
                        </a:defRPr>
                      </a:lvl3pPr>
                      <a:lvl4pPr algn="l">
                        <a:spcBef>
                          <a:spcPct val="45000"/>
                        </a:spcBef>
                        <a:buClr>
                          <a:srgbClr val="99CCCC"/>
                        </a:buClr>
                        <a:defRPr kumimoji="1" sz="2000">
                          <a:solidFill>
                            <a:srgbClr val="FFFFFF"/>
                          </a:solidFill>
                          <a:latin typeface="Arial" panose="020B0604020202020204" pitchFamily="34" charset="0"/>
                        </a:defRPr>
                      </a:lvl4pPr>
                      <a:lvl5pPr algn="l">
                        <a:spcBef>
                          <a:spcPct val="20000"/>
                        </a:spcBef>
                        <a:buClr>
                          <a:srgbClr val="C2B515"/>
                        </a:buClr>
                        <a:defRPr kumimoji="1">
                          <a:solidFill>
                            <a:srgbClr val="FFFFFF"/>
                          </a:solidFill>
                          <a:latin typeface="Arial" panose="020B0604020202020204" pitchFamily="34" charset="0"/>
                        </a:defRPr>
                      </a:lvl5pPr>
                      <a:lvl6pPr eaLnBrk="0" fontAlgn="base" hangingPunct="0">
                        <a:spcBef>
                          <a:spcPct val="20000"/>
                        </a:spcBef>
                        <a:spcAft>
                          <a:spcPct val="0"/>
                        </a:spcAft>
                        <a:buClr>
                          <a:srgbClr val="C2B515"/>
                        </a:buClr>
                        <a:defRPr kumimoji="1">
                          <a:solidFill>
                            <a:srgbClr val="FFFFFF"/>
                          </a:solidFill>
                          <a:latin typeface="Arial" panose="020B0604020202020204" pitchFamily="34" charset="0"/>
                        </a:defRPr>
                      </a:lvl6pPr>
                      <a:lvl7pPr eaLnBrk="0" fontAlgn="base" hangingPunct="0">
                        <a:spcBef>
                          <a:spcPct val="20000"/>
                        </a:spcBef>
                        <a:spcAft>
                          <a:spcPct val="0"/>
                        </a:spcAft>
                        <a:buClr>
                          <a:srgbClr val="C2B515"/>
                        </a:buClr>
                        <a:defRPr kumimoji="1">
                          <a:solidFill>
                            <a:srgbClr val="FFFFFF"/>
                          </a:solidFill>
                          <a:latin typeface="Arial" panose="020B0604020202020204" pitchFamily="34" charset="0"/>
                        </a:defRPr>
                      </a:lvl7pPr>
                      <a:lvl8pPr eaLnBrk="0" fontAlgn="base" hangingPunct="0">
                        <a:spcBef>
                          <a:spcPct val="20000"/>
                        </a:spcBef>
                        <a:spcAft>
                          <a:spcPct val="0"/>
                        </a:spcAft>
                        <a:buClr>
                          <a:srgbClr val="C2B515"/>
                        </a:buClr>
                        <a:defRPr kumimoji="1">
                          <a:solidFill>
                            <a:srgbClr val="FFFFFF"/>
                          </a:solidFill>
                          <a:latin typeface="Arial" panose="020B0604020202020204" pitchFamily="34" charset="0"/>
                        </a:defRPr>
                      </a:lvl8pPr>
                      <a:lvl9pPr eaLnBrk="0" fontAlgn="base" hangingPunct="0">
                        <a:spcBef>
                          <a:spcPct val="20000"/>
                        </a:spcBef>
                        <a:spcAft>
                          <a:spcPct val="0"/>
                        </a:spcAft>
                        <a:buClr>
                          <a:srgbClr val="C2B515"/>
                        </a:buClr>
                        <a:defRPr kumimoji="1">
                          <a:solidFill>
                            <a:srgbClr val="FFFFFF"/>
                          </a:solidFill>
                          <a:latin typeface="Arial" panose="020B0604020202020204" pitchFamily="34" charset="0"/>
                        </a:defRPr>
                      </a:lvl9pPr>
                    </a:lstStyle>
                    <a:p>
                      <a:pPr marL="0" marR="0" lvl="0" indent="0" algn="ctr" defTabSz="914400" rtl="0" eaLnBrk="0" fontAlgn="base" latinLnBrk="0" hangingPunct="0">
                        <a:lnSpc>
                          <a:spcPct val="100000"/>
                        </a:lnSpc>
                        <a:spcBef>
                          <a:spcPct val="45000"/>
                        </a:spcBef>
                        <a:spcAft>
                          <a:spcPct val="0"/>
                        </a:spcAft>
                        <a:buClr>
                          <a:srgbClr val="99CCCC"/>
                        </a:buClr>
                        <a:buSzTx/>
                        <a:buFontTx/>
                        <a:buNone/>
                        <a:tabLst/>
                      </a:pPr>
                      <a:r>
                        <a:rPr kumimoji="1" lang="en-US" sz="2000" b="1" i="0" u="none" strike="noStrike" cap="none" normalizeH="0" baseline="0">
                          <a:ln>
                            <a:noFill/>
                          </a:ln>
                          <a:solidFill>
                            <a:schemeClr val="tx1"/>
                          </a:solidFill>
                          <a:effectLst/>
                          <a:latin typeface="Arial" panose="020B0604020202020204" pitchFamily="34" charset="0"/>
                        </a:rPr>
                        <a:t>F</a:t>
                      </a:r>
                    </a:p>
                  </a:txBody>
                  <a:tcPr marT="45726" marB="4572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gn="l">
                        <a:spcBef>
                          <a:spcPct val="45000"/>
                        </a:spcBef>
                        <a:buClr>
                          <a:srgbClr val="99CCCC"/>
                        </a:buClr>
                        <a:defRPr kumimoji="1" sz="2000">
                          <a:solidFill>
                            <a:srgbClr val="FFFFFF"/>
                          </a:solidFill>
                          <a:latin typeface="Arial" panose="020B0604020202020204" pitchFamily="34" charset="0"/>
                        </a:defRPr>
                      </a:lvl1pPr>
                      <a:lvl2pPr algn="l">
                        <a:spcBef>
                          <a:spcPct val="45000"/>
                        </a:spcBef>
                        <a:buClr>
                          <a:srgbClr val="99CCCC"/>
                        </a:buClr>
                        <a:defRPr kumimoji="1" sz="2000">
                          <a:solidFill>
                            <a:srgbClr val="FFFFFF"/>
                          </a:solidFill>
                          <a:latin typeface="Arial" panose="020B0604020202020204" pitchFamily="34" charset="0"/>
                        </a:defRPr>
                      </a:lvl2pPr>
                      <a:lvl3pPr algn="l">
                        <a:spcBef>
                          <a:spcPct val="45000"/>
                        </a:spcBef>
                        <a:buClr>
                          <a:srgbClr val="99CCCC"/>
                        </a:buClr>
                        <a:defRPr kumimoji="1" sz="2000">
                          <a:solidFill>
                            <a:srgbClr val="FFFFFF"/>
                          </a:solidFill>
                          <a:latin typeface="Arial" panose="020B0604020202020204" pitchFamily="34" charset="0"/>
                        </a:defRPr>
                      </a:lvl3pPr>
                      <a:lvl4pPr algn="l">
                        <a:spcBef>
                          <a:spcPct val="45000"/>
                        </a:spcBef>
                        <a:buClr>
                          <a:srgbClr val="99CCCC"/>
                        </a:buClr>
                        <a:defRPr kumimoji="1" sz="2000">
                          <a:solidFill>
                            <a:srgbClr val="FFFFFF"/>
                          </a:solidFill>
                          <a:latin typeface="Arial" panose="020B0604020202020204" pitchFamily="34" charset="0"/>
                        </a:defRPr>
                      </a:lvl4pPr>
                      <a:lvl5pPr algn="l">
                        <a:spcBef>
                          <a:spcPct val="20000"/>
                        </a:spcBef>
                        <a:buClr>
                          <a:srgbClr val="C2B515"/>
                        </a:buClr>
                        <a:defRPr kumimoji="1">
                          <a:solidFill>
                            <a:srgbClr val="FFFFFF"/>
                          </a:solidFill>
                          <a:latin typeface="Arial" panose="020B0604020202020204" pitchFamily="34" charset="0"/>
                        </a:defRPr>
                      </a:lvl5pPr>
                      <a:lvl6pPr eaLnBrk="0" fontAlgn="base" hangingPunct="0">
                        <a:spcBef>
                          <a:spcPct val="20000"/>
                        </a:spcBef>
                        <a:spcAft>
                          <a:spcPct val="0"/>
                        </a:spcAft>
                        <a:buClr>
                          <a:srgbClr val="C2B515"/>
                        </a:buClr>
                        <a:defRPr kumimoji="1">
                          <a:solidFill>
                            <a:srgbClr val="FFFFFF"/>
                          </a:solidFill>
                          <a:latin typeface="Arial" panose="020B0604020202020204" pitchFamily="34" charset="0"/>
                        </a:defRPr>
                      </a:lvl6pPr>
                      <a:lvl7pPr eaLnBrk="0" fontAlgn="base" hangingPunct="0">
                        <a:spcBef>
                          <a:spcPct val="20000"/>
                        </a:spcBef>
                        <a:spcAft>
                          <a:spcPct val="0"/>
                        </a:spcAft>
                        <a:buClr>
                          <a:srgbClr val="C2B515"/>
                        </a:buClr>
                        <a:defRPr kumimoji="1">
                          <a:solidFill>
                            <a:srgbClr val="FFFFFF"/>
                          </a:solidFill>
                          <a:latin typeface="Arial" panose="020B0604020202020204" pitchFamily="34" charset="0"/>
                        </a:defRPr>
                      </a:lvl7pPr>
                      <a:lvl8pPr eaLnBrk="0" fontAlgn="base" hangingPunct="0">
                        <a:spcBef>
                          <a:spcPct val="20000"/>
                        </a:spcBef>
                        <a:spcAft>
                          <a:spcPct val="0"/>
                        </a:spcAft>
                        <a:buClr>
                          <a:srgbClr val="C2B515"/>
                        </a:buClr>
                        <a:defRPr kumimoji="1">
                          <a:solidFill>
                            <a:srgbClr val="FFFFFF"/>
                          </a:solidFill>
                          <a:latin typeface="Arial" panose="020B0604020202020204" pitchFamily="34" charset="0"/>
                        </a:defRPr>
                      </a:lvl8pPr>
                      <a:lvl9pPr eaLnBrk="0" fontAlgn="base" hangingPunct="0">
                        <a:spcBef>
                          <a:spcPct val="20000"/>
                        </a:spcBef>
                        <a:spcAft>
                          <a:spcPct val="0"/>
                        </a:spcAft>
                        <a:buClr>
                          <a:srgbClr val="C2B515"/>
                        </a:buClr>
                        <a:defRPr kumimoji="1">
                          <a:solidFill>
                            <a:srgbClr val="FFFFFF"/>
                          </a:solidFill>
                          <a:latin typeface="Arial" panose="020B0604020202020204" pitchFamily="34" charset="0"/>
                        </a:defRPr>
                      </a:lvl9pPr>
                    </a:lstStyle>
                    <a:p>
                      <a:pPr marL="0" marR="0" lvl="0" indent="0" algn="ctr" defTabSz="914400" rtl="0" eaLnBrk="0" fontAlgn="base" latinLnBrk="0" hangingPunct="0">
                        <a:lnSpc>
                          <a:spcPct val="100000"/>
                        </a:lnSpc>
                        <a:spcBef>
                          <a:spcPct val="45000"/>
                        </a:spcBef>
                        <a:spcAft>
                          <a:spcPct val="0"/>
                        </a:spcAft>
                        <a:buClr>
                          <a:srgbClr val="99CCCC"/>
                        </a:buClr>
                        <a:buSzTx/>
                        <a:buFontTx/>
                        <a:buNone/>
                        <a:tabLst/>
                        <a:defRPr/>
                      </a:pPr>
                      <a:r>
                        <a:rPr kumimoji="1" lang="en-US" sz="2000" b="1" i="0" u="none" strike="noStrike" cap="none" normalizeH="0" baseline="0">
                          <a:ln>
                            <a:noFill/>
                          </a:ln>
                          <a:solidFill>
                            <a:schemeClr val="tx1"/>
                          </a:solidFill>
                          <a:effectLst/>
                          <a:latin typeface="Arial" panose="020B0604020202020204" pitchFamily="34" charset="0"/>
                        </a:rPr>
                        <a:t>B’0’</a:t>
                      </a:r>
                      <a:endParaRPr kumimoji="1" lang="en-AU" sz="2000" b="1" i="0" u="none" strike="noStrike" cap="none" normalizeH="0" baseline="0">
                        <a:ln>
                          <a:noFill/>
                        </a:ln>
                        <a:solidFill>
                          <a:schemeClr val="tx1"/>
                        </a:solidFill>
                        <a:effectLst/>
                        <a:latin typeface="Arial" panose="020B0604020202020204" pitchFamily="34" charset="0"/>
                      </a:endParaRPr>
                    </a:p>
                  </a:txBody>
                  <a:tcPr marT="45726" marB="4572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gn="l">
                        <a:spcBef>
                          <a:spcPct val="45000"/>
                        </a:spcBef>
                        <a:buClr>
                          <a:srgbClr val="99CCCC"/>
                        </a:buClr>
                        <a:defRPr kumimoji="1" sz="2000">
                          <a:solidFill>
                            <a:srgbClr val="FFFFFF"/>
                          </a:solidFill>
                          <a:latin typeface="Arial" panose="020B0604020202020204" pitchFamily="34" charset="0"/>
                        </a:defRPr>
                      </a:lvl1pPr>
                      <a:lvl2pPr algn="l">
                        <a:spcBef>
                          <a:spcPct val="45000"/>
                        </a:spcBef>
                        <a:buClr>
                          <a:srgbClr val="99CCCC"/>
                        </a:buClr>
                        <a:defRPr kumimoji="1" sz="2000">
                          <a:solidFill>
                            <a:srgbClr val="FFFFFF"/>
                          </a:solidFill>
                          <a:latin typeface="Arial" panose="020B0604020202020204" pitchFamily="34" charset="0"/>
                        </a:defRPr>
                      </a:lvl2pPr>
                      <a:lvl3pPr algn="l">
                        <a:spcBef>
                          <a:spcPct val="45000"/>
                        </a:spcBef>
                        <a:buClr>
                          <a:srgbClr val="99CCCC"/>
                        </a:buClr>
                        <a:defRPr kumimoji="1" sz="2000">
                          <a:solidFill>
                            <a:srgbClr val="FFFFFF"/>
                          </a:solidFill>
                          <a:latin typeface="Arial" panose="020B0604020202020204" pitchFamily="34" charset="0"/>
                        </a:defRPr>
                      </a:lvl3pPr>
                      <a:lvl4pPr algn="l">
                        <a:spcBef>
                          <a:spcPct val="45000"/>
                        </a:spcBef>
                        <a:buClr>
                          <a:srgbClr val="99CCCC"/>
                        </a:buClr>
                        <a:defRPr kumimoji="1" sz="2000">
                          <a:solidFill>
                            <a:srgbClr val="FFFFFF"/>
                          </a:solidFill>
                          <a:latin typeface="Arial" panose="020B0604020202020204" pitchFamily="34" charset="0"/>
                        </a:defRPr>
                      </a:lvl4pPr>
                      <a:lvl5pPr algn="l">
                        <a:spcBef>
                          <a:spcPct val="20000"/>
                        </a:spcBef>
                        <a:buClr>
                          <a:srgbClr val="C2B515"/>
                        </a:buClr>
                        <a:defRPr kumimoji="1">
                          <a:solidFill>
                            <a:srgbClr val="FFFFFF"/>
                          </a:solidFill>
                          <a:latin typeface="Arial" panose="020B0604020202020204" pitchFamily="34" charset="0"/>
                        </a:defRPr>
                      </a:lvl5pPr>
                      <a:lvl6pPr eaLnBrk="0" fontAlgn="base" hangingPunct="0">
                        <a:spcBef>
                          <a:spcPct val="20000"/>
                        </a:spcBef>
                        <a:spcAft>
                          <a:spcPct val="0"/>
                        </a:spcAft>
                        <a:buClr>
                          <a:srgbClr val="C2B515"/>
                        </a:buClr>
                        <a:defRPr kumimoji="1">
                          <a:solidFill>
                            <a:srgbClr val="FFFFFF"/>
                          </a:solidFill>
                          <a:latin typeface="Arial" panose="020B0604020202020204" pitchFamily="34" charset="0"/>
                        </a:defRPr>
                      </a:lvl6pPr>
                      <a:lvl7pPr eaLnBrk="0" fontAlgn="base" hangingPunct="0">
                        <a:spcBef>
                          <a:spcPct val="20000"/>
                        </a:spcBef>
                        <a:spcAft>
                          <a:spcPct val="0"/>
                        </a:spcAft>
                        <a:buClr>
                          <a:srgbClr val="C2B515"/>
                        </a:buClr>
                        <a:defRPr kumimoji="1">
                          <a:solidFill>
                            <a:srgbClr val="FFFFFF"/>
                          </a:solidFill>
                          <a:latin typeface="Arial" panose="020B0604020202020204" pitchFamily="34" charset="0"/>
                        </a:defRPr>
                      </a:lvl7pPr>
                      <a:lvl8pPr eaLnBrk="0" fontAlgn="base" hangingPunct="0">
                        <a:spcBef>
                          <a:spcPct val="20000"/>
                        </a:spcBef>
                        <a:spcAft>
                          <a:spcPct val="0"/>
                        </a:spcAft>
                        <a:buClr>
                          <a:srgbClr val="C2B515"/>
                        </a:buClr>
                        <a:defRPr kumimoji="1">
                          <a:solidFill>
                            <a:srgbClr val="FFFFFF"/>
                          </a:solidFill>
                          <a:latin typeface="Arial" panose="020B0604020202020204" pitchFamily="34" charset="0"/>
                        </a:defRPr>
                      </a:lvl8pPr>
                      <a:lvl9pPr eaLnBrk="0" fontAlgn="base" hangingPunct="0">
                        <a:spcBef>
                          <a:spcPct val="20000"/>
                        </a:spcBef>
                        <a:spcAft>
                          <a:spcPct val="0"/>
                        </a:spcAft>
                        <a:buClr>
                          <a:srgbClr val="C2B515"/>
                        </a:buClr>
                        <a:defRPr kumimoji="1">
                          <a:solidFill>
                            <a:srgbClr val="FFFFFF"/>
                          </a:solidFill>
                          <a:latin typeface="Arial" panose="020B0604020202020204" pitchFamily="34" charset="0"/>
                        </a:defRPr>
                      </a:lvl9pPr>
                    </a:lstStyle>
                    <a:p>
                      <a:pPr marL="0" marR="0" lvl="0" indent="0" algn="ctr" defTabSz="914400" rtl="0" eaLnBrk="0" fontAlgn="base" latinLnBrk="0" hangingPunct="0">
                        <a:lnSpc>
                          <a:spcPct val="100000"/>
                        </a:lnSpc>
                        <a:spcBef>
                          <a:spcPct val="45000"/>
                        </a:spcBef>
                        <a:spcAft>
                          <a:spcPct val="0"/>
                        </a:spcAft>
                        <a:buClr>
                          <a:srgbClr val="99CCCC"/>
                        </a:buClr>
                        <a:buSzTx/>
                        <a:buFontTx/>
                        <a:buNone/>
                        <a:tabLst/>
                      </a:pPr>
                      <a:r>
                        <a:rPr kumimoji="1" lang="en-US" sz="2000" b="1" i="0" u="none" strike="noStrike" cap="none" normalizeH="0" baseline="0">
                          <a:ln>
                            <a:noFill/>
                          </a:ln>
                          <a:solidFill>
                            <a:schemeClr val="tx1"/>
                          </a:solidFill>
                          <a:effectLst/>
                          <a:latin typeface="Arial" panose="020B0604020202020204" pitchFamily="34" charset="0"/>
                        </a:rPr>
                        <a:t>F’2000’=&gt;000007D0</a:t>
                      </a:r>
                    </a:p>
                  </a:txBody>
                  <a:tcPr marT="45726" marB="4572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6"/>
                  </a:ext>
                </a:extLst>
              </a:tr>
              <a:tr h="383890">
                <a:tc>
                  <a:txBody>
                    <a:bodyPr/>
                    <a:lstStyle>
                      <a:lvl1pPr algn="l">
                        <a:spcBef>
                          <a:spcPct val="45000"/>
                        </a:spcBef>
                        <a:buClr>
                          <a:srgbClr val="99CCCC"/>
                        </a:buClr>
                        <a:defRPr kumimoji="1" sz="2000">
                          <a:solidFill>
                            <a:srgbClr val="FFFFFF"/>
                          </a:solidFill>
                          <a:latin typeface="Arial" panose="020B0604020202020204" pitchFamily="34" charset="0"/>
                        </a:defRPr>
                      </a:lvl1pPr>
                      <a:lvl2pPr algn="l">
                        <a:spcBef>
                          <a:spcPct val="45000"/>
                        </a:spcBef>
                        <a:buClr>
                          <a:srgbClr val="99CCCC"/>
                        </a:buClr>
                        <a:defRPr kumimoji="1" sz="2000">
                          <a:solidFill>
                            <a:srgbClr val="FFFFFF"/>
                          </a:solidFill>
                          <a:latin typeface="Arial" panose="020B0604020202020204" pitchFamily="34" charset="0"/>
                        </a:defRPr>
                      </a:lvl2pPr>
                      <a:lvl3pPr algn="l">
                        <a:spcBef>
                          <a:spcPct val="45000"/>
                        </a:spcBef>
                        <a:buClr>
                          <a:srgbClr val="99CCCC"/>
                        </a:buClr>
                        <a:defRPr kumimoji="1" sz="2000">
                          <a:solidFill>
                            <a:srgbClr val="FFFFFF"/>
                          </a:solidFill>
                          <a:latin typeface="Arial" panose="020B0604020202020204" pitchFamily="34" charset="0"/>
                        </a:defRPr>
                      </a:lvl3pPr>
                      <a:lvl4pPr algn="l">
                        <a:spcBef>
                          <a:spcPct val="45000"/>
                        </a:spcBef>
                        <a:buClr>
                          <a:srgbClr val="99CCCC"/>
                        </a:buClr>
                        <a:defRPr kumimoji="1" sz="2000">
                          <a:solidFill>
                            <a:srgbClr val="FFFFFF"/>
                          </a:solidFill>
                          <a:latin typeface="Arial" panose="020B0604020202020204" pitchFamily="34" charset="0"/>
                        </a:defRPr>
                      </a:lvl4pPr>
                      <a:lvl5pPr algn="l">
                        <a:spcBef>
                          <a:spcPct val="20000"/>
                        </a:spcBef>
                        <a:buClr>
                          <a:srgbClr val="C2B515"/>
                        </a:buClr>
                        <a:defRPr kumimoji="1">
                          <a:solidFill>
                            <a:srgbClr val="FFFFFF"/>
                          </a:solidFill>
                          <a:latin typeface="Arial" panose="020B0604020202020204" pitchFamily="34" charset="0"/>
                        </a:defRPr>
                      </a:lvl5pPr>
                      <a:lvl6pPr eaLnBrk="0" fontAlgn="base" hangingPunct="0">
                        <a:spcBef>
                          <a:spcPct val="20000"/>
                        </a:spcBef>
                        <a:spcAft>
                          <a:spcPct val="0"/>
                        </a:spcAft>
                        <a:buClr>
                          <a:srgbClr val="C2B515"/>
                        </a:buClr>
                        <a:defRPr kumimoji="1">
                          <a:solidFill>
                            <a:srgbClr val="FFFFFF"/>
                          </a:solidFill>
                          <a:latin typeface="Arial" panose="020B0604020202020204" pitchFamily="34" charset="0"/>
                        </a:defRPr>
                      </a:lvl6pPr>
                      <a:lvl7pPr eaLnBrk="0" fontAlgn="base" hangingPunct="0">
                        <a:spcBef>
                          <a:spcPct val="20000"/>
                        </a:spcBef>
                        <a:spcAft>
                          <a:spcPct val="0"/>
                        </a:spcAft>
                        <a:buClr>
                          <a:srgbClr val="C2B515"/>
                        </a:buClr>
                        <a:defRPr kumimoji="1">
                          <a:solidFill>
                            <a:srgbClr val="FFFFFF"/>
                          </a:solidFill>
                          <a:latin typeface="Arial" panose="020B0604020202020204" pitchFamily="34" charset="0"/>
                        </a:defRPr>
                      </a:lvl7pPr>
                      <a:lvl8pPr eaLnBrk="0" fontAlgn="base" hangingPunct="0">
                        <a:spcBef>
                          <a:spcPct val="20000"/>
                        </a:spcBef>
                        <a:spcAft>
                          <a:spcPct val="0"/>
                        </a:spcAft>
                        <a:buClr>
                          <a:srgbClr val="C2B515"/>
                        </a:buClr>
                        <a:defRPr kumimoji="1">
                          <a:solidFill>
                            <a:srgbClr val="FFFFFF"/>
                          </a:solidFill>
                          <a:latin typeface="Arial" panose="020B0604020202020204" pitchFamily="34" charset="0"/>
                        </a:defRPr>
                      </a:lvl8pPr>
                      <a:lvl9pPr eaLnBrk="0" fontAlgn="base" hangingPunct="0">
                        <a:spcBef>
                          <a:spcPct val="20000"/>
                        </a:spcBef>
                        <a:spcAft>
                          <a:spcPct val="0"/>
                        </a:spcAft>
                        <a:buClr>
                          <a:srgbClr val="C2B515"/>
                        </a:buClr>
                        <a:defRPr kumimoji="1">
                          <a:solidFill>
                            <a:srgbClr val="FFFFFF"/>
                          </a:solidFill>
                          <a:latin typeface="Arial" panose="020B0604020202020204" pitchFamily="34" charset="0"/>
                        </a:defRPr>
                      </a:lvl9pPr>
                    </a:lstStyle>
                    <a:p>
                      <a:pPr marL="0" marR="0" lvl="0" indent="0" algn="l" defTabSz="914400" rtl="0" eaLnBrk="0" fontAlgn="base" latinLnBrk="0" hangingPunct="0">
                        <a:lnSpc>
                          <a:spcPct val="100000"/>
                        </a:lnSpc>
                        <a:spcBef>
                          <a:spcPct val="45000"/>
                        </a:spcBef>
                        <a:spcAft>
                          <a:spcPct val="0"/>
                        </a:spcAft>
                        <a:buClr>
                          <a:srgbClr val="99CCCC"/>
                        </a:buClr>
                        <a:buSzTx/>
                        <a:buFontTx/>
                        <a:buNone/>
                        <a:tabLst/>
                      </a:pPr>
                      <a:r>
                        <a:rPr kumimoji="1" lang="en-US" sz="2000" b="1" i="0" u="none" strike="noStrike" cap="none" normalizeH="0" baseline="0">
                          <a:ln>
                            <a:noFill/>
                          </a:ln>
                          <a:solidFill>
                            <a:schemeClr val="tx1"/>
                          </a:solidFill>
                          <a:effectLst/>
                          <a:latin typeface="Arial" panose="020B0604020202020204" pitchFamily="34" charset="0"/>
                        </a:rPr>
                        <a:t>Half word</a:t>
                      </a:r>
                    </a:p>
                  </a:txBody>
                  <a:tcPr marT="45726" marB="45726"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gn="l">
                        <a:spcBef>
                          <a:spcPct val="45000"/>
                        </a:spcBef>
                        <a:buClr>
                          <a:srgbClr val="99CCCC"/>
                        </a:buClr>
                        <a:defRPr kumimoji="1" sz="2000">
                          <a:solidFill>
                            <a:srgbClr val="FFFFFF"/>
                          </a:solidFill>
                          <a:latin typeface="Arial" panose="020B0604020202020204" pitchFamily="34" charset="0"/>
                        </a:defRPr>
                      </a:lvl1pPr>
                      <a:lvl2pPr algn="l">
                        <a:spcBef>
                          <a:spcPct val="45000"/>
                        </a:spcBef>
                        <a:buClr>
                          <a:srgbClr val="99CCCC"/>
                        </a:buClr>
                        <a:defRPr kumimoji="1" sz="2000">
                          <a:solidFill>
                            <a:srgbClr val="FFFFFF"/>
                          </a:solidFill>
                          <a:latin typeface="Arial" panose="020B0604020202020204" pitchFamily="34" charset="0"/>
                        </a:defRPr>
                      </a:lvl2pPr>
                      <a:lvl3pPr algn="l">
                        <a:spcBef>
                          <a:spcPct val="45000"/>
                        </a:spcBef>
                        <a:buClr>
                          <a:srgbClr val="99CCCC"/>
                        </a:buClr>
                        <a:defRPr kumimoji="1" sz="2000">
                          <a:solidFill>
                            <a:srgbClr val="FFFFFF"/>
                          </a:solidFill>
                          <a:latin typeface="Arial" panose="020B0604020202020204" pitchFamily="34" charset="0"/>
                        </a:defRPr>
                      </a:lvl3pPr>
                      <a:lvl4pPr algn="l">
                        <a:spcBef>
                          <a:spcPct val="45000"/>
                        </a:spcBef>
                        <a:buClr>
                          <a:srgbClr val="99CCCC"/>
                        </a:buClr>
                        <a:defRPr kumimoji="1" sz="2000">
                          <a:solidFill>
                            <a:srgbClr val="FFFFFF"/>
                          </a:solidFill>
                          <a:latin typeface="Arial" panose="020B0604020202020204" pitchFamily="34" charset="0"/>
                        </a:defRPr>
                      </a:lvl4pPr>
                      <a:lvl5pPr algn="l">
                        <a:spcBef>
                          <a:spcPct val="20000"/>
                        </a:spcBef>
                        <a:buClr>
                          <a:srgbClr val="C2B515"/>
                        </a:buClr>
                        <a:defRPr kumimoji="1">
                          <a:solidFill>
                            <a:srgbClr val="FFFFFF"/>
                          </a:solidFill>
                          <a:latin typeface="Arial" panose="020B0604020202020204" pitchFamily="34" charset="0"/>
                        </a:defRPr>
                      </a:lvl5pPr>
                      <a:lvl6pPr eaLnBrk="0" fontAlgn="base" hangingPunct="0">
                        <a:spcBef>
                          <a:spcPct val="20000"/>
                        </a:spcBef>
                        <a:spcAft>
                          <a:spcPct val="0"/>
                        </a:spcAft>
                        <a:buClr>
                          <a:srgbClr val="C2B515"/>
                        </a:buClr>
                        <a:defRPr kumimoji="1">
                          <a:solidFill>
                            <a:srgbClr val="FFFFFF"/>
                          </a:solidFill>
                          <a:latin typeface="Arial" panose="020B0604020202020204" pitchFamily="34" charset="0"/>
                        </a:defRPr>
                      </a:lvl6pPr>
                      <a:lvl7pPr eaLnBrk="0" fontAlgn="base" hangingPunct="0">
                        <a:spcBef>
                          <a:spcPct val="20000"/>
                        </a:spcBef>
                        <a:spcAft>
                          <a:spcPct val="0"/>
                        </a:spcAft>
                        <a:buClr>
                          <a:srgbClr val="C2B515"/>
                        </a:buClr>
                        <a:defRPr kumimoji="1">
                          <a:solidFill>
                            <a:srgbClr val="FFFFFF"/>
                          </a:solidFill>
                          <a:latin typeface="Arial" panose="020B0604020202020204" pitchFamily="34" charset="0"/>
                        </a:defRPr>
                      </a:lvl7pPr>
                      <a:lvl8pPr eaLnBrk="0" fontAlgn="base" hangingPunct="0">
                        <a:spcBef>
                          <a:spcPct val="20000"/>
                        </a:spcBef>
                        <a:spcAft>
                          <a:spcPct val="0"/>
                        </a:spcAft>
                        <a:buClr>
                          <a:srgbClr val="C2B515"/>
                        </a:buClr>
                        <a:defRPr kumimoji="1">
                          <a:solidFill>
                            <a:srgbClr val="FFFFFF"/>
                          </a:solidFill>
                          <a:latin typeface="Arial" panose="020B0604020202020204" pitchFamily="34" charset="0"/>
                        </a:defRPr>
                      </a:lvl8pPr>
                      <a:lvl9pPr eaLnBrk="0" fontAlgn="base" hangingPunct="0">
                        <a:spcBef>
                          <a:spcPct val="20000"/>
                        </a:spcBef>
                        <a:spcAft>
                          <a:spcPct val="0"/>
                        </a:spcAft>
                        <a:buClr>
                          <a:srgbClr val="C2B515"/>
                        </a:buClr>
                        <a:defRPr kumimoji="1">
                          <a:solidFill>
                            <a:srgbClr val="FFFFFF"/>
                          </a:solidFill>
                          <a:latin typeface="Arial" panose="020B0604020202020204" pitchFamily="34" charset="0"/>
                        </a:defRPr>
                      </a:lvl9pPr>
                    </a:lstStyle>
                    <a:p>
                      <a:pPr marL="0" marR="0" lvl="0" indent="0" algn="l" defTabSz="914400" rtl="0" eaLnBrk="0" fontAlgn="base" latinLnBrk="0" hangingPunct="0">
                        <a:lnSpc>
                          <a:spcPct val="100000"/>
                        </a:lnSpc>
                        <a:spcBef>
                          <a:spcPct val="45000"/>
                        </a:spcBef>
                        <a:spcAft>
                          <a:spcPct val="0"/>
                        </a:spcAft>
                        <a:buClr>
                          <a:srgbClr val="99CCCC"/>
                        </a:buClr>
                        <a:buSzTx/>
                        <a:buFontTx/>
                        <a:buNone/>
                        <a:tabLst/>
                      </a:pPr>
                      <a:r>
                        <a:rPr kumimoji="1" lang="en-US" sz="2000" b="1" i="0" u="none" strike="noStrike" cap="none" normalizeH="0" baseline="0">
                          <a:ln>
                            <a:noFill/>
                          </a:ln>
                          <a:solidFill>
                            <a:schemeClr val="tx1"/>
                          </a:solidFill>
                          <a:effectLst/>
                          <a:latin typeface="Arial" panose="020B0604020202020204" pitchFamily="34" charset="0"/>
                        </a:rPr>
                        <a:t>Right</a:t>
                      </a:r>
                    </a:p>
                  </a:txBody>
                  <a:tcPr marT="45726" marB="4572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gn="l">
                        <a:spcBef>
                          <a:spcPct val="45000"/>
                        </a:spcBef>
                        <a:buClr>
                          <a:srgbClr val="99CCCC"/>
                        </a:buClr>
                        <a:defRPr kumimoji="1" sz="2000">
                          <a:solidFill>
                            <a:srgbClr val="FFFFFF"/>
                          </a:solidFill>
                          <a:latin typeface="Arial" panose="020B0604020202020204" pitchFamily="34" charset="0"/>
                        </a:defRPr>
                      </a:lvl1pPr>
                      <a:lvl2pPr algn="l">
                        <a:spcBef>
                          <a:spcPct val="45000"/>
                        </a:spcBef>
                        <a:buClr>
                          <a:srgbClr val="99CCCC"/>
                        </a:buClr>
                        <a:defRPr kumimoji="1" sz="2000">
                          <a:solidFill>
                            <a:srgbClr val="FFFFFF"/>
                          </a:solidFill>
                          <a:latin typeface="Arial" panose="020B0604020202020204" pitchFamily="34" charset="0"/>
                        </a:defRPr>
                      </a:lvl2pPr>
                      <a:lvl3pPr algn="l">
                        <a:spcBef>
                          <a:spcPct val="45000"/>
                        </a:spcBef>
                        <a:buClr>
                          <a:srgbClr val="99CCCC"/>
                        </a:buClr>
                        <a:defRPr kumimoji="1" sz="2000">
                          <a:solidFill>
                            <a:srgbClr val="FFFFFF"/>
                          </a:solidFill>
                          <a:latin typeface="Arial" panose="020B0604020202020204" pitchFamily="34" charset="0"/>
                        </a:defRPr>
                      </a:lvl3pPr>
                      <a:lvl4pPr algn="l">
                        <a:spcBef>
                          <a:spcPct val="45000"/>
                        </a:spcBef>
                        <a:buClr>
                          <a:srgbClr val="99CCCC"/>
                        </a:buClr>
                        <a:defRPr kumimoji="1" sz="2000">
                          <a:solidFill>
                            <a:srgbClr val="FFFFFF"/>
                          </a:solidFill>
                          <a:latin typeface="Arial" panose="020B0604020202020204" pitchFamily="34" charset="0"/>
                        </a:defRPr>
                      </a:lvl4pPr>
                      <a:lvl5pPr algn="l">
                        <a:spcBef>
                          <a:spcPct val="20000"/>
                        </a:spcBef>
                        <a:buClr>
                          <a:srgbClr val="C2B515"/>
                        </a:buClr>
                        <a:defRPr kumimoji="1">
                          <a:solidFill>
                            <a:srgbClr val="FFFFFF"/>
                          </a:solidFill>
                          <a:latin typeface="Arial" panose="020B0604020202020204" pitchFamily="34" charset="0"/>
                        </a:defRPr>
                      </a:lvl5pPr>
                      <a:lvl6pPr eaLnBrk="0" fontAlgn="base" hangingPunct="0">
                        <a:spcBef>
                          <a:spcPct val="20000"/>
                        </a:spcBef>
                        <a:spcAft>
                          <a:spcPct val="0"/>
                        </a:spcAft>
                        <a:buClr>
                          <a:srgbClr val="C2B515"/>
                        </a:buClr>
                        <a:defRPr kumimoji="1">
                          <a:solidFill>
                            <a:srgbClr val="FFFFFF"/>
                          </a:solidFill>
                          <a:latin typeface="Arial" panose="020B0604020202020204" pitchFamily="34" charset="0"/>
                        </a:defRPr>
                      </a:lvl6pPr>
                      <a:lvl7pPr eaLnBrk="0" fontAlgn="base" hangingPunct="0">
                        <a:spcBef>
                          <a:spcPct val="20000"/>
                        </a:spcBef>
                        <a:spcAft>
                          <a:spcPct val="0"/>
                        </a:spcAft>
                        <a:buClr>
                          <a:srgbClr val="C2B515"/>
                        </a:buClr>
                        <a:defRPr kumimoji="1">
                          <a:solidFill>
                            <a:srgbClr val="FFFFFF"/>
                          </a:solidFill>
                          <a:latin typeface="Arial" panose="020B0604020202020204" pitchFamily="34" charset="0"/>
                        </a:defRPr>
                      </a:lvl7pPr>
                      <a:lvl8pPr eaLnBrk="0" fontAlgn="base" hangingPunct="0">
                        <a:spcBef>
                          <a:spcPct val="20000"/>
                        </a:spcBef>
                        <a:spcAft>
                          <a:spcPct val="0"/>
                        </a:spcAft>
                        <a:buClr>
                          <a:srgbClr val="C2B515"/>
                        </a:buClr>
                        <a:defRPr kumimoji="1">
                          <a:solidFill>
                            <a:srgbClr val="FFFFFF"/>
                          </a:solidFill>
                          <a:latin typeface="Arial" panose="020B0604020202020204" pitchFamily="34" charset="0"/>
                        </a:defRPr>
                      </a:lvl8pPr>
                      <a:lvl9pPr eaLnBrk="0" fontAlgn="base" hangingPunct="0">
                        <a:spcBef>
                          <a:spcPct val="20000"/>
                        </a:spcBef>
                        <a:spcAft>
                          <a:spcPct val="0"/>
                        </a:spcAft>
                        <a:buClr>
                          <a:srgbClr val="C2B515"/>
                        </a:buClr>
                        <a:defRPr kumimoji="1">
                          <a:solidFill>
                            <a:srgbClr val="FFFFFF"/>
                          </a:solidFill>
                          <a:latin typeface="Arial" panose="020B0604020202020204" pitchFamily="34" charset="0"/>
                        </a:defRPr>
                      </a:lvl9pPr>
                    </a:lstStyle>
                    <a:p>
                      <a:pPr marL="0" marR="0" lvl="0" indent="0" algn="ctr" defTabSz="914400" rtl="0" eaLnBrk="0" fontAlgn="base" latinLnBrk="0" hangingPunct="0">
                        <a:lnSpc>
                          <a:spcPct val="100000"/>
                        </a:lnSpc>
                        <a:spcBef>
                          <a:spcPct val="45000"/>
                        </a:spcBef>
                        <a:spcAft>
                          <a:spcPct val="0"/>
                        </a:spcAft>
                        <a:buClr>
                          <a:srgbClr val="99CCCC"/>
                        </a:buClr>
                        <a:buSzTx/>
                        <a:buFontTx/>
                        <a:buNone/>
                        <a:tabLst/>
                      </a:pPr>
                      <a:r>
                        <a:rPr kumimoji="1" lang="en-US" sz="2000" b="1" i="0" u="none" strike="noStrike" cap="none" normalizeH="0" baseline="0">
                          <a:ln>
                            <a:noFill/>
                          </a:ln>
                          <a:solidFill>
                            <a:schemeClr val="tx1"/>
                          </a:solidFill>
                          <a:effectLst/>
                          <a:latin typeface="Arial" panose="020B0604020202020204" pitchFamily="34" charset="0"/>
                        </a:rPr>
                        <a:t>H</a:t>
                      </a:r>
                    </a:p>
                  </a:txBody>
                  <a:tcPr marT="45726" marB="4572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gn="l">
                        <a:spcBef>
                          <a:spcPct val="45000"/>
                        </a:spcBef>
                        <a:buClr>
                          <a:srgbClr val="99CCCC"/>
                        </a:buClr>
                        <a:defRPr kumimoji="1" sz="2000">
                          <a:solidFill>
                            <a:srgbClr val="FFFFFF"/>
                          </a:solidFill>
                          <a:latin typeface="Arial" panose="020B0604020202020204" pitchFamily="34" charset="0"/>
                        </a:defRPr>
                      </a:lvl1pPr>
                      <a:lvl2pPr algn="l">
                        <a:spcBef>
                          <a:spcPct val="45000"/>
                        </a:spcBef>
                        <a:buClr>
                          <a:srgbClr val="99CCCC"/>
                        </a:buClr>
                        <a:defRPr kumimoji="1" sz="2000">
                          <a:solidFill>
                            <a:srgbClr val="FFFFFF"/>
                          </a:solidFill>
                          <a:latin typeface="Arial" panose="020B0604020202020204" pitchFamily="34" charset="0"/>
                        </a:defRPr>
                      </a:lvl2pPr>
                      <a:lvl3pPr algn="l">
                        <a:spcBef>
                          <a:spcPct val="45000"/>
                        </a:spcBef>
                        <a:buClr>
                          <a:srgbClr val="99CCCC"/>
                        </a:buClr>
                        <a:defRPr kumimoji="1" sz="2000">
                          <a:solidFill>
                            <a:srgbClr val="FFFFFF"/>
                          </a:solidFill>
                          <a:latin typeface="Arial" panose="020B0604020202020204" pitchFamily="34" charset="0"/>
                        </a:defRPr>
                      </a:lvl3pPr>
                      <a:lvl4pPr algn="l">
                        <a:spcBef>
                          <a:spcPct val="45000"/>
                        </a:spcBef>
                        <a:buClr>
                          <a:srgbClr val="99CCCC"/>
                        </a:buClr>
                        <a:defRPr kumimoji="1" sz="2000">
                          <a:solidFill>
                            <a:srgbClr val="FFFFFF"/>
                          </a:solidFill>
                          <a:latin typeface="Arial" panose="020B0604020202020204" pitchFamily="34" charset="0"/>
                        </a:defRPr>
                      </a:lvl4pPr>
                      <a:lvl5pPr algn="l">
                        <a:spcBef>
                          <a:spcPct val="20000"/>
                        </a:spcBef>
                        <a:buClr>
                          <a:srgbClr val="C2B515"/>
                        </a:buClr>
                        <a:defRPr kumimoji="1">
                          <a:solidFill>
                            <a:srgbClr val="FFFFFF"/>
                          </a:solidFill>
                          <a:latin typeface="Arial" panose="020B0604020202020204" pitchFamily="34" charset="0"/>
                        </a:defRPr>
                      </a:lvl5pPr>
                      <a:lvl6pPr eaLnBrk="0" fontAlgn="base" hangingPunct="0">
                        <a:spcBef>
                          <a:spcPct val="20000"/>
                        </a:spcBef>
                        <a:spcAft>
                          <a:spcPct val="0"/>
                        </a:spcAft>
                        <a:buClr>
                          <a:srgbClr val="C2B515"/>
                        </a:buClr>
                        <a:defRPr kumimoji="1">
                          <a:solidFill>
                            <a:srgbClr val="FFFFFF"/>
                          </a:solidFill>
                          <a:latin typeface="Arial" panose="020B0604020202020204" pitchFamily="34" charset="0"/>
                        </a:defRPr>
                      </a:lvl6pPr>
                      <a:lvl7pPr eaLnBrk="0" fontAlgn="base" hangingPunct="0">
                        <a:spcBef>
                          <a:spcPct val="20000"/>
                        </a:spcBef>
                        <a:spcAft>
                          <a:spcPct val="0"/>
                        </a:spcAft>
                        <a:buClr>
                          <a:srgbClr val="C2B515"/>
                        </a:buClr>
                        <a:defRPr kumimoji="1">
                          <a:solidFill>
                            <a:srgbClr val="FFFFFF"/>
                          </a:solidFill>
                          <a:latin typeface="Arial" panose="020B0604020202020204" pitchFamily="34" charset="0"/>
                        </a:defRPr>
                      </a:lvl7pPr>
                      <a:lvl8pPr eaLnBrk="0" fontAlgn="base" hangingPunct="0">
                        <a:spcBef>
                          <a:spcPct val="20000"/>
                        </a:spcBef>
                        <a:spcAft>
                          <a:spcPct val="0"/>
                        </a:spcAft>
                        <a:buClr>
                          <a:srgbClr val="C2B515"/>
                        </a:buClr>
                        <a:defRPr kumimoji="1">
                          <a:solidFill>
                            <a:srgbClr val="FFFFFF"/>
                          </a:solidFill>
                          <a:latin typeface="Arial" panose="020B0604020202020204" pitchFamily="34" charset="0"/>
                        </a:defRPr>
                      </a:lvl8pPr>
                      <a:lvl9pPr eaLnBrk="0" fontAlgn="base" hangingPunct="0">
                        <a:spcBef>
                          <a:spcPct val="20000"/>
                        </a:spcBef>
                        <a:spcAft>
                          <a:spcPct val="0"/>
                        </a:spcAft>
                        <a:buClr>
                          <a:srgbClr val="C2B515"/>
                        </a:buClr>
                        <a:defRPr kumimoji="1">
                          <a:solidFill>
                            <a:srgbClr val="FFFFFF"/>
                          </a:solidFill>
                          <a:latin typeface="Arial" panose="020B0604020202020204" pitchFamily="34" charset="0"/>
                        </a:defRPr>
                      </a:lvl9pPr>
                    </a:lstStyle>
                    <a:p>
                      <a:pPr marL="0" marR="0" lvl="0" indent="0" algn="ctr" defTabSz="914400" rtl="0" eaLnBrk="0" fontAlgn="base" latinLnBrk="0" hangingPunct="0">
                        <a:lnSpc>
                          <a:spcPct val="100000"/>
                        </a:lnSpc>
                        <a:spcBef>
                          <a:spcPct val="45000"/>
                        </a:spcBef>
                        <a:spcAft>
                          <a:spcPct val="0"/>
                        </a:spcAft>
                        <a:buClr>
                          <a:srgbClr val="99CCCC"/>
                        </a:buClr>
                        <a:buSzTx/>
                        <a:buFontTx/>
                        <a:buNone/>
                        <a:tabLst/>
                        <a:defRPr/>
                      </a:pPr>
                      <a:r>
                        <a:rPr kumimoji="1" lang="en-US" sz="2000" b="1" i="0" u="none" strike="noStrike" cap="none" normalizeH="0" baseline="0">
                          <a:ln>
                            <a:noFill/>
                          </a:ln>
                          <a:solidFill>
                            <a:schemeClr val="tx1"/>
                          </a:solidFill>
                          <a:effectLst/>
                          <a:latin typeface="Arial" panose="020B0604020202020204" pitchFamily="34" charset="0"/>
                        </a:rPr>
                        <a:t>B’0’</a:t>
                      </a:r>
                      <a:endParaRPr kumimoji="1" lang="en-AU" sz="2000" b="1" i="0" u="none" strike="noStrike" cap="none" normalizeH="0" baseline="0">
                        <a:ln>
                          <a:noFill/>
                        </a:ln>
                        <a:solidFill>
                          <a:schemeClr val="tx1"/>
                        </a:solidFill>
                        <a:effectLst/>
                        <a:latin typeface="Arial" panose="020B0604020202020204" pitchFamily="34" charset="0"/>
                      </a:endParaRPr>
                    </a:p>
                  </a:txBody>
                  <a:tcPr marT="45726" marB="4572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gn="l">
                        <a:spcBef>
                          <a:spcPct val="45000"/>
                        </a:spcBef>
                        <a:buClr>
                          <a:srgbClr val="99CCCC"/>
                        </a:buClr>
                        <a:defRPr kumimoji="1" sz="2000">
                          <a:solidFill>
                            <a:srgbClr val="FFFFFF"/>
                          </a:solidFill>
                          <a:latin typeface="Arial" panose="020B0604020202020204" pitchFamily="34" charset="0"/>
                        </a:defRPr>
                      </a:lvl1pPr>
                      <a:lvl2pPr algn="l">
                        <a:spcBef>
                          <a:spcPct val="45000"/>
                        </a:spcBef>
                        <a:buClr>
                          <a:srgbClr val="99CCCC"/>
                        </a:buClr>
                        <a:defRPr kumimoji="1" sz="2000">
                          <a:solidFill>
                            <a:srgbClr val="FFFFFF"/>
                          </a:solidFill>
                          <a:latin typeface="Arial" panose="020B0604020202020204" pitchFamily="34" charset="0"/>
                        </a:defRPr>
                      </a:lvl2pPr>
                      <a:lvl3pPr algn="l">
                        <a:spcBef>
                          <a:spcPct val="45000"/>
                        </a:spcBef>
                        <a:buClr>
                          <a:srgbClr val="99CCCC"/>
                        </a:buClr>
                        <a:defRPr kumimoji="1" sz="2000">
                          <a:solidFill>
                            <a:srgbClr val="FFFFFF"/>
                          </a:solidFill>
                          <a:latin typeface="Arial" panose="020B0604020202020204" pitchFamily="34" charset="0"/>
                        </a:defRPr>
                      </a:lvl3pPr>
                      <a:lvl4pPr algn="l">
                        <a:spcBef>
                          <a:spcPct val="45000"/>
                        </a:spcBef>
                        <a:buClr>
                          <a:srgbClr val="99CCCC"/>
                        </a:buClr>
                        <a:defRPr kumimoji="1" sz="2000">
                          <a:solidFill>
                            <a:srgbClr val="FFFFFF"/>
                          </a:solidFill>
                          <a:latin typeface="Arial" panose="020B0604020202020204" pitchFamily="34" charset="0"/>
                        </a:defRPr>
                      </a:lvl4pPr>
                      <a:lvl5pPr algn="l">
                        <a:spcBef>
                          <a:spcPct val="20000"/>
                        </a:spcBef>
                        <a:buClr>
                          <a:srgbClr val="C2B515"/>
                        </a:buClr>
                        <a:defRPr kumimoji="1">
                          <a:solidFill>
                            <a:srgbClr val="FFFFFF"/>
                          </a:solidFill>
                          <a:latin typeface="Arial" panose="020B0604020202020204" pitchFamily="34" charset="0"/>
                        </a:defRPr>
                      </a:lvl5pPr>
                      <a:lvl6pPr eaLnBrk="0" fontAlgn="base" hangingPunct="0">
                        <a:spcBef>
                          <a:spcPct val="20000"/>
                        </a:spcBef>
                        <a:spcAft>
                          <a:spcPct val="0"/>
                        </a:spcAft>
                        <a:buClr>
                          <a:srgbClr val="C2B515"/>
                        </a:buClr>
                        <a:defRPr kumimoji="1">
                          <a:solidFill>
                            <a:srgbClr val="FFFFFF"/>
                          </a:solidFill>
                          <a:latin typeface="Arial" panose="020B0604020202020204" pitchFamily="34" charset="0"/>
                        </a:defRPr>
                      </a:lvl6pPr>
                      <a:lvl7pPr eaLnBrk="0" fontAlgn="base" hangingPunct="0">
                        <a:spcBef>
                          <a:spcPct val="20000"/>
                        </a:spcBef>
                        <a:spcAft>
                          <a:spcPct val="0"/>
                        </a:spcAft>
                        <a:buClr>
                          <a:srgbClr val="C2B515"/>
                        </a:buClr>
                        <a:defRPr kumimoji="1">
                          <a:solidFill>
                            <a:srgbClr val="FFFFFF"/>
                          </a:solidFill>
                          <a:latin typeface="Arial" panose="020B0604020202020204" pitchFamily="34" charset="0"/>
                        </a:defRPr>
                      </a:lvl7pPr>
                      <a:lvl8pPr eaLnBrk="0" fontAlgn="base" hangingPunct="0">
                        <a:spcBef>
                          <a:spcPct val="20000"/>
                        </a:spcBef>
                        <a:spcAft>
                          <a:spcPct val="0"/>
                        </a:spcAft>
                        <a:buClr>
                          <a:srgbClr val="C2B515"/>
                        </a:buClr>
                        <a:defRPr kumimoji="1">
                          <a:solidFill>
                            <a:srgbClr val="FFFFFF"/>
                          </a:solidFill>
                          <a:latin typeface="Arial" panose="020B0604020202020204" pitchFamily="34" charset="0"/>
                        </a:defRPr>
                      </a:lvl8pPr>
                      <a:lvl9pPr eaLnBrk="0" fontAlgn="base" hangingPunct="0">
                        <a:spcBef>
                          <a:spcPct val="20000"/>
                        </a:spcBef>
                        <a:spcAft>
                          <a:spcPct val="0"/>
                        </a:spcAft>
                        <a:buClr>
                          <a:srgbClr val="C2B515"/>
                        </a:buClr>
                        <a:defRPr kumimoji="1">
                          <a:solidFill>
                            <a:srgbClr val="FFFFFF"/>
                          </a:solidFill>
                          <a:latin typeface="Arial" panose="020B0604020202020204" pitchFamily="34" charset="0"/>
                        </a:defRPr>
                      </a:lvl9pPr>
                    </a:lstStyle>
                    <a:p>
                      <a:pPr marL="0" marR="0" lvl="0" indent="0" algn="ctr" defTabSz="914400" rtl="0" eaLnBrk="0" fontAlgn="base" latinLnBrk="0" hangingPunct="0">
                        <a:lnSpc>
                          <a:spcPct val="100000"/>
                        </a:lnSpc>
                        <a:spcBef>
                          <a:spcPct val="45000"/>
                        </a:spcBef>
                        <a:spcAft>
                          <a:spcPct val="0"/>
                        </a:spcAft>
                        <a:buClr>
                          <a:srgbClr val="99CCCC"/>
                        </a:buClr>
                        <a:buSzTx/>
                        <a:buFontTx/>
                        <a:buNone/>
                        <a:tabLst/>
                      </a:pPr>
                      <a:r>
                        <a:rPr kumimoji="1" lang="en-US" sz="2000" b="1" i="0" u="none" strike="noStrike" cap="none" normalizeH="0" baseline="0">
                          <a:ln>
                            <a:noFill/>
                          </a:ln>
                          <a:solidFill>
                            <a:schemeClr val="tx1"/>
                          </a:solidFill>
                          <a:effectLst/>
                          <a:latin typeface="Arial" panose="020B0604020202020204" pitchFamily="34" charset="0"/>
                        </a:rPr>
                        <a:t>H’2000’=&gt;07D0</a:t>
                      </a:r>
                    </a:p>
                  </a:txBody>
                  <a:tcPr marT="45726" marB="4572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7"/>
                  </a:ext>
                </a:extLst>
              </a:tr>
              <a:tr h="679181">
                <a:tc>
                  <a:txBody>
                    <a:bodyPr/>
                    <a:lstStyle>
                      <a:lvl1pPr algn="l">
                        <a:spcBef>
                          <a:spcPct val="45000"/>
                        </a:spcBef>
                        <a:buClr>
                          <a:srgbClr val="99CCCC"/>
                        </a:buClr>
                        <a:defRPr kumimoji="1" sz="2000">
                          <a:solidFill>
                            <a:srgbClr val="FFFFFF"/>
                          </a:solidFill>
                          <a:latin typeface="Arial" panose="020B0604020202020204" pitchFamily="34" charset="0"/>
                        </a:defRPr>
                      </a:lvl1pPr>
                      <a:lvl2pPr algn="l">
                        <a:spcBef>
                          <a:spcPct val="45000"/>
                        </a:spcBef>
                        <a:buClr>
                          <a:srgbClr val="99CCCC"/>
                        </a:buClr>
                        <a:defRPr kumimoji="1" sz="2000">
                          <a:solidFill>
                            <a:srgbClr val="FFFFFF"/>
                          </a:solidFill>
                          <a:latin typeface="Arial" panose="020B0604020202020204" pitchFamily="34" charset="0"/>
                        </a:defRPr>
                      </a:lvl2pPr>
                      <a:lvl3pPr algn="l">
                        <a:spcBef>
                          <a:spcPct val="45000"/>
                        </a:spcBef>
                        <a:buClr>
                          <a:srgbClr val="99CCCC"/>
                        </a:buClr>
                        <a:defRPr kumimoji="1" sz="2000">
                          <a:solidFill>
                            <a:srgbClr val="FFFFFF"/>
                          </a:solidFill>
                          <a:latin typeface="Arial" panose="020B0604020202020204" pitchFamily="34" charset="0"/>
                        </a:defRPr>
                      </a:lvl3pPr>
                      <a:lvl4pPr algn="l">
                        <a:spcBef>
                          <a:spcPct val="45000"/>
                        </a:spcBef>
                        <a:buClr>
                          <a:srgbClr val="99CCCC"/>
                        </a:buClr>
                        <a:defRPr kumimoji="1" sz="2000">
                          <a:solidFill>
                            <a:srgbClr val="FFFFFF"/>
                          </a:solidFill>
                          <a:latin typeface="Arial" panose="020B0604020202020204" pitchFamily="34" charset="0"/>
                        </a:defRPr>
                      </a:lvl4pPr>
                      <a:lvl5pPr algn="l">
                        <a:spcBef>
                          <a:spcPct val="20000"/>
                        </a:spcBef>
                        <a:buClr>
                          <a:srgbClr val="C2B515"/>
                        </a:buClr>
                        <a:defRPr kumimoji="1">
                          <a:solidFill>
                            <a:srgbClr val="FFFFFF"/>
                          </a:solidFill>
                          <a:latin typeface="Arial" panose="020B0604020202020204" pitchFamily="34" charset="0"/>
                        </a:defRPr>
                      </a:lvl5pPr>
                      <a:lvl6pPr eaLnBrk="0" fontAlgn="base" hangingPunct="0">
                        <a:spcBef>
                          <a:spcPct val="20000"/>
                        </a:spcBef>
                        <a:spcAft>
                          <a:spcPct val="0"/>
                        </a:spcAft>
                        <a:buClr>
                          <a:srgbClr val="C2B515"/>
                        </a:buClr>
                        <a:defRPr kumimoji="1">
                          <a:solidFill>
                            <a:srgbClr val="FFFFFF"/>
                          </a:solidFill>
                          <a:latin typeface="Arial" panose="020B0604020202020204" pitchFamily="34" charset="0"/>
                        </a:defRPr>
                      </a:lvl6pPr>
                      <a:lvl7pPr eaLnBrk="0" fontAlgn="base" hangingPunct="0">
                        <a:spcBef>
                          <a:spcPct val="20000"/>
                        </a:spcBef>
                        <a:spcAft>
                          <a:spcPct val="0"/>
                        </a:spcAft>
                        <a:buClr>
                          <a:srgbClr val="C2B515"/>
                        </a:buClr>
                        <a:defRPr kumimoji="1">
                          <a:solidFill>
                            <a:srgbClr val="FFFFFF"/>
                          </a:solidFill>
                          <a:latin typeface="Arial" panose="020B0604020202020204" pitchFamily="34" charset="0"/>
                        </a:defRPr>
                      </a:lvl7pPr>
                      <a:lvl8pPr eaLnBrk="0" fontAlgn="base" hangingPunct="0">
                        <a:spcBef>
                          <a:spcPct val="20000"/>
                        </a:spcBef>
                        <a:spcAft>
                          <a:spcPct val="0"/>
                        </a:spcAft>
                        <a:buClr>
                          <a:srgbClr val="C2B515"/>
                        </a:buClr>
                        <a:defRPr kumimoji="1">
                          <a:solidFill>
                            <a:srgbClr val="FFFFFF"/>
                          </a:solidFill>
                          <a:latin typeface="Arial" panose="020B0604020202020204" pitchFamily="34" charset="0"/>
                        </a:defRPr>
                      </a:lvl8pPr>
                      <a:lvl9pPr eaLnBrk="0" fontAlgn="base" hangingPunct="0">
                        <a:spcBef>
                          <a:spcPct val="20000"/>
                        </a:spcBef>
                        <a:spcAft>
                          <a:spcPct val="0"/>
                        </a:spcAft>
                        <a:buClr>
                          <a:srgbClr val="C2B515"/>
                        </a:buClr>
                        <a:defRPr kumimoji="1">
                          <a:solidFill>
                            <a:srgbClr val="FFFFFF"/>
                          </a:solidFill>
                          <a:latin typeface="Arial" panose="020B0604020202020204" pitchFamily="34" charset="0"/>
                        </a:defRPr>
                      </a:lvl9pPr>
                    </a:lstStyle>
                    <a:p>
                      <a:pPr marL="0" marR="0" lvl="0" indent="0" algn="l" defTabSz="914400" rtl="0" eaLnBrk="0" fontAlgn="base" latinLnBrk="0" hangingPunct="0">
                        <a:lnSpc>
                          <a:spcPct val="100000"/>
                        </a:lnSpc>
                        <a:spcBef>
                          <a:spcPct val="45000"/>
                        </a:spcBef>
                        <a:spcAft>
                          <a:spcPct val="0"/>
                        </a:spcAft>
                        <a:buClr>
                          <a:srgbClr val="99CCCC"/>
                        </a:buClr>
                        <a:buSzTx/>
                        <a:buFontTx/>
                        <a:buNone/>
                        <a:tabLst/>
                      </a:pPr>
                      <a:r>
                        <a:rPr kumimoji="1" lang="en-US" sz="2000" b="1" i="0" u="none" strike="noStrike" cap="none" normalizeH="0" baseline="0">
                          <a:ln>
                            <a:noFill/>
                          </a:ln>
                          <a:solidFill>
                            <a:schemeClr val="tx1"/>
                          </a:solidFill>
                          <a:effectLst/>
                          <a:latin typeface="Arial" panose="020B0604020202020204" pitchFamily="34" charset="0"/>
                        </a:rPr>
                        <a:t>Double word</a:t>
                      </a:r>
                    </a:p>
                  </a:txBody>
                  <a:tcPr marT="45726" marB="45726"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gn="l">
                        <a:spcBef>
                          <a:spcPct val="45000"/>
                        </a:spcBef>
                        <a:buClr>
                          <a:srgbClr val="99CCCC"/>
                        </a:buClr>
                        <a:defRPr kumimoji="1" sz="2000">
                          <a:solidFill>
                            <a:srgbClr val="FFFFFF"/>
                          </a:solidFill>
                          <a:latin typeface="Arial" panose="020B0604020202020204" pitchFamily="34" charset="0"/>
                        </a:defRPr>
                      </a:lvl1pPr>
                      <a:lvl2pPr algn="l">
                        <a:spcBef>
                          <a:spcPct val="45000"/>
                        </a:spcBef>
                        <a:buClr>
                          <a:srgbClr val="99CCCC"/>
                        </a:buClr>
                        <a:defRPr kumimoji="1" sz="2000">
                          <a:solidFill>
                            <a:srgbClr val="FFFFFF"/>
                          </a:solidFill>
                          <a:latin typeface="Arial" panose="020B0604020202020204" pitchFamily="34" charset="0"/>
                        </a:defRPr>
                      </a:lvl2pPr>
                      <a:lvl3pPr algn="l">
                        <a:spcBef>
                          <a:spcPct val="45000"/>
                        </a:spcBef>
                        <a:buClr>
                          <a:srgbClr val="99CCCC"/>
                        </a:buClr>
                        <a:defRPr kumimoji="1" sz="2000">
                          <a:solidFill>
                            <a:srgbClr val="FFFFFF"/>
                          </a:solidFill>
                          <a:latin typeface="Arial" panose="020B0604020202020204" pitchFamily="34" charset="0"/>
                        </a:defRPr>
                      </a:lvl3pPr>
                      <a:lvl4pPr algn="l">
                        <a:spcBef>
                          <a:spcPct val="45000"/>
                        </a:spcBef>
                        <a:buClr>
                          <a:srgbClr val="99CCCC"/>
                        </a:buClr>
                        <a:defRPr kumimoji="1" sz="2000">
                          <a:solidFill>
                            <a:srgbClr val="FFFFFF"/>
                          </a:solidFill>
                          <a:latin typeface="Arial" panose="020B0604020202020204" pitchFamily="34" charset="0"/>
                        </a:defRPr>
                      </a:lvl4pPr>
                      <a:lvl5pPr algn="l">
                        <a:spcBef>
                          <a:spcPct val="20000"/>
                        </a:spcBef>
                        <a:buClr>
                          <a:srgbClr val="C2B515"/>
                        </a:buClr>
                        <a:defRPr kumimoji="1">
                          <a:solidFill>
                            <a:srgbClr val="FFFFFF"/>
                          </a:solidFill>
                          <a:latin typeface="Arial" panose="020B0604020202020204" pitchFamily="34" charset="0"/>
                        </a:defRPr>
                      </a:lvl5pPr>
                      <a:lvl6pPr eaLnBrk="0" fontAlgn="base" hangingPunct="0">
                        <a:spcBef>
                          <a:spcPct val="20000"/>
                        </a:spcBef>
                        <a:spcAft>
                          <a:spcPct val="0"/>
                        </a:spcAft>
                        <a:buClr>
                          <a:srgbClr val="C2B515"/>
                        </a:buClr>
                        <a:defRPr kumimoji="1">
                          <a:solidFill>
                            <a:srgbClr val="FFFFFF"/>
                          </a:solidFill>
                          <a:latin typeface="Arial" panose="020B0604020202020204" pitchFamily="34" charset="0"/>
                        </a:defRPr>
                      </a:lvl6pPr>
                      <a:lvl7pPr eaLnBrk="0" fontAlgn="base" hangingPunct="0">
                        <a:spcBef>
                          <a:spcPct val="20000"/>
                        </a:spcBef>
                        <a:spcAft>
                          <a:spcPct val="0"/>
                        </a:spcAft>
                        <a:buClr>
                          <a:srgbClr val="C2B515"/>
                        </a:buClr>
                        <a:defRPr kumimoji="1">
                          <a:solidFill>
                            <a:srgbClr val="FFFFFF"/>
                          </a:solidFill>
                          <a:latin typeface="Arial" panose="020B0604020202020204" pitchFamily="34" charset="0"/>
                        </a:defRPr>
                      </a:lvl7pPr>
                      <a:lvl8pPr eaLnBrk="0" fontAlgn="base" hangingPunct="0">
                        <a:spcBef>
                          <a:spcPct val="20000"/>
                        </a:spcBef>
                        <a:spcAft>
                          <a:spcPct val="0"/>
                        </a:spcAft>
                        <a:buClr>
                          <a:srgbClr val="C2B515"/>
                        </a:buClr>
                        <a:defRPr kumimoji="1">
                          <a:solidFill>
                            <a:srgbClr val="FFFFFF"/>
                          </a:solidFill>
                          <a:latin typeface="Arial" panose="020B0604020202020204" pitchFamily="34" charset="0"/>
                        </a:defRPr>
                      </a:lvl8pPr>
                      <a:lvl9pPr eaLnBrk="0" fontAlgn="base" hangingPunct="0">
                        <a:spcBef>
                          <a:spcPct val="20000"/>
                        </a:spcBef>
                        <a:spcAft>
                          <a:spcPct val="0"/>
                        </a:spcAft>
                        <a:buClr>
                          <a:srgbClr val="C2B515"/>
                        </a:buClr>
                        <a:defRPr kumimoji="1">
                          <a:solidFill>
                            <a:srgbClr val="FFFFFF"/>
                          </a:solidFill>
                          <a:latin typeface="Arial" panose="020B0604020202020204" pitchFamily="34" charset="0"/>
                        </a:defRPr>
                      </a:lvl9pPr>
                    </a:lstStyle>
                    <a:p>
                      <a:pPr marL="0" marR="0" lvl="0" indent="0" algn="l" defTabSz="914400" rtl="0" eaLnBrk="0" fontAlgn="base" latinLnBrk="0" hangingPunct="0">
                        <a:lnSpc>
                          <a:spcPct val="100000"/>
                        </a:lnSpc>
                        <a:spcBef>
                          <a:spcPct val="45000"/>
                        </a:spcBef>
                        <a:spcAft>
                          <a:spcPct val="0"/>
                        </a:spcAft>
                        <a:buClr>
                          <a:srgbClr val="99CCCC"/>
                        </a:buClr>
                        <a:buSzTx/>
                        <a:buFontTx/>
                        <a:buNone/>
                        <a:tabLst/>
                      </a:pPr>
                      <a:r>
                        <a:rPr kumimoji="1" lang="en-US" sz="2000" b="1" i="0" u="none" strike="noStrike" cap="none" normalizeH="0" baseline="0">
                          <a:ln>
                            <a:noFill/>
                          </a:ln>
                          <a:solidFill>
                            <a:schemeClr val="tx1"/>
                          </a:solidFill>
                          <a:effectLst/>
                          <a:latin typeface="Arial" panose="020B0604020202020204" pitchFamily="34" charset="0"/>
                        </a:rPr>
                        <a:t>Right</a:t>
                      </a:r>
                    </a:p>
                  </a:txBody>
                  <a:tcPr marT="45726" marB="4572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gn="l">
                        <a:spcBef>
                          <a:spcPct val="45000"/>
                        </a:spcBef>
                        <a:buClr>
                          <a:srgbClr val="99CCCC"/>
                        </a:buClr>
                        <a:defRPr kumimoji="1" sz="2000">
                          <a:solidFill>
                            <a:srgbClr val="FFFFFF"/>
                          </a:solidFill>
                          <a:latin typeface="Arial" panose="020B0604020202020204" pitchFamily="34" charset="0"/>
                        </a:defRPr>
                      </a:lvl1pPr>
                      <a:lvl2pPr algn="l">
                        <a:spcBef>
                          <a:spcPct val="45000"/>
                        </a:spcBef>
                        <a:buClr>
                          <a:srgbClr val="99CCCC"/>
                        </a:buClr>
                        <a:defRPr kumimoji="1" sz="2000">
                          <a:solidFill>
                            <a:srgbClr val="FFFFFF"/>
                          </a:solidFill>
                          <a:latin typeface="Arial" panose="020B0604020202020204" pitchFamily="34" charset="0"/>
                        </a:defRPr>
                      </a:lvl2pPr>
                      <a:lvl3pPr algn="l">
                        <a:spcBef>
                          <a:spcPct val="45000"/>
                        </a:spcBef>
                        <a:buClr>
                          <a:srgbClr val="99CCCC"/>
                        </a:buClr>
                        <a:defRPr kumimoji="1" sz="2000">
                          <a:solidFill>
                            <a:srgbClr val="FFFFFF"/>
                          </a:solidFill>
                          <a:latin typeface="Arial" panose="020B0604020202020204" pitchFamily="34" charset="0"/>
                        </a:defRPr>
                      </a:lvl3pPr>
                      <a:lvl4pPr algn="l">
                        <a:spcBef>
                          <a:spcPct val="45000"/>
                        </a:spcBef>
                        <a:buClr>
                          <a:srgbClr val="99CCCC"/>
                        </a:buClr>
                        <a:defRPr kumimoji="1" sz="2000">
                          <a:solidFill>
                            <a:srgbClr val="FFFFFF"/>
                          </a:solidFill>
                          <a:latin typeface="Arial" panose="020B0604020202020204" pitchFamily="34" charset="0"/>
                        </a:defRPr>
                      </a:lvl4pPr>
                      <a:lvl5pPr algn="l">
                        <a:spcBef>
                          <a:spcPct val="20000"/>
                        </a:spcBef>
                        <a:buClr>
                          <a:srgbClr val="C2B515"/>
                        </a:buClr>
                        <a:defRPr kumimoji="1">
                          <a:solidFill>
                            <a:srgbClr val="FFFFFF"/>
                          </a:solidFill>
                          <a:latin typeface="Arial" panose="020B0604020202020204" pitchFamily="34" charset="0"/>
                        </a:defRPr>
                      </a:lvl5pPr>
                      <a:lvl6pPr eaLnBrk="0" fontAlgn="base" hangingPunct="0">
                        <a:spcBef>
                          <a:spcPct val="20000"/>
                        </a:spcBef>
                        <a:spcAft>
                          <a:spcPct val="0"/>
                        </a:spcAft>
                        <a:buClr>
                          <a:srgbClr val="C2B515"/>
                        </a:buClr>
                        <a:defRPr kumimoji="1">
                          <a:solidFill>
                            <a:srgbClr val="FFFFFF"/>
                          </a:solidFill>
                          <a:latin typeface="Arial" panose="020B0604020202020204" pitchFamily="34" charset="0"/>
                        </a:defRPr>
                      </a:lvl6pPr>
                      <a:lvl7pPr eaLnBrk="0" fontAlgn="base" hangingPunct="0">
                        <a:spcBef>
                          <a:spcPct val="20000"/>
                        </a:spcBef>
                        <a:spcAft>
                          <a:spcPct val="0"/>
                        </a:spcAft>
                        <a:buClr>
                          <a:srgbClr val="C2B515"/>
                        </a:buClr>
                        <a:defRPr kumimoji="1">
                          <a:solidFill>
                            <a:srgbClr val="FFFFFF"/>
                          </a:solidFill>
                          <a:latin typeface="Arial" panose="020B0604020202020204" pitchFamily="34" charset="0"/>
                        </a:defRPr>
                      </a:lvl7pPr>
                      <a:lvl8pPr eaLnBrk="0" fontAlgn="base" hangingPunct="0">
                        <a:spcBef>
                          <a:spcPct val="20000"/>
                        </a:spcBef>
                        <a:spcAft>
                          <a:spcPct val="0"/>
                        </a:spcAft>
                        <a:buClr>
                          <a:srgbClr val="C2B515"/>
                        </a:buClr>
                        <a:defRPr kumimoji="1">
                          <a:solidFill>
                            <a:srgbClr val="FFFFFF"/>
                          </a:solidFill>
                          <a:latin typeface="Arial" panose="020B0604020202020204" pitchFamily="34" charset="0"/>
                        </a:defRPr>
                      </a:lvl8pPr>
                      <a:lvl9pPr eaLnBrk="0" fontAlgn="base" hangingPunct="0">
                        <a:spcBef>
                          <a:spcPct val="20000"/>
                        </a:spcBef>
                        <a:spcAft>
                          <a:spcPct val="0"/>
                        </a:spcAft>
                        <a:buClr>
                          <a:srgbClr val="C2B515"/>
                        </a:buClr>
                        <a:defRPr kumimoji="1">
                          <a:solidFill>
                            <a:srgbClr val="FFFFFF"/>
                          </a:solidFill>
                          <a:latin typeface="Arial" panose="020B0604020202020204" pitchFamily="34" charset="0"/>
                        </a:defRPr>
                      </a:lvl9pPr>
                    </a:lstStyle>
                    <a:p>
                      <a:pPr marL="0" marR="0" lvl="0" indent="0" algn="ctr" defTabSz="914400" rtl="0" eaLnBrk="0" fontAlgn="base" latinLnBrk="0" hangingPunct="0">
                        <a:lnSpc>
                          <a:spcPct val="100000"/>
                        </a:lnSpc>
                        <a:spcBef>
                          <a:spcPct val="45000"/>
                        </a:spcBef>
                        <a:spcAft>
                          <a:spcPct val="0"/>
                        </a:spcAft>
                        <a:buClr>
                          <a:srgbClr val="99CCCC"/>
                        </a:buClr>
                        <a:buSzTx/>
                        <a:buFontTx/>
                        <a:buNone/>
                        <a:tabLst/>
                      </a:pPr>
                      <a:r>
                        <a:rPr kumimoji="1" lang="en-US" sz="2000" b="1" i="0" u="none" strike="noStrike" cap="none" normalizeH="0" baseline="0">
                          <a:ln>
                            <a:noFill/>
                          </a:ln>
                          <a:solidFill>
                            <a:schemeClr val="tx1"/>
                          </a:solidFill>
                          <a:effectLst/>
                          <a:latin typeface="Arial" panose="020B0604020202020204" pitchFamily="34" charset="0"/>
                        </a:rPr>
                        <a:t>D</a:t>
                      </a:r>
                    </a:p>
                  </a:txBody>
                  <a:tcPr marT="45726" marB="4572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gn="l">
                        <a:spcBef>
                          <a:spcPct val="45000"/>
                        </a:spcBef>
                        <a:buClr>
                          <a:srgbClr val="99CCCC"/>
                        </a:buClr>
                        <a:defRPr kumimoji="1" sz="2000">
                          <a:solidFill>
                            <a:srgbClr val="FFFFFF"/>
                          </a:solidFill>
                          <a:latin typeface="Arial" panose="020B0604020202020204" pitchFamily="34" charset="0"/>
                        </a:defRPr>
                      </a:lvl1pPr>
                      <a:lvl2pPr algn="l">
                        <a:spcBef>
                          <a:spcPct val="45000"/>
                        </a:spcBef>
                        <a:buClr>
                          <a:srgbClr val="99CCCC"/>
                        </a:buClr>
                        <a:defRPr kumimoji="1" sz="2000">
                          <a:solidFill>
                            <a:srgbClr val="FFFFFF"/>
                          </a:solidFill>
                          <a:latin typeface="Arial" panose="020B0604020202020204" pitchFamily="34" charset="0"/>
                        </a:defRPr>
                      </a:lvl2pPr>
                      <a:lvl3pPr algn="l">
                        <a:spcBef>
                          <a:spcPct val="45000"/>
                        </a:spcBef>
                        <a:buClr>
                          <a:srgbClr val="99CCCC"/>
                        </a:buClr>
                        <a:defRPr kumimoji="1" sz="2000">
                          <a:solidFill>
                            <a:srgbClr val="FFFFFF"/>
                          </a:solidFill>
                          <a:latin typeface="Arial" panose="020B0604020202020204" pitchFamily="34" charset="0"/>
                        </a:defRPr>
                      </a:lvl3pPr>
                      <a:lvl4pPr algn="l">
                        <a:spcBef>
                          <a:spcPct val="45000"/>
                        </a:spcBef>
                        <a:buClr>
                          <a:srgbClr val="99CCCC"/>
                        </a:buClr>
                        <a:defRPr kumimoji="1" sz="2000">
                          <a:solidFill>
                            <a:srgbClr val="FFFFFF"/>
                          </a:solidFill>
                          <a:latin typeface="Arial" panose="020B0604020202020204" pitchFamily="34" charset="0"/>
                        </a:defRPr>
                      </a:lvl4pPr>
                      <a:lvl5pPr algn="l">
                        <a:spcBef>
                          <a:spcPct val="20000"/>
                        </a:spcBef>
                        <a:buClr>
                          <a:srgbClr val="C2B515"/>
                        </a:buClr>
                        <a:defRPr kumimoji="1">
                          <a:solidFill>
                            <a:srgbClr val="FFFFFF"/>
                          </a:solidFill>
                          <a:latin typeface="Arial" panose="020B0604020202020204" pitchFamily="34" charset="0"/>
                        </a:defRPr>
                      </a:lvl5pPr>
                      <a:lvl6pPr eaLnBrk="0" fontAlgn="base" hangingPunct="0">
                        <a:spcBef>
                          <a:spcPct val="20000"/>
                        </a:spcBef>
                        <a:spcAft>
                          <a:spcPct val="0"/>
                        </a:spcAft>
                        <a:buClr>
                          <a:srgbClr val="C2B515"/>
                        </a:buClr>
                        <a:defRPr kumimoji="1">
                          <a:solidFill>
                            <a:srgbClr val="FFFFFF"/>
                          </a:solidFill>
                          <a:latin typeface="Arial" panose="020B0604020202020204" pitchFamily="34" charset="0"/>
                        </a:defRPr>
                      </a:lvl6pPr>
                      <a:lvl7pPr eaLnBrk="0" fontAlgn="base" hangingPunct="0">
                        <a:spcBef>
                          <a:spcPct val="20000"/>
                        </a:spcBef>
                        <a:spcAft>
                          <a:spcPct val="0"/>
                        </a:spcAft>
                        <a:buClr>
                          <a:srgbClr val="C2B515"/>
                        </a:buClr>
                        <a:defRPr kumimoji="1">
                          <a:solidFill>
                            <a:srgbClr val="FFFFFF"/>
                          </a:solidFill>
                          <a:latin typeface="Arial" panose="020B0604020202020204" pitchFamily="34" charset="0"/>
                        </a:defRPr>
                      </a:lvl7pPr>
                      <a:lvl8pPr eaLnBrk="0" fontAlgn="base" hangingPunct="0">
                        <a:spcBef>
                          <a:spcPct val="20000"/>
                        </a:spcBef>
                        <a:spcAft>
                          <a:spcPct val="0"/>
                        </a:spcAft>
                        <a:buClr>
                          <a:srgbClr val="C2B515"/>
                        </a:buClr>
                        <a:defRPr kumimoji="1">
                          <a:solidFill>
                            <a:srgbClr val="FFFFFF"/>
                          </a:solidFill>
                          <a:latin typeface="Arial" panose="020B0604020202020204" pitchFamily="34" charset="0"/>
                        </a:defRPr>
                      </a:lvl8pPr>
                      <a:lvl9pPr eaLnBrk="0" fontAlgn="base" hangingPunct="0">
                        <a:spcBef>
                          <a:spcPct val="20000"/>
                        </a:spcBef>
                        <a:spcAft>
                          <a:spcPct val="0"/>
                        </a:spcAft>
                        <a:buClr>
                          <a:srgbClr val="C2B515"/>
                        </a:buClr>
                        <a:defRPr kumimoji="1">
                          <a:solidFill>
                            <a:srgbClr val="FFFFFF"/>
                          </a:solidFill>
                          <a:latin typeface="Arial" panose="020B0604020202020204" pitchFamily="34" charset="0"/>
                        </a:defRPr>
                      </a:lvl9pPr>
                    </a:lstStyle>
                    <a:p>
                      <a:pPr marL="0" marR="0" lvl="0" indent="0" algn="ctr" defTabSz="914400" rtl="0" eaLnBrk="0" fontAlgn="base" latinLnBrk="0" hangingPunct="0">
                        <a:lnSpc>
                          <a:spcPct val="100000"/>
                        </a:lnSpc>
                        <a:spcBef>
                          <a:spcPct val="45000"/>
                        </a:spcBef>
                        <a:spcAft>
                          <a:spcPct val="0"/>
                        </a:spcAft>
                        <a:buClr>
                          <a:srgbClr val="99CCCC"/>
                        </a:buClr>
                        <a:buSzTx/>
                        <a:buFontTx/>
                        <a:buNone/>
                        <a:tabLst/>
                        <a:defRPr/>
                      </a:pPr>
                      <a:r>
                        <a:rPr kumimoji="1" lang="en-US" sz="2000" b="1" i="0" u="none" strike="noStrike" cap="none" normalizeH="0" baseline="0">
                          <a:ln>
                            <a:noFill/>
                          </a:ln>
                          <a:solidFill>
                            <a:schemeClr val="tx1"/>
                          </a:solidFill>
                          <a:effectLst/>
                          <a:latin typeface="Arial" panose="020B0604020202020204" pitchFamily="34" charset="0"/>
                        </a:rPr>
                        <a:t>B’0’</a:t>
                      </a:r>
                      <a:endParaRPr kumimoji="1" lang="en-AU" sz="2000" b="1" i="0" u="none" strike="noStrike" cap="none" normalizeH="0" baseline="0">
                        <a:ln>
                          <a:noFill/>
                        </a:ln>
                        <a:solidFill>
                          <a:schemeClr val="tx1"/>
                        </a:solidFill>
                        <a:effectLst/>
                        <a:latin typeface="Arial" panose="020B0604020202020204" pitchFamily="34" charset="0"/>
                      </a:endParaRPr>
                    </a:p>
                  </a:txBody>
                  <a:tcPr marT="45726" marB="4572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gn="l">
                        <a:spcBef>
                          <a:spcPct val="45000"/>
                        </a:spcBef>
                        <a:buClr>
                          <a:srgbClr val="99CCCC"/>
                        </a:buClr>
                        <a:defRPr kumimoji="1" sz="2000">
                          <a:solidFill>
                            <a:srgbClr val="FFFFFF"/>
                          </a:solidFill>
                          <a:latin typeface="Arial" panose="020B0604020202020204" pitchFamily="34" charset="0"/>
                        </a:defRPr>
                      </a:lvl1pPr>
                      <a:lvl2pPr algn="l">
                        <a:spcBef>
                          <a:spcPct val="45000"/>
                        </a:spcBef>
                        <a:buClr>
                          <a:srgbClr val="99CCCC"/>
                        </a:buClr>
                        <a:defRPr kumimoji="1" sz="2000">
                          <a:solidFill>
                            <a:srgbClr val="FFFFFF"/>
                          </a:solidFill>
                          <a:latin typeface="Arial" panose="020B0604020202020204" pitchFamily="34" charset="0"/>
                        </a:defRPr>
                      </a:lvl2pPr>
                      <a:lvl3pPr algn="l">
                        <a:spcBef>
                          <a:spcPct val="45000"/>
                        </a:spcBef>
                        <a:buClr>
                          <a:srgbClr val="99CCCC"/>
                        </a:buClr>
                        <a:defRPr kumimoji="1" sz="2000">
                          <a:solidFill>
                            <a:srgbClr val="FFFFFF"/>
                          </a:solidFill>
                          <a:latin typeface="Arial" panose="020B0604020202020204" pitchFamily="34" charset="0"/>
                        </a:defRPr>
                      </a:lvl3pPr>
                      <a:lvl4pPr algn="l">
                        <a:spcBef>
                          <a:spcPct val="45000"/>
                        </a:spcBef>
                        <a:buClr>
                          <a:srgbClr val="99CCCC"/>
                        </a:buClr>
                        <a:defRPr kumimoji="1" sz="2000">
                          <a:solidFill>
                            <a:srgbClr val="FFFFFF"/>
                          </a:solidFill>
                          <a:latin typeface="Arial" panose="020B0604020202020204" pitchFamily="34" charset="0"/>
                        </a:defRPr>
                      </a:lvl4pPr>
                      <a:lvl5pPr algn="l">
                        <a:spcBef>
                          <a:spcPct val="20000"/>
                        </a:spcBef>
                        <a:buClr>
                          <a:srgbClr val="C2B515"/>
                        </a:buClr>
                        <a:defRPr kumimoji="1">
                          <a:solidFill>
                            <a:srgbClr val="FFFFFF"/>
                          </a:solidFill>
                          <a:latin typeface="Arial" panose="020B0604020202020204" pitchFamily="34" charset="0"/>
                        </a:defRPr>
                      </a:lvl5pPr>
                      <a:lvl6pPr eaLnBrk="0" fontAlgn="base" hangingPunct="0">
                        <a:spcBef>
                          <a:spcPct val="20000"/>
                        </a:spcBef>
                        <a:spcAft>
                          <a:spcPct val="0"/>
                        </a:spcAft>
                        <a:buClr>
                          <a:srgbClr val="C2B515"/>
                        </a:buClr>
                        <a:defRPr kumimoji="1">
                          <a:solidFill>
                            <a:srgbClr val="FFFFFF"/>
                          </a:solidFill>
                          <a:latin typeface="Arial" panose="020B0604020202020204" pitchFamily="34" charset="0"/>
                        </a:defRPr>
                      </a:lvl6pPr>
                      <a:lvl7pPr eaLnBrk="0" fontAlgn="base" hangingPunct="0">
                        <a:spcBef>
                          <a:spcPct val="20000"/>
                        </a:spcBef>
                        <a:spcAft>
                          <a:spcPct val="0"/>
                        </a:spcAft>
                        <a:buClr>
                          <a:srgbClr val="C2B515"/>
                        </a:buClr>
                        <a:defRPr kumimoji="1">
                          <a:solidFill>
                            <a:srgbClr val="FFFFFF"/>
                          </a:solidFill>
                          <a:latin typeface="Arial" panose="020B0604020202020204" pitchFamily="34" charset="0"/>
                        </a:defRPr>
                      </a:lvl7pPr>
                      <a:lvl8pPr eaLnBrk="0" fontAlgn="base" hangingPunct="0">
                        <a:spcBef>
                          <a:spcPct val="20000"/>
                        </a:spcBef>
                        <a:spcAft>
                          <a:spcPct val="0"/>
                        </a:spcAft>
                        <a:buClr>
                          <a:srgbClr val="C2B515"/>
                        </a:buClr>
                        <a:defRPr kumimoji="1">
                          <a:solidFill>
                            <a:srgbClr val="FFFFFF"/>
                          </a:solidFill>
                          <a:latin typeface="Arial" panose="020B0604020202020204" pitchFamily="34" charset="0"/>
                        </a:defRPr>
                      </a:lvl8pPr>
                      <a:lvl9pPr eaLnBrk="0" fontAlgn="base" hangingPunct="0">
                        <a:spcBef>
                          <a:spcPct val="20000"/>
                        </a:spcBef>
                        <a:spcAft>
                          <a:spcPct val="0"/>
                        </a:spcAft>
                        <a:buClr>
                          <a:srgbClr val="C2B515"/>
                        </a:buClr>
                        <a:defRPr kumimoji="1">
                          <a:solidFill>
                            <a:srgbClr val="FFFFFF"/>
                          </a:solidFill>
                          <a:latin typeface="Arial" panose="020B0604020202020204" pitchFamily="34" charset="0"/>
                        </a:defRPr>
                      </a:lvl9pPr>
                    </a:lstStyle>
                    <a:p>
                      <a:pPr marL="0" marR="0" lvl="0" indent="0" algn="ctr" defTabSz="914400" rtl="0" eaLnBrk="0" fontAlgn="base" latinLnBrk="0" hangingPunct="0">
                        <a:lnSpc>
                          <a:spcPct val="100000"/>
                        </a:lnSpc>
                        <a:spcBef>
                          <a:spcPct val="45000"/>
                        </a:spcBef>
                        <a:spcAft>
                          <a:spcPct val="0"/>
                        </a:spcAft>
                        <a:buClr>
                          <a:srgbClr val="99CCCC"/>
                        </a:buClr>
                        <a:buSzTx/>
                        <a:buFontTx/>
                        <a:buNone/>
                        <a:tabLst/>
                      </a:pPr>
                      <a:r>
                        <a:rPr kumimoji="1" lang="en-US" sz="2000" b="1" i="0" u="none" strike="noStrike" cap="none" normalizeH="0" baseline="0" dirty="0">
                          <a:ln>
                            <a:noFill/>
                          </a:ln>
                          <a:solidFill>
                            <a:schemeClr val="tx1"/>
                          </a:solidFill>
                          <a:effectLst/>
                          <a:latin typeface="Arial" panose="020B0604020202020204" pitchFamily="34" charset="0"/>
                        </a:rPr>
                        <a:t>D’2’=&gt;00 00 00 00 00 00 00 02</a:t>
                      </a:r>
                    </a:p>
                  </a:txBody>
                  <a:tcPr marT="45726" marB="4572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37710935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2"/>
          </p:nvPr>
        </p:nvSpPr>
        <p:spPr/>
        <p:txBody>
          <a:bodyPr/>
          <a:lstStyle/>
          <a:p>
            <a:fld id="{D97C9332-06A4-8741-8892-83C10379AC79}" type="datetime1">
              <a:rPr lang="en-IN" smtClean="0"/>
              <a:t>13-04-2023</a:t>
            </a:fld>
            <a:r>
              <a:rPr lang="en-US"/>
              <a:t> </a:t>
            </a:r>
            <a:r>
              <a:rPr lang="en-US" altLang="en-US"/>
              <a:t>| </a:t>
            </a:r>
            <a:r>
              <a:rPr lang="en-IN" altLang="en-US"/>
              <a:t>© Mphasis 2021  Proprietary and confidential information</a:t>
            </a:r>
            <a:endParaRPr lang="en-US"/>
          </a:p>
        </p:txBody>
      </p:sp>
      <p:sp>
        <p:nvSpPr>
          <p:cNvPr id="3" name="Slide Number Placeholder 2"/>
          <p:cNvSpPr>
            <a:spLocks noGrp="1"/>
          </p:cNvSpPr>
          <p:nvPr>
            <p:ph type="sldNum" sz="quarter" idx="4"/>
          </p:nvPr>
        </p:nvSpPr>
        <p:spPr/>
        <p:txBody>
          <a:bodyPr/>
          <a:lstStyle/>
          <a:p>
            <a:fld id="{1755F6D2-49A6-E64A-811B-3E9DE07970BF}" type="slidenum">
              <a:rPr lang="en-US" smtClean="0"/>
              <a:pPr/>
              <a:t>17</a:t>
            </a:fld>
            <a:endParaRPr lang="en-US"/>
          </a:p>
        </p:txBody>
      </p:sp>
      <p:sp>
        <p:nvSpPr>
          <p:cNvPr id="4" name="Text Placeholder 3"/>
          <p:cNvSpPr>
            <a:spLocks noGrp="1"/>
          </p:cNvSpPr>
          <p:nvPr>
            <p:ph type="body" sz="quarter" idx="15"/>
          </p:nvPr>
        </p:nvSpPr>
        <p:spPr/>
        <p:txBody>
          <a:bodyPr/>
          <a:lstStyle/>
          <a:p>
            <a:r>
              <a:rPr lang="en-US" sz="2400"/>
              <a:t>Assembler Coding format</a:t>
            </a:r>
          </a:p>
          <a:p>
            <a:endParaRPr lang="en-US" sz="2400"/>
          </a:p>
        </p:txBody>
      </p:sp>
      <p:sp>
        <p:nvSpPr>
          <p:cNvPr id="8" name="Rectangle 3">
            <a:extLst>
              <a:ext uri="{FF2B5EF4-FFF2-40B4-BE49-F238E27FC236}">
                <a16:creationId xmlns:a16="http://schemas.microsoft.com/office/drawing/2014/main" id="{D4A1F4C1-F959-4FE1-9161-3087FEC3494B}"/>
              </a:ext>
            </a:extLst>
          </p:cNvPr>
          <p:cNvSpPr txBox="1">
            <a:spLocks noChangeArrowheads="1"/>
          </p:cNvSpPr>
          <p:nvPr/>
        </p:nvSpPr>
        <p:spPr bwMode="auto">
          <a:xfrm>
            <a:off x="618100" y="762000"/>
            <a:ext cx="8229600" cy="484028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lvl1pPr marL="0" indent="-176400" algn="l" rtl="0" eaLnBrk="0" fontAlgn="base" hangingPunct="0">
              <a:lnSpc>
                <a:spcPct val="200000"/>
              </a:lnSpc>
              <a:spcBef>
                <a:spcPts val="0"/>
              </a:spcBef>
              <a:spcAft>
                <a:spcPct val="0"/>
              </a:spcAft>
              <a:buFont typeface="Arial" panose="020B0604020202020204" pitchFamily="34" charset="0"/>
              <a:buChar char="•"/>
              <a:tabLst>
                <a:tab pos="177800" algn="l"/>
              </a:tabLst>
              <a:defRPr sz="2000" kern="1200" baseline="0">
                <a:solidFill>
                  <a:srgbClr val="000000"/>
                </a:solidFill>
                <a:latin typeface="+mn-lt"/>
                <a:ea typeface="+mn-ea"/>
                <a:cs typeface="+mn-cs"/>
              </a:defRPr>
            </a:lvl1pPr>
            <a:lvl2pPr marL="355600" indent="-190500" algn="l" rtl="0" eaLnBrk="0" fontAlgn="base" hangingPunct="0">
              <a:spcBef>
                <a:spcPct val="20000"/>
              </a:spcBef>
              <a:spcAft>
                <a:spcPct val="0"/>
              </a:spcAft>
              <a:buFont typeface="Wingdings" pitchFamily="2" charset="2"/>
              <a:buChar char="§"/>
              <a:tabLst>
                <a:tab pos="355600" algn="l"/>
              </a:tabLst>
              <a:defRPr sz="2000" kern="1200" baseline="0">
                <a:solidFill>
                  <a:srgbClr val="000000"/>
                </a:solidFill>
                <a:latin typeface="+mn-lt"/>
                <a:ea typeface="+mn-ea"/>
                <a:cs typeface="+mn-cs"/>
              </a:defRPr>
            </a:lvl2pPr>
            <a:lvl3pPr marL="622300" indent="-228600" algn="l" rtl="0" eaLnBrk="0" fontAlgn="base" hangingPunct="0">
              <a:spcBef>
                <a:spcPct val="20000"/>
              </a:spcBef>
              <a:spcAft>
                <a:spcPct val="0"/>
              </a:spcAft>
              <a:buFont typeface="Calibri" pitchFamily="34" charset="0"/>
              <a:buChar char="‒"/>
              <a:tabLst>
                <a:tab pos="622300" algn="l"/>
              </a:tabLst>
              <a:defRPr sz="2000" kern="1200">
                <a:solidFill>
                  <a:schemeClr val="tx1"/>
                </a:solidFill>
                <a:latin typeface="+mn-lt"/>
                <a:ea typeface="+mn-ea"/>
                <a:cs typeface="+mn-cs"/>
              </a:defRPr>
            </a:lvl3pPr>
            <a:lvl4pPr marL="533400" indent="-228600" algn="l" rtl="0" eaLnBrk="0" fontAlgn="base" hangingPunct="0">
              <a:spcBef>
                <a:spcPct val="20000"/>
              </a:spcBef>
              <a:spcAft>
                <a:spcPct val="0"/>
              </a:spcAft>
              <a:buFont typeface="Wingdings"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66687" marR="0" lvl="0" indent="-342900" algn="l" defTabSz="914400" rtl="0" eaLnBrk="1" fontAlgn="base" latinLnBrk="0" hangingPunct="1">
              <a:lnSpc>
                <a:spcPct val="200000"/>
              </a:lnSpc>
              <a:spcBef>
                <a:spcPct val="0"/>
              </a:spcBef>
              <a:spcAft>
                <a:spcPct val="0"/>
              </a:spcAft>
              <a:buClrTx/>
              <a:buSzTx/>
              <a:buFont typeface="Wingdings" panose="05000000000000000000" pitchFamily="2" charset="2"/>
              <a:buChar char="v"/>
              <a:tabLst>
                <a:tab pos="177800" algn="l"/>
              </a:tabLst>
              <a:defRPr/>
            </a:pPr>
            <a:r>
              <a:rPr kumimoji="0" lang="en-US" altLang="en-US" sz="2000" b="0" i="0" u="none" strike="noStrike" kern="1200" cap="none" spc="0" normalizeH="0" baseline="0" noProof="0">
                <a:ln>
                  <a:noFill/>
                </a:ln>
                <a:solidFill>
                  <a:srgbClr val="000000"/>
                </a:solidFill>
                <a:effectLst/>
                <a:uLnTx/>
                <a:uFillTx/>
                <a:latin typeface="Calibri"/>
                <a:ea typeface="+mn-ea"/>
                <a:cs typeface="+mn-cs"/>
              </a:rPr>
              <a:t>Columns 1 to 72 is used for coding</a:t>
            </a:r>
          </a:p>
          <a:p>
            <a:pPr marL="166687" marR="0" lvl="0" indent="-342900" algn="l" defTabSz="914400" rtl="0" eaLnBrk="1" fontAlgn="base" latinLnBrk="0" hangingPunct="1">
              <a:lnSpc>
                <a:spcPct val="200000"/>
              </a:lnSpc>
              <a:spcBef>
                <a:spcPct val="0"/>
              </a:spcBef>
              <a:spcAft>
                <a:spcPct val="0"/>
              </a:spcAft>
              <a:buClrTx/>
              <a:buSzTx/>
              <a:buFont typeface="Wingdings" panose="05000000000000000000" pitchFamily="2" charset="2"/>
              <a:buChar char="v"/>
              <a:tabLst>
                <a:tab pos="177800" algn="l"/>
              </a:tabLst>
              <a:defRPr/>
            </a:pPr>
            <a:r>
              <a:rPr kumimoji="0" lang="en-US" altLang="en-US" sz="2000" b="0" i="0" u="none" strike="noStrike" kern="1200" cap="none" spc="0" normalizeH="0" baseline="0" noProof="0">
                <a:ln>
                  <a:noFill/>
                </a:ln>
                <a:solidFill>
                  <a:srgbClr val="000000"/>
                </a:solidFill>
                <a:effectLst/>
                <a:uLnTx/>
                <a:uFillTx/>
                <a:latin typeface="Calibri"/>
                <a:ea typeface="+mn-ea"/>
                <a:cs typeface="+mn-cs"/>
              </a:rPr>
              <a:t>Column 1 for coding labels</a:t>
            </a:r>
          </a:p>
          <a:p>
            <a:pPr marL="166687" marR="0" lvl="0" indent="-342900" algn="l" defTabSz="914400" rtl="0" eaLnBrk="1" fontAlgn="base" latinLnBrk="0" hangingPunct="1">
              <a:lnSpc>
                <a:spcPct val="200000"/>
              </a:lnSpc>
              <a:spcBef>
                <a:spcPct val="0"/>
              </a:spcBef>
              <a:spcAft>
                <a:spcPct val="0"/>
              </a:spcAft>
              <a:buClrTx/>
              <a:buSzTx/>
              <a:buFont typeface="Wingdings" panose="05000000000000000000" pitchFamily="2" charset="2"/>
              <a:buChar char="v"/>
              <a:tabLst>
                <a:tab pos="177800" algn="l"/>
              </a:tabLst>
              <a:defRPr/>
            </a:pPr>
            <a:r>
              <a:rPr kumimoji="0" lang="en-US" altLang="en-US" sz="2000" b="0" i="0" u="none" strike="noStrike" kern="1200" cap="none" spc="0" normalizeH="0" baseline="0" noProof="0">
                <a:ln>
                  <a:noFill/>
                </a:ln>
                <a:solidFill>
                  <a:srgbClr val="000000"/>
                </a:solidFill>
                <a:effectLst/>
                <a:uLnTx/>
                <a:uFillTx/>
                <a:latin typeface="Calibri"/>
                <a:ea typeface="+mn-ea"/>
                <a:cs typeface="+mn-cs"/>
              </a:rPr>
              <a:t>Column 10 for instructions</a:t>
            </a:r>
          </a:p>
          <a:p>
            <a:pPr marL="166687" marR="0" lvl="0" indent="-342900" algn="l" defTabSz="914400" rtl="0" eaLnBrk="1" fontAlgn="base" latinLnBrk="0" hangingPunct="1">
              <a:lnSpc>
                <a:spcPct val="200000"/>
              </a:lnSpc>
              <a:spcBef>
                <a:spcPct val="0"/>
              </a:spcBef>
              <a:spcAft>
                <a:spcPct val="0"/>
              </a:spcAft>
              <a:buClrTx/>
              <a:buSzTx/>
              <a:buFont typeface="Wingdings" panose="05000000000000000000" pitchFamily="2" charset="2"/>
              <a:buChar char="v"/>
              <a:tabLst>
                <a:tab pos="177800" algn="l"/>
              </a:tabLst>
              <a:defRPr/>
            </a:pPr>
            <a:r>
              <a:rPr kumimoji="0" lang="en-US" altLang="en-US" sz="2000" b="0" i="0" u="none" strike="noStrike" kern="1200" cap="none" spc="0" normalizeH="0" baseline="0" noProof="0">
                <a:ln>
                  <a:noFill/>
                </a:ln>
                <a:solidFill>
                  <a:srgbClr val="000000"/>
                </a:solidFill>
                <a:effectLst/>
                <a:uLnTx/>
                <a:uFillTx/>
                <a:latin typeface="Calibri"/>
                <a:ea typeface="+mn-ea"/>
                <a:cs typeface="+mn-cs"/>
              </a:rPr>
              <a:t>Column 16 for operands &amp; continuation</a:t>
            </a:r>
          </a:p>
          <a:p>
            <a:pPr marL="166687" marR="0" lvl="0" indent="-342900" algn="l" defTabSz="914400" rtl="0" eaLnBrk="1" fontAlgn="base" latinLnBrk="0" hangingPunct="1">
              <a:lnSpc>
                <a:spcPct val="200000"/>
              </a:lnSpc>
              <a:spcBef>
                <a:spcPct val="0"/>
              </a:spcBef>
              <a:spcAft>
                <a:spcPct val="0"/>
              </a:spcAft>
              <a:buClrTx/>
              <a:buSzTx/>
              <a:buFont typeface="Wingdings" panose="05000000000000000000" pitchFamily="2" charset="2"/>
              <a:buChar char="v"/>
              <a:tabLst>
                <a:tab pos="177800" algn="l"/>
              </a:tabLst>
              <a:defRPr/>
            </a:pPr>
            <a:r>
              <a:rPr kumimoji="0" lang="en-US" altLang="en-US" sz="2000" b="0" i="0" u="none" strike="noStrike" kern="1200" cap="none" spc="0" normalizeH="0" baseline="0" noProof="0">
                <a:ln>
                  <a:noFill/>
                </a:ln>
                <a:solidFill>
                  <a:srgbClr val="000000"/>
                </a:solidFill>
                <a:effectLst/>
                <a:uLnTx/>
                <a:uFillTx/>
                <a:latin typeface="Calibri"/>
                <a:ea typeface="+mn-ea"/>
                <a:cs typeface="+mn-cs"/>
              </a:rPr>
              <a:t>Column 36 for comments </a:t>
            </a:r>
          </a:p>
          <a:p>
            <a:pPr marL="166687" marR="0" lvl="0" indent="-342900" algn="l" defTabSz="914400" rtl="0" eaLnBrk="1" fontAlgn="base" latinLnBrk="0" hangingPunct="1">
              <a:lnSpc>
                <a:spcPct val="200000"/>
              </a:lnSpc>
              <a:spcBef>
                <a:spcPct val="0"/>
              </a:spcBef>
              <a:spcAft>
                <a:spcPct val="0"/>
              </a:spcAft>
              <a:buClrTx/>
              <a:buSzTx/>
              <a:buFont typeface="Wingdings" panose="05000000000000000000" pitchFamily="2" charset="2"/>
              <a:buChar char="v"/>
              <a:tabLst>
                <a:tab pos="177800" algn="l"/>
              </a:tabLst>
              <a:defRPr/>
            </a:pPr>
            <a:r>
              <a:rPr kumimoji="0" lang="en-US" altLang="en-US" sz="2000" b="0" i="0" u="none" strike="noStrike" kern="1200" cap="none" spc="0" normalizeH="0" baseline="0" noProof="0">
                <a:ln>
                  <a:noFill/>
                </a:ln>
                <a:solidFill>
                  <a:srgbClr val="000000"/>
                </a:solidFill>
                <a:effectLst/>
                <a:uLnTx/>
                <a:uFillTx/>
                <a:latin typeface="Calibri"/>
                <a:ea typeface="+mn-ea"/>
                <a:cs typeface="+mn-cs"/>
              </a:rPr>
              <a:t>Column 72 for continuation marker</a:t>
            </a:r>
          </a:p>
        </p:txBody>
      </p:sp>
      <p:sp>
        <p:nvSpPr>
          <p:cNvPr id="5" name="TextBox 4">
            <a:extLst>
              <a:ext uri="{FF2B5EF4-FFF2-40B4-BE49-F238E27FC236}">
                <a16:creationId xmlns:a16="http://schemas.microsoft.com/office/drawing/2014/main" id="{9AA41E60-536F-4A1A-94C8-BC0DB38FDAA9}"/>
              </a:ext>
            </a:extLst>
          </p:cNvPr>
          <p:cNvSpPr txBox="1"/>
          <p:nvPr/>
        </p:nvSpPr>
        <p:spPr>
          <a:xfrm>
            <a:off x="3200400" y="3200400"/>
            <a:ext cx="2743200"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Click to add text</a:t>
            </a:r>
          </a:p>
        </p:txBody>
      </p:sp>
    </p:spTree>
    <p:extLst>
      <p:ext uri="{BB962C8B-B14F-4D97-AF65-F5344CB8AC3E}">
        <p14:creationId xmlns:p14="http://schemas.microsoft.com/office/powerpoint/2010/main" val="17341707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2"/>
          </p:nvPr>
        </p:nvSpPr>
        <p:spPr/>
        <p:txBody>
          <a:bodyPr/>
          <a:lstStyle/>
          <a:p>
            <a:fld id="{D97C9332-06A4-8741-8892-83C10379AC79}" type="datetime1">
              <a:rPr lang="en-IN" smtClean="0"/>
              <a:t>13-04-2023</a:t>
            </a:fld>
            <a:r>
              <a:rPr lang="en-US"/>
              <a:t> </a:t>
            </a:r>
            <a:r>
              <a:rPr lang="en-US" altLang="en-US"/>
              <a:t>| </a:t>
            </a:r>
            <a:r>
              <a:rPr lang="en-IN" altLang="en-US"/>
              <a:t>© Mphasis 2021  Proprietary and confidential information</a:t>
            </a:r>
            <a:endParaRPr lang="en-US"/>
          </a:p>
        </p:txBody>
      </p:sp>
      <p:sp>
        <p:nvSpPr>
          <p:cNvPr id="3" name="Slide Number Placeholder 2"/>
          <p:cNvSpPr>
            <a:spLocks noGrp="1"/>
          </p:cNvSpPr>
          <p:nvPr>
            <p:ph type="sldNum" sz="quarter" idx="4"/>
          </p:nvPr>
        </p:nvSpPr>
        <p:spPr/>
        <p:txBody>
          <a:bodyPr/>
          <a:lstStyle/>
          <a:p>
            <a:fld id="{1755F6D2-49A6-E64A-811B-3E9DE07970BF}" type="slidenum">
              <a:rPr lang="en-US" smtClean="0"/>
              <a:pPr/>
              <a:t>18</a:t>
            </a:fld>
            <a:endParaRPr lang="en-US"/>
          </a:p>
        </p:txBody>
      </p:sp>
      <p:sp>
        <p:nvSpPr>
          <p:cNvPr id="4" name="Text Placeholder 3"/>
          <p:cNvSpPr>
            <a:spLocks noGrp="1"/>
          </p:cNvSpPr>
          <p:nvPr>
            <p:ph type="body" sz="quarter" idx="15"/>
          </p:nvPr>
        </p:nvSpPr>
        <p:spPr/>
        <p:txBody>
          <a:bodyPr/>
          <a:lstStyle/>
          <a:p>
            <a:r>
              <a:rPr lang="en-US" sz="2400"/>
              <a:t>Sample Assembler code</a:t>
            </a:r>
          </a:p>
          <a:p>
            <a:endParaRPr lang="en-US" sz="2400"/>
          </a:p>
        </p:txBody>
      </p:sp>
      <p:pic>
        <p:nvPicPr>
          <p:cNvPr id="7" name="Picture 6">
            <a:extLst>
              <a:ext uri="{FF2B5EF4-FFF2-40B4-BE49-F238E27FC236}">
                <a16:creationId xmlns:a16="http://schemas.microsoft.com/office/drawing/2014/main" id="{A115747F-1490-4206-A22D-4ACB410FF298}"/>
              </a:ext>
            </a:extLst>
          </p:cNvPr>
          <p:cNvPicPr>
            <a:picLocks noChangeAspect="1"/>
          </p:cNvPicPr>
          <p:nvPr/>
        </p:nvPicPr>
        <p:blipFill>
          <a:blip r:embed="rId3"/>
          <a:stretch>
            <a:fillRect/>
          </a:stretch>
        </p:blipFill>
        <p:spPr>
          <a:xfrm>
            <a:off x="987587" y="546686"/>
            <a:ext cx="7689832" cy="5423877"/>
          </a:xfrm>
          <a:prstGeom prst="rect">
            <a:avLst/>
          </a:prstGeom>
        </p:spPr>
      </p:pic>
    </p:spTree>
    <p:extLst>
      <p:ext uri="{BB962C8B-B14F-4D97-AF65-F5344CB8AC3E}">
        <p14:creationId xmlns:p14="http://schemas.microsoft.com/office/powerpoint/2010/main" val="25588912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C1566-68D5-7E45-AA7D-5BB83752FD5C}"/>
              </a:ext>
            </a:extLst>
          </p:cNvPr>
          <p:cNvSpPr>
            <a:spLocks noGrp="1"/>
          </p:cNvSpPr>
          <p:nvPr>
            <p:ph type="ctrTitle"/>
          </p:nvPr>
        </p:nvSpPr>
        <p:spPr>
          <a:xfrm>
            <a:off x="4800600" y="2895600"/>
            <a:ext cx="3242404" cy="782809"/>
          </a:xfrm>
        </p:spPr>
        <p:txBody>
          <a:bodyPr>
            <a:normAutofit/>
          </a:bodyPr>
          <a:lstStyle/>
          <a:p>
            <a:r>
              <a:rPr lang="en-US" sz="2400" b="1">
                <a:solidFill>
                  <a:schemeClr val="bg2"/>
                </a:solidFill>
              </a:rPr>
              <a:t>Questions!!?</a:t>
            </a:r>
            <a:endParaRPr lang="en-US" b="1">
              <a:solidFill>
                <a:schemeClr val="bg2"/>
              </a:solidFill>
            </a:endParaRPr>
          </a:p>
        </p:txBody>
      </p:sp>
    </p:spTree>
    <p:extLst>
      <p:ext uri="{BB962C8B-B14F-4D97-AF65-F5344CB8AC3E}">
        <p14:creationId xmlns:p14="http://schemas.microsoft.com/office/powerpoint/2010/main" val="40713216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C1566-68D5-7E45-AA7D-5BB83752FD5C}"/>
              </a:ext>
            </a:extLst>
          </p:cNvPr>
          <p:cNvSpPr>
            <a:spLocks noGrp="1"/>
          </p:cNvSpPr>
          <p:nvPr>
            <p:ph type="ctrTitle"/>
          </p:nvPr>
        </p:nvSpPr>
        <p:spPr>
          <a:xfrm>
            <a:off x="4953000" y="2743200"/>
            <a:ext cx="3471004" cy="859009"/>
          </a:xfrm>
        </p:spPr>
        <p:txBody>
          <a:bodyPr>
            <a:normAutofit/>
          </a:bodyPr>
          <a:lstStyle/>
          <a:p>
            <a:r>
              <a:rPr lang="en-US" altLang="en-US" sz="2400" b="1">
                <a:solidFill>
                  <a:schemeClr val="bg2"/>
                </a:solidFill>
              </a:rPr>
              <a:t>Assembler</a:t>
            </a:r>
            <a:endParaRPr lang="en-US" b="1">
              <a:solidFill>
                <a:schemeClr val="bg2"/>
              </a:solidFill>
            </a:endParaRPr>
          </a:p>
        </p:txBody>
      </p:sp>
    </p:spTree>
    <p:extLst>
      <p:ext uri="{BB962C8B-B14F-4D97-AF65-F5344CB8AC3E}">
        <p14:creationId xmlns:p14="http://schemas.microsoft.com/office/powerpoint/2010/main" val="18946365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C1566-68D5-7E45-AA7D-5BB83752FD5C}"/>
              </a:ext>
            </a:extLst>
          </p:cNvPr>
          <p:cNvSpPr>
            <a:spLocks noGrp="1"/>
          </p:cNvSpPr>
          <p:nvPr>
            <p:ph type="ctrTitle"/>
          </p:nvPr>
        </p:nvSpPr>
        <p:spPr>
          <a:xfrm>
            <a:off x="4800600" y="2895600"/>
            <a:ext cx="3242404" cy="782809"/>
          </a:xfrm>
        </p:spPr>
        <p:txBody>
          <a:bodyPr>
            <a:normAutofit/>
          </a:bodyPr>
          <a:lstStyle/>
          <a:p>
            <a:r>
              <a:rPr lang="en-US" altLang="en-US" sz="2400" b="1">
                <a:solidFill>
                  <a:schemeClr val="bg2"/>
                </a:solidFill>
              </a:rPr>
              <a:t>Session 2</a:t>
            </a:r>
            <a:endParaRPr lang="en-US" b="1">
              <a:solidFill>
                <a:schemeClr val="bg2"/>
              </a:solidFill>
            </a:endParaRPr>
          </a:p>
        </p:txBody>
      </p:sp>
    </p:spTree>
    <p:extLst>
      <p:ext uri="{BB962C8B-B14F-4D97-AF65-F5344CB8AC3E}">
        <p14:creationId xmlns:p14="http://schemas.microsoft.com/office/powerpoint/2010/main" val="34139858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5"/>
          </p:nvPr>
        </p:nvSpPr>
        <p:spPr/>
        <p:txBody>
          <a:bodyPr/>
          <a:lstStyle/>
          <a:p>
            <a:r>
              <a:rPr lang="en-US"/>
              <a:t>SESSION 2</a:t>
            </a:r>
          </a:p>
        </p:txBody>
      </p:sp>
      <p:sp>
        <p:nvSpPr>
          <p:cNvPr id="6" name="Content Placeholder 2">
            <a:extLst>
              <a:ext uri="{FF2B5EF4-FFF2-40B4-BE49-F238E27FC236}">
                <a16:creationId xmlns:a16="http://schemas.microsoft.com/office/drawing/2014/main" id="{044CB9EB-70E2-4740-9A3B-FB9051D78D5F}"/>
              </a:ext>
            </a:extLst>
          </p:cNvPr>
          <p:cNvSpPr txBox="1">
            <a:spLocks/>
          </p:cNvSpPr>
          <p:nvPr/>
        </p:nvSpPr>
        <p:spPr>
          <a:xfrm>
            <a:off x="914400" y="1166019"/>
            <a:ext cx="7010400" cy="4472782"/>
          </a:xfrm>
          <a:prstGeom prst="rect">
            <a:avLst/>
          </a:prstGeom>
        </p:spPr>
        <p:txBody>
          <a:bodyPr>
            <a:normAutofit lnSpcReduction="10000"/>
          </a:bodyPr>
          <a:lstStyle>
            <a:lvl1pPr marL="227759" indent="-227759" algn="l" defTabSz="911034" rtl="0" eaLnBrk="1" latinLnBrk="0" hangingPunct="1">
              <a:lnSpc>
                <a:spcPct val="90000"/>
              </a:lnSpc>
              <a:spcBef>
                <a:spcPts val="996"/>
              </a:spcBef>
              <a:buFont typeface="Arial" panose="020B0604020202020204" pitchFamily="34" charset="0"/>
              <a:buChar char="•"/>
              <a:defRPr sz="2791" kern="1200">
                <a:solidFill>
                  <a:schemeClr val="tx1"/>
                </a:solidFill>
                <a:latin typeface="+mn-lt"/>
                <a:ea typeface="+mn-ea"/>
                <a:cs typeface="+mn-cs"/>
              </a:defRPr>
            </a:lvl1pPr>
            <a:lvl2pPr marL="683276" indent="-227759" algn="l" defTabSz="911034" rtl="0" eaLnBrk="1" latinLnBrk="0" hangingPunct="1">
              <a:lnSpc>
                <a:spcPct val="90000"/>
              </a:lnSpc>
              <a:spcBef>
                <a:spcPts val="499"/>
              </a:spcBef>
              <a:buFont typeface="Arial" panose="020B0604020202020204" pitchFamily="34" charset="0"/>
              <a:buChar char="•"/>
              <a:defRPr sz="2392" kern="1200">
                <a:solidFill>
                  <a:schemeClr val="tx1"/>
                </a:solidFill>
                <a:latin typeface="+mn-lt"/>
                <a:ea typeface="+mn-ea"/>
                <a:cs typeface="+mn-cs"/>
              </a:defRPr>
            </a:lvl2pPr>
            <a:lvl3pPr marL="1138793" indent="-227759" algn="l" defTabSz="911034" rtl="0" eaLnBrk="1" latinLnBrk="0" hangingPunct="1">
              <a:lnSpc>
                <a:spcPct val="90000"/>
              </a:lnSpc>
              <a:spcBef>
                <a:spcPts val="499"/>
              </a:spcBef>
              <a:buFont typeface="Arial" panose="020B0604020202020204" pitchFamily="34" charset="0"/>
              <a:buChar char="•"/>
              <a:defRPr sz="1993" kern="1200">
                <a:solidFill>
                  <a:schemeClr val="tx1"/>
                </a:solidFill>
                <a:latin typeface="+mn-lt"/>
                <a:ea typeface="+mn-ea"/>
                <a:cs typeface="+mn-cs"/>
              </a:defRPr>
            </a:lvl3pPr>
            <a:lvl4pPr marL="1594309" indent="-227759" algn="l" defTabSz="911034" rtl="0" eaLnBrk="1" latinLnBrk="0" hangingPunct="1">
              <a:lnSpc>
                <a:spcPct val="90000"/>
              </a:lnSpc>
              <a:spcBef>
                <a:spcPts val="499"/>
              </a:spcBef>
              <a:buFont typeface="Arial" panose="020B0604020202020204" pitchFamily="34" charset="0"/>
              <a:buChar char="•"/>
              <a:defRPr sz="1793" kern="1200">
                <a:solidFill>
                  <a:schemeClr val="tx1"/>
                </a:solidFill>
                <a:latin typeface="+mn-lt"/>
                <a:ea typeface="+mn-ea"/>
                <a:cs typeface="+mn-cs"/>
              </a:defRPr>
            </a:lvl4pPr>
            <a:lvl5pPr marL="2049826" indent="-227759" algn="l" defTabSz="911034" rtl="0" eaLnBrk="1" latinLnBrk="0" hangingPunct="1">
              <a:lnSpc>
                <a:spcPct val="90000"/>
              </a:lnSpc>
              <a:spcBef>
                <a:spcPts val="499"/>
              </a:spcBef>
              <a:buFont typeface="Arial" panose="020B0604020202020204" pitchFamily="34" charset="0"/>
              <a:buChar char="•"/>
              <a:defRPr sz="1793" kern="1200">
                <a:solidFill>
                  <a:schemeClr val="tx1"/>
                </a:solidFill>
                <a:latin typeface="+mn-lt"/>
                <a:ea typeface="+mn-ea"/>
                <a:cs typeface="+mn-cs"/>
              </a:defRPr>
            </a:lvl5pPr>
            <a:lvl6pPr marL="2505344" indent="-227759" algn="l" defTabSz="911034" rtl="0" eaLnBrk="1" latinLnBrk="0" hangingPunct="1">
              <a:lnSpc>
                <a:spcPct val="90000"/>
              </a:lnSpc>
              <a:spcBef>
                <a:spcPts val="499"/>
              </a:spcBef>
              <a:buFont typeface="Arial" panose="020B0604020202020204" pitchFamily="34" charset="0"/>
              <a:buChar char="•"/>
              <a:defRPr sz="1793" kern="1200">
                <a:solidFill>
                  <a:schemeClr val="tx1"/>
                </a:solidFill>
                <a:latin typeface="+mn-lt"/>
                <a:ea typeface="+mn-ea"/>
                <a:cs typeface="+mn-cs"/>
              </a:defRPr>
            </a:lvl6pPr>
            <a:lvl7pPr marL="2960860" indent="-227759" algn="l" defTabSz="911034" rtl="0" eaLnBrk="1" latinLnBrk="0" hangingPunct="1">
              <a:lnSpc>
                <a:spcPct val="90000"/>
              </a:lnSpc>
              <a:spcBef>
                <a:spcPts val="499"/>
              </a:spcBef>
              <a:buFont typeface="Arial" panose="020B0604020202020204" pitchFamily="34" charset="0"/>
              <a:buChar char="•"/>
              <a:defRPr sz="1793" kern="1200">
                <a:solidFill>
                  <a:schemeClr val="tx1"/>
                </a:solidFill>
                <a:latin typeface="+mn-lt"/>
                <a:ea typeface="+mn-ea"/>
                <a:cs typeface="+mn-cs"/>
              </a:defRPr>
            </a:lvl7pPr>
            <a:lvl8pPr marL="3416376" indent="-227759" algn="l" defTabSz="911034" rtl="0" eaLnBrk="1" latinLnBrk="0" hangingPunct="1">
              <a:lnSpc>
                <a:spcPct val="90000"/>
              </a:lnSpc>
              <a:spcBef>
                <a:spcPts val="499"/>
              </a:spcBef>
              <a:buFont typeface="Arial" panose="020B0604020202020204" pitchFamily="34" charset="0"/>
              <a:buChar char="•"/>
              <a:defRPr sz="1793" kern="1200">
                <a:solidFill>
                  <a:schemeClr val="tx1"/>
                </a:solidFill>
                <a:latin typeface="+mn-lt"/>
                <a:ea typeface="+mn-ea"/>
                <a:cs typeface="+mn-cs"/>
              </a:defRPr>
            </a:lvl8pPr>
            <a:lvl9pPr marL="3871893" indent="-227759" algn="l" defTabSz="911034" rtl="0" eaLnBrk="1" latinLnBrk="0" hangingPunct="1">
              <a:lnSpc>
                <a:spcPct val="90000"/>
              </a:lnSpc>
              <a:spcBef>
                <a:spcPts val="499"/>
              </a:spcBef>
              <a:buFont typeface="Arial" panose="020B0604020202020204" pitchFamily="34" charset="0"/>
              <a:buChar char="•"/>
              <a:defRPr sz="1793" kern="1200">
                <a:solidFill>
                  <a:schemeClr val="tx1"/>
                </a:solidFill>
                <a:latin typeface="+mn-lt"/>
                <a:ea typeface="+mn-ea"/>
                <a:cs typeface="+mn-cs"/>
              </a:defRPr>
            </a:lvl9pPr>
          </a:lstStyle>
          <a:p>
            <a:pPr fontAlgn="auto">
              <a:spcAft>
                <a:spcPts val="0"/>
              </a:spcAft>
              <a:buFont typeface="Wingdings" panose="05000000000000000000" pitchFamily="2" charset="2"/>
              <a:buChar char="v"/>
            </a:pPr>
            <a:r>
              <a:rPr lang="en-US"/>
              <a:t>Registers</a:t>
            </a:r>
          </a:p>
          <a:p>
            <a:pPr fontAlgn="auto">
              <a:spcAft>
                <a:spcPts val="0"/>
              </a:spcAft>
              <a:buFont typeface="Wingdings" panose="05000000000000000000" pitchFamily="2" charset="2"/>
              <a:buChar char="v"/>
            </a:pPr>
            <a:r>
              <a:rPr lang="en-US"/>
              <a:t>PSW</a:t>
            </a:r>
          </a:p>
          <a:p>
            <a:pPr fontAlgn="auto">
              <a:spcAft>
                <a:spcPts val="0"/>
              </a:spcAft>
              <a:buFont typeface="Wingdings" panose="05000000000000000000" pitchFamily="2" charset="2"/>
              <a:buChar char="v"/>
            </a:pPr>
            <a:r>
              <a:rPr lang="en-US"/>
              <a:t>Addressing </a:t>
            </a:r>
          </a:p>
          <a:p>
            <a:pPr fontAlgn="auto">
              <a:spcAft>
                <a:spcPts val="0"/>
              </a:spcAft>
              <a:buFont typeface="Wingdings" panose="05000000000000000000" pitchFamily="2" charset="2"/>
              <a:buChar char="v"/>
            </a:pPr>
            <a:r>
              <a:rPr lang="en-US"/>
              <a:t>Integral boundaries</a:t>
            </a:r>
          </a:p>
          <a:p>
            <a:pPr fontAlgn="auto">
              <a:spcAft>
                <a:spcPts val="0"/>
              </a:spcAft>
              <a:buFont typeface="Wingdings" panose="05000000000000000000" pitchFamily="2" charset="2"/>
              <a:buChar char="v"/>
            </a:pPr>
            <a:r>
              <a:rPr lang="en-US"/>
              <a:t>Instruction types</a:t>
            </a:r>
          </a:p>
          <a:p>
            <a:pPr fontAlgn="auto">
              <a:spcAft>
                <a:spcPts val="0"/>
              </a:spcAft>
              <a:buFont typeface="Wingdings" panose="05000000000000000000" pitchFamily="2" charset="2"/>
              <a:buChar char="v"/>
            </a:pPr>
            <a:r>
              <a:rPr lang="en-US"/>
              <a:t>Instruction formats</a:t>
            </a:r>
          </a:p>
          <a:p>
            <a:pPr fontAlgn="auto">
              <a:spcAft>
                <a:spcPts val="0"/>
              </a:spcAft>
              <a:buFont typeface="Wingdings" panose="05000000000000000000" pitchFamily="2" charset="2"/>
              <a:buChar char="v"/>
            </a:pPr>
            <a:r>
              <a:rPr lang="en-US"/>
              <a:t>Defining Variables</a:t>
            </a:r>
          </a:p>
          <a:p>
            <a:pPr fontAlgn="auto">
              <a:spcAft>
                <a:spcPts val="0"/>
              </a:spcAft>
              <a:buFont typeface="Wingdings" panose="05000000000000000000" pitchFamily="2" charset="2"/>
              <a:buChar char="v"/>
            </a:pPr>
            <a:r>
              <a:rPr lang="en-US"/>
              <a:t>Assembler Directives</a:t>
            </a:r>
          </a:p>
          <a:p>
            <a:pPr fontAlgn="auto">
              <a:spcAft>
                <a:spcPts val="0"/>
              </a:spcAft>
              <a:buFont typeface="Wingdings" panose="05000000000000000000" pitchFamily="2" charset="2"/>
              <a:buChar char="v"/>
            </a:pPr>
            <a:r>
              <a:rPr lang="en-US"/>
              <a:t>Assembler Coding format</a:t>
            </a:r>
          </a:p>
          <a:p>
            <a:pPr marL="0" indent="0" fontAlgn="auto">
              <a:spcAft>
                <a:spcPts val="0"/>
              </a:spcAft>
              <a:buNone/>
            </a:pPr>
            <a:endParaRPr lang="en-US"/>
          </a:p>
        </p:txBody>
      </p:sp>
    </p:spTree>
    <p:extLst>
      <p:ext uri="{BB962C8B-B14F-4D97-AF65-F5344CB8AC3E}">
        <p14:creationId xmlns:p14="http://schemas.microsoft.com/office/powerpoint/2010/main" val="17960858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2"/>
          </p:nvPr>
        </p:nvSpPr>
        <p:spPr>
          <a:xfrm>
            <a:off x="628649" y="6357833"/>
            <a:ext cx="4712785" cy="501649"/>
          </a:xfrm>
        </p:spPr>
        <p:txBody>
          <a:bodyPr/>
          <a:lstStyle/>
          <a:p>
            <a:fld id="{D97C9332-06A4-8741-8892-83C10379AC79}" type="datetime1">
              <a:rPr lang="en-IN" smtClean="0"/>
              <a:t>13-04-2023</a:t>
            </a:fld>
            <a:r>
              <a:rPr lang="en-US"/>
              <a:t> </a:t>
            </a:r>
            <a:r>
              <a:rPr lang="en-US" altLang="en-US"/>
              <a:t>| </a:t>
            </a:r>
            <a:r>
              <a:rPr lang="en-IN" altLang="en-US"/>
              <a:t>© Mphasis 2021  Proprietary and confidential information</a:t>
            </a:r>
            <a:endParaRPr lang="en-US"/>
          </a:p>
        </p:txBody>
      </p:sp>
      <p:sp>
        <p:nvSpPr>
          <p:cNvPr id="3" name="Slide Number Placeholder 2"/>
          <p:cNvSpPr>
            <a:spLocks noGrp="1"/>
          </p:cNvSpPr>
          <p:nvPr>
            <p:ph type="sldNum" sz="quarter" idx="4"/>
          </p:nvPr>
        </p:nvSpPr>
        <p:spPr/>
        <p:txBody>
          <a:bodyPr/>
          <a:lstStyle/>
          <a:p>
            <a:fld id="{1755F6D2-49A6-E64A-811B-3E9DE07970BF}" type="slidenum">
              <a:rPr lang="en-US" smtClean="0"/>
              <a:pPr/>
              <a:t>5</a:t>
            </a:fld>
            <a:endParaRPr lang="en-US"/>
          </a:p>
        </p:txBody>
      </p:sp>
      <p:sp>
        <p:nvSpPr>
          <p:cNvPr id="4" name="Text Placeholder 3"/>
          <p:cNvSpPr>
            <a:spLocks noGrp="1"/>
          </p:cNvSpPr>
          <p:nvPr>
            <p:ph type="body" sz="quarter" idx="15"/>
          </p:nvPr>
        </p:nvSpPr>
        <p:spPr/>
        <p:txBody>
          <a:bodyPr/>
          <a:lstStyle/>
          <a:p>
            <a:r>
              <a:rPr lang="en-US" sz="2400"/>
              <a:t>Registers</a:t>
            </a:r>
          </a:p>
        </p:txBody>
      </p:sp>
      <p:sp>
        <p:nvSpPr>
          <p:cNvPr id="6" name="Rectangle 5">
            <a:extLst>
              <a:ext uri="{FF2B5EF4-FFF2-40B4-BE49-F238E27FC236}">
                <a16:creationId xmlns:a16="http://schemas.microsoft.com/office/drawing/2014/main" id="{7D0070E6-8AA3-4110-86D4-577B0E10DE61}"/>
              </a:ext>
            </a:extLst>
          </p:cNvPr>
          <p:cNvSpPr/>
          <p:nvPr/>
        </p:nvSpPr>
        <p:spPr>
          <a:xfrm>
            <a:off x="839080" y="910200"/>
            <a:ext cx="7923920" cy="3046988"/>
          </a:xfrm>
          <a:prstGeom prst="rect">
            <a:avLst/>
          </a:prstGeom>
        </p:spPr>
        <p:txBody>
          <a:bodyPr wrap="square">
            <a:spAutoFit/>
          </a:bodyPr>
          <a:lstStyle/>
          <a:p>
            <a:pPr>
              <a:buFont typeface="Wingdings" panose="05000000000000000000" pitchFamily="2" charset="2"/>
              <a:buChar char="v"/>
            </a:pPr>
            <a:r>
              <a:rPr lang="en-US" sz="2400">
                <a:latin typeface="+mj-lt"/>
                <a:cs typeface="Times New Roman" panose="02020603050405020304" pitchFamily="18" charset="0"/>
              </a:rPr>
              <a:t>General Registers – 16 (0 to 15) – 32 bits – holds data and address</a:t>
            </a:r>
          </a:p>
          <a:p>
            <a:pPr>
              <a:buFont typeface="Wingdings" panose="05000000000000000000" pitchFamily="2" charset="2"/>
              <a:buChar char="v"/>
            </a:pPr>
            <a:r>
              <a:rPr lang="en-US" sz="2400">
                <a:latin typeface="+mj-lt"/>
                <a:cs typeface="Times New Roman" panose="02020603050405020304" pitchFamily="18" charset="0"/>
              </a:rPr>
              <a:t>Control Registers – 16 (0 to 15) – 32 bits – used by Operating system</a:t>
            </a:r>
          </a:p>
          <a:p>
            <a:pPr>
              <a:buFont typeface="Wingdings" panose="05000000000000000000" pitchFamily="2" charset="2"/>
              <a:buChar char="v"/>
            </a:pPr>
            <a:r>
              <a:rPr lang="en-US" sz="2400">
                <a:latin typeface="+mj-lt"/>
                <a:cs typeface="Times New Roman" panose="02020603050405020304" pitchFamily="18" charset="0"/>
              </a:rPr>
              <a:t>Floating point registers – 4 (0,2,4,6)– 64 bits – Floating point operations</a:t>
            </a:r>
          </a:p>
          <a:p>
            <a:pPr>
              <a:buFont typeface="Wingdings" panose="05000000000000000000" pitchFamily="2" charset="2"/>
              <a:buChar char="v"/>
            </a:pPr>
            <a:r>
              <a:rPr lang="en-US" sz="2400">
                <a:latin typeface="+mj-lt"/>
                <a:cs typeface="Times New Roman" panose="02020603050405020304" pitchFamily="18" charset="0"/>
              </a:rPr>
              <a:t>Access registers – 16 ( 0 to 15) – 32 bits – used for address translation</a:t>
            </a:r>
            <a:endParaRPr lang="en-US" sz="1500"/>
          </a:p>
        </p:txBody>
      </p:sp>
    </p:spTree>
    <p:extLst>
      <p:ext uri="{BB962C8B-B14F-4D97-AF65-F5344CB8AC3E}">
        <p14:creationId xmlns:p14="http://schemas.microsoft.com/office/powerpoint/2010/main" val="10108389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2"/>
          </p:nvPr>
        </p:nvSpPr>
        <p:spPr/>
        <p:txBody>
          <a:bodyPr/>
          <a:lstStyle/>
          <a:p>
            <a:fld id="{D97C9332-06A4-8741-8892-83C10379AC79}" type="datetime1">
              <a:rPr lang="en-IN" smtClean="0"/>
              <a:t>13-04-2023</a:t>
            </a:fld>
            <a:r>
              <a:rPr lang="en-US"/>
              <a:t> </a:t>
            </a:r>
            <a:r>
              <a:rPr lang="en-US" altLang="en-US"/>
              <a:t>| </a:t>
            </a:r>
            <a:r>
              <a:rPr lang="en-IN" altLang="en-US"/>
              <a:t>© Mphasis 2021  Proprietary and confidential information</a:t>
            </a:r>
            <a:endParaRPr lang="en-US"/>
          </a:p>
        </p:txBody>
      </p:sp>
      <p:sp>
        <p:nvSpPr>
          <p:cNvPr id="3" name="Slide Number Placeholder 2"/>
          <p:cNvSpPr>
            <a:spLocks noGrp="1"/>
          </p:cNvSpPr>
          <p:nvPr>
            <p:ph type="sldNum" sz="quarter" idx="4"/>
          </p:nvPr>
        </p:nvSpPr>
        <p:spPr/>
        <p:txBody>
          <a:bodyPr/>
          <a:lstStyle/>
          <a:p>
            <a:fld id="{1755F6D2-49A6-E64A-811B-3E9DE07970BF}" type="slidenum">
              <a:rPr lang="en-US" smtClean="0"/>
              <a:pPr/>
              <a:t>6</a:t>
            </a:fld>
            <a:endParaRPr lang="en-US"/>
          </a:p>
        </p:txBody>
      </p:sp>
      <p:sp>
        <p:nvSpPr>
          <p:cNvPr id="4" name="Text Placeholder 3"/>
          <p:cNvSpPr>
            <a:spLocks noGrp="1"/>
          </p:cNvSpPr>
          <p:nvPr>
            <p:ph type="body" sz="quarter" idx="15"/>
          </p:nvPr>
        </p:nvSpPr>
        <p:spPr/>
        <p:txBody>
          <a:bodyPr/>
          <a:lstStyle/>
          <a:p>
            <a:r>
              <a:rPr lang="en-US" sz="2400"/>
              <a:t>Program Status Word (PSW)</a:t>
            </a:r>
          </a:p>
        </p:txBody>
      </p:sp>
      <p:sp>
        <p:nvSpPr>
          <p:cNvPr id="13" name="TextBox 12">
            <a:extLst>
              <a:ext uri="{FF2B5EF4-FFF2-40B4-BE49-F238E27FC236}">
                <a16:creationId xmlns:a16="http://schemas.microsoft.com/office/drawing/2014/main" id="{9E8C8452-F5F5-4666-87FE-F5855B1FB18D}"/>
              </a:ext>
            </a:extLst>
          </p:cNvPr>
          <p:cNvSpPr txBox="1"/>
          <p:nvPr/>
        </p:nvSpPr>
        <p:spPr>
          <a:xfrm>
            <a:off x="1295400" y="800015"/>
            <a:ext cx="7086600" cy="1862048"/>
          </a:xfrm>
          <a:prstGeom prst="rect">
            <a:avLst/>
          </a:prstGeom>
          <a:noFill/>
        </p:spPr>
        <p:txBody>
          <a:bodyPr wrap="square">
            <a:spAutoFit/>
          </a:bodyPr>
          <a:lstStyle/>
          <a:p>
            <a:pPr marL="342900" marR="0" lvl="0" indent="-342900">
              <a:spcBef>
                <a:spcPts val="600"/>
              </a:spcBef>
              <a:spcAft>
                <a:spcPts val="0"/>
              </a:spcAft>
              <a:buFont typeface="Wingdings" panose="05000000000000000000" pitchFamily="2" charset="2"/>
              <a:buChar char="v"/>
            </a:pPr>
            <a:r>
              <a:rPr lang="en-US" sz="2000">
                <a:effectLst/>
                <a:latin typeface="+mn-lt"/>
                <a:ea typeface="Times New Roman" panose="02020603050405020304" pitchFamily="18" charset="0"/>
              </a:rPr>
              <a:t>PSW is used to reflect the current status of the system.</a:t>
            </a:r>
          </a:p>
          <a:p>
            <a:pPr marL="342900" marR="0" lvl="0" indent="-342900">
              <a:spcBef>
                <a:spcPts val="600"/>
              </a:spcBef>
              <a:spcAft>
                <a:spcPts val="0"/>
              </a:spcAft>
              <a:buFont typeface="Wingdings" panose="05000000000000000000" pitchFamily="2" charset="2"/>
              <a:buChar char="v"/>
            </a:pPr>
            <a:r>
              <a:rPr lang="en-US" sz="2000">
                <a:effectLst/>
                <a:latin typeface="+mn-lt"/>
                <a:ea typeface="Times New Roman" panose="02020603050405020304" pitchFamily="18" charset="0"/>
              </a:rPr>
              <a:t>Contains in it, the instruction to be executed next along with other control information.</a:t>
            </a:r>
          </a:p>
          <a:p>
            <a:pPr marL="342900" marR="0" lvl="0" indent="-342900">
              <a:spcBef>
                <a:spcPts val="600"/>
              </a:spcBef>
              <a:spcAft>
                <a:spcPts val="0"/>
              </a:spcAft>
              <a:buFont typeface="Wingdings" panose="05000000000000000000" pitchFamily="2" charset="2"/>
              <a:buChar char="v"/>
            </a:pPr>
            <a:r>
              <a:rPr lang="en-US" sz="2000">
                <a:effectLst/>
                <a:latin typeface="+mn-lt"/>
                <a:ea typeface="Times New Roman" panose="02020603050405020304" pitchFamily="18" charset="0"/>
              </a:rPr>
              <a:t>The PSW that is active is called Current PSW.</a:t>
            </a:r>
          </a:p>
          <a:p>
            <a:pPr marL="342900" marR="0" lvl="0" indent="-342900">
              <a:spcBef>
                <a:spcPts val="600"/>
              </a:spcBef>
              <a:spcAft>
                <a:spcPts val="0"/>
              </a:spcAft>
              <a:buFont typeface="Wingdings" panose="05000000000000000000" pitchFamily="2" charset="2"/>
              <a:buChar char="v"/>
            </a:pPr>
            <a:r>
              <a:rPr lang="en-US" sz="2000">
                <a:effectLst/>
                <a:latin typeface="+mn-lt"/>
                <a:ea typeface="Times New Roman" panose="02020603050405020304" pitchFamily="18" charset="0"/>
              </a:rPr>
              <a:t>PSW is of size 64 bits.</a:t>
            </a:r>
          </a:p>
        </p:txBody>
      </p:sp>
      <p:pic>
        <p:nvPicPr>
          <p:cNvPr id="15" name="Picture 14">
            <a:extLst>
              <a:ext uri="{FF2B5EF4-FFF2-40B4-BE49-F238E27FC236}">
                <a16:creationId xmlns:a16="http://schemas.microsoft.com/office/drawing/2014/main" id="{967E4ABC-6276-4F5E-81F8-ABCF979EF9A9}"/>
              </a:ext>
            </a:extLst>
          </p:cNvPr>
          <p:cNvPicPr>
            <a:picLocks noChangeAspect="1"/>
          </p:cNvPicPr>
          <p:nvPr/>
        </p:nvPicPr>
        <p:blipFill>
          <a:blip r:embed="rId3"/>
          <a:stretch>
            <a:fillRect/>
          </a:stretch>
        </p:blipFill>
        <p:spPr>
          <a:xfrm>
            <a:off x="1143000" y="2662063"/>
            <a:ext cx="6134100" cy="2762250"/>
          </a:xfrm>
          <a:prstGeom prst="rect">
            <a:avLst/>
          </a:prstGeom>
        </p:spPr>
      </p:pic>
    </p:spTree>
    <p:extLst>
      <p:ext uri="{BB962C8B-B14F-4D97-AF65-F5344CB8AC3E}">
        <p14:creationId xmlns:p14="http://schemas.microsoft.com/office/powerpoint/2010/main" val="18547944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2"/>
          </p:nvPr>
        </p:nvSpPr>
        <p:spPr/>
        <p:txBody>
          <a:bodyPr/>
          <a:lstStyle/>
          <a:p>
            <a:fld id="{D97C9332-06A4-8741-8892-83C10379AC79}" type="datetime1">
              <a:rPr lang="en-IN" smtClean="0"/>
              <a:t>13-04-2023</a:t>
            </a:fld>
            <a:r>
              <a:rPr lang="en-US"/>
              <a:t> </a:t>
            </a:r>
            <a:r>
              <a:rPr lang="en-US" altLang="en-US"/>
              <a:t>| </a:t>
            </a:r>
            <a:r>
              <a:rPr lang="en-IN" altLang="en-US"/>
              <a:t>© Mphasis 2021  Proprietary and confidential information</a:t>
            </a:r>
            <a:endParaRPr lang="en-US"/>
          </a:p>
        </p:txBody>
      </p:sp>
      <p:sp>
        <p:nvSpPr>
          <p:cNvPr id="3" name="Slide Number Placeholder 2"/>
          <p:cNvSpPr>
            <a:spLocks noGrp="1"/>
          </p:cNvSpPr>
          <p:nvPr>
            <p:ph type="sldNum" sz="quarter" idx="4"/>
          </p:nvPr>
        </p:nvSpPr>
        <p:spPr/>
        <p:txBody>
          <a:bodyPr/>
          <a:lstStyle/>
          <a:p>
            <a:fld id="{1755F6D2-49A6-E64A-811B-3E9DE07970BF}" type="slidenum">
              <a:rPr lang="en-US" smtClean="0"/>
              <a:pPr/>
              <a:t>7</a:t>
            </a:fld>
            <a:endParaRPr lang="en-US"/>
          </a:p>
        </p:txBody>
      </p:sp>
      <p:sp>
        <p:nvSpPr>
          <p:cNvPr id="4" name="Text Placeholder 3"/>
          <p:cNvSpPr>
            <a:spLocks noGrp="1"/>
          </p:cNvSpPr>
          <p:nvPr>
            <p:ph type="body" sz="quarter" idx="15"/>
          </p:nvPr>
        </p:nvSpPr>
        <p:spPr/>
        <p:txBody>
          <a:bodyPr/>
          <a:lstStyle/>
          <a:p>
            <a:r>
              <a:rPr lang="en-US" sz="2400"/>
              <a:t>Program Status Word (PSW) – Condition code</a:t>
            </a:r>
          </a:p>
        </p:txBody>
      </p:sp>
      <p:sp>
        <p:nvSpPr>
          <p:cNvPr id="13" name="TextBox 12">
            <a:extLst>
              <a:ext uri="{FF2B5EF4-FFF2-40B4-BE49-F238E27FC236}">
                <a16:creationId xmlns:a16="http://schemas.microsoft.com/office/drawing/2014/main" id="{9E8C8452-F5F5-4666-87FE-F5855B1FB18D}"/>
              </a:ext>
            </a:extLst>
          </p:cNvPr>
          <p:cNvSpPr txBox="1"/>
          <p:nvPr/>
        </p:nvSpPr>
        <p:spPr>
          <a:xfrm>
            <a:off x="1295400" y="800015"/>
            <a:ext cx="7086600" cy="1477328"/>
          </a:xfrm>
          <a:prstGeom prst="rect">
            <a:avLst/>
          </a:prstGeom>
          <a:noFill/>
        </p:spPr>
        <p:txBody>
          <a:bodyPr wrap="square">
            <a:spAutoFit/>
          </a:bodyPr>
          <a:lstStyle/>
          <a:p>
            <a:pPr marL="342900" marR="0" lvl="0" indent="-342900">
              <a:spcBef>
                <a:spcPts val="600"/>
              </a:spcBef>
              <a:spcAft>
                <a:spcPts val="0"/>
              </a:spcAft>
              <a:buFont typeface="Wingdings" panose="05000000000000000000" pitchFamily="2" charset="2"/>
              <a:buChar char="v"/>
            </a:pPr>
            <a:r>
              <a:rPr lang="en-US" sz="2000">
                <a:effectLst/>
                <a:latin typeface="+mn-lt"/>
                <a:ea typeface="Times New Roman" panose="02020603050405020304" pitchFamily="18" charset="0"/>
              </a:rPr>
              <a:t>Condition code is used to reflect the result of previous instruction</a:t>
            </a:r>
          </a:p>
          <a:p>
            <a:pPr marL="342900" marR="0" lvl="0" indent="-342900">
              <a:spcBef>
                <a:spcPts val="600"/>
              </a:spcBef>
              <a:spcAft>
                <a:spcPts val="0"/>
              </a:spcAft>
              <a:buFont typeface="Wingdings" panose="05000000000000000000" pitchFamily="2" charset="2"/>
              <a:buChar char="v"/>
            </a:pPr>
            <a:r>
              <a:rPr lang="en-US" sz="2000">
                <a:latin typeface="+mn-lt"/>
                <a:ea typeface="Times New Roman" panose="02020603050405020304" pitchFamily="18" charset="0"/>
              </a:rPr>
              <a:t>2 bit field – can take values – 0,1,2,3</a:t>
            </a:r>
          </a:p>
          <a:p>
            <a:pPr marL="342900" marR="0" lvl="0" indent="-342900">
              <a:spcBef>
                <a:spcPts val="600"/>
              </a:spcBef>
              <a:spcAft>
                <a:spcPts val="0"/>
              </a:spcAft>
              <a:buFont typeface="Wingdings" panose="05000000000000000000" pitchFamily="2" charset="2"/>
              <a:buChar char="v"/>
            </a:pPr>
            <a:r>
              <a:rPr lang="en-US" sz="2000">
                <a:latin typeface="+mn-lt"/>
                <a:ea typeface="Times New Roman" panose="02020603050405020304" pitchFamily="18" charset="0"/>
              </a:rPr>
              <a:t>Most </a:t>
            </a:r>
            <a:r>
              <a:rPr lang="en-US" sz="2000">
                <a:effectLst/>
                <a:latin typeface="+mn-lt"/>
                <a:ea typeface="Times New Roman" panose="02020603050405020304" pitchFamily="18" charset="0"/>
              </a:rPr>
              <a:t>Arithmetic and logical operations alter the condition code</a:t>
            </a:r>
          </a:p>
        </p:txBody>
      </p:sp>
      <p:sp>
        <p:nvSpPr>
          <p:cNvPr id="5" name="TextBox 4">
            <a:extLst>
              <a:ext uri="{FF2B5EF4-FFF2-40B4-BE49-F238E27FC236}">
                <a16:creationId xmlns:a16="http://schemas.microsoft.com/office/drawing/2014/main" id="{130CB037-D6D0-4727-BEE8-61CC595A48C3}"/>
              </a:ext>
            </a:extLst>
          </p:cNvPr>
          <p:cNvSpPr txBox="1"/>
          <p:nvPr/>
        </p:nvSpPr>
        <p:spPr>
          <a:xfrm>
            <a:off x="2514600" y="2667000"/>
            <a:ext cx="2057400" cy="2286000"/>
          </a:xfrm>
          <a:prstGeom prst="rect">
            <a:avLst/>
          </a:prstGeom>
          <a:noFill/>
        </p:spPr>
        <p:txBody>
          <a:bodyPr wrap="square" rtlCol="0">
            <a:spAutoFit/>
          </a:bodyPr>
          <a:lstStyle/>
          <a:p>
            <a:r>
              <a:rPr lang="en-US"/>
              <a:t>00 - 0</a:t>
            </a:r>
          </a:p>
          <a:p>
            <a:r>
              <a:rPr lang="en-US"/>
              <a:t>01 - 1</a:t>
            </a:r>
          </a:p>
          <a:p>
            <a:r>
              <a:rPr lang="en-US"/>
              <a:t>10 - 2</a:t>
            </a:r>
          </a:p>
          <a:p>
            <a:r>
              <a:rPr lang="en-US"/>
              <a:t>11 - 3</a:t>
            </a:r>
          </a:p>
        </p:txBody>
      </p:sp>
      <p:sp>
        <p:nvSpPr>
          <p:cNvPr id="6" name="TextBox 5">
            <a:extLst>
              <a:ext uri="{FF2B5EF4-FFF2-40B4-BE49-F238E27FC236}">
                <a16:creationId xmlns:a16="http://schemas.microsoft.com/office/drawing/2014/main" id="{CD589B50-ED79-4702-8F3C-4F3E3778D244}"/>
              </a:ext>
            </a:extLst>
          </p:cNvPr>
          <p:cNvSpPr txBox="1"/>
          <p:nvPr/>
        </p:nvSpPr>
        <p:spPr>
          <a:xfrm>
            <a:off x="3987257" y="2667000"/>
            <a:ext cx="5004343" cy="2862322"/>
          </a:xfrm>
          <a:prstGeom prst="rect">
            <a:avLst/>
          </a:prstGeom>
          <a:noFill/>
        </p:spPr>
        <p:txBody>
          <a:bodyPr wrap="square" rtlCol="0">
            <a:spAutoFit/>
          </a:bodyPr>
          <a:lstStyle/>
          <a:p>
            <a:r>
              <a:rPr lang="en-US"/>
              <a:t>+1, -1 =&gt; + =&gt; 0; cc=&gt;0</a:t>
            </a:r>
          </a:p>
          <a:p>
            <a:r>
              <a:rPr lang="en-US"/>
              <a:t>+2, -4 =&gt; + =&gt; -2; cc=&gt;1</a:t>
            </a:r>
          </a:p>
          <a:p>
            <a:r>
              <a:rPr lang="en-US"/>
              <a:t>+4,+2=&gt; + =&gt; +6; cc=&gt; 2</a:t>
            </a:r>
          </a:p>
          <a:p>
            <a:r>
              <a:rPr lang="en-US"/>
              <a:t>65535,65535 =&gt; + =&gt;131070 =&gt; cc =&gt; 3</a:t>
            </a:r>
          </a:p>
        </p:txBody>
      </p:sp>
    </p:spTree>
    <p:extLst>
      <p:ext uri="{BB962C8B-B14F-4D97-AF65-F5344CB8AC3E}">
        <p14:creationId xmlns:p14="http://schemas.microsoft.com/office/powerpoint/2010/main" val="40796850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2"/>
          </p:nvPr>
        </p:nvSpPr>
        <p:spPr/>
        <p:txBody>
          <a:bodyPr/>
          <a:lstStyle/>
          <a:p>
            <a:fld id="{D97C9332-06A4-8741-8892-83C10379AC79}" type="datetime1">
              <a:rPr lang="en-IN" smtClean="0"/>
              <a:t>13-04-2023</a:t>
            </a:fld>
            <a:r>
              <a:rPr lang="en-US"/>
              <a:t> </a:t>
            </a:r>
            <a:r>
              <a:rPr lang="en-US" altLang="en-US"/>
              <a:t>| </a:t>
            </a:r>
            <a:r>
              <a:rPr lang="en-IN" altLang="en-US"/>
              <a:t>© Mphasis 2021  Proprietary and confidential information</a:t>
            </a:r>
            <a:endParaRPr lang="en-US"/>
          </a:p>
        </p:txBody>
      </p:sp>
      <p:sp>
        <p:nvSpPr>
          <p:cNvPr id="3" name="Slide Number Placeholder 2"/>
          <p:cNvSpPr>
            <a:spLocks noGrp="1"/>
          </p:cNvSpPr>
          <p:nvPr>
            <p:ph type="sldNum" sz="quarter" idx="4"/>
          </p:nvPr>
        </p:nvSpPr>
        <p:spPr/>
        <p:txBody>
          <a:bodyPr/>
          <a:lstStyle/>
          <a:p>
            <a:fld id="{1755F6D2-49A6-E64A-811B-3E9DE07970BF}" type="slidenum">
              <a:rPr lang="en-US" smtClean="0"/>
              <a:pPr/>
              <a:t>8</a:t>
            </a:fld>
            <a:endParaRPr lang="en-US"/>
          </a:p>
        </p:txBody>
      </p:sp>
      <p:sp>
        <p:nvSpPr>
          <p:cNvPr id="4" name="Text Placeholder 3"/>
          <p:cNvSpPr>
            <a:spLocks noGrp="1"/>
          </p:cNvSpPr>
          <p:nvPr>
            <p:ph type="body" sz="quarter" idx="15"/>
          </p:nvPr>
        </p:nvSpPr>
        <p:spPr/>
        <p:txBody>
          <a:bodyPr/>
          <a:lstStyle/>
          <a:p>
            <a:r>
              <a:rPr lang="en-US" sz="2400"/>
              <a:t>Addressing</a:t>
            </a:r>
          </a:p>
        </p:txBody>
      </p:sp>
      <p:sp>
        <p:nvSpPr>
          <p:cNvPr id="13" name="TextBox 12">
            <a:extLst>
              <a:ext uri="{FF2B5EF4-FFF2-40B4-BE49-F238E27FC236}">
                <a16:creationId xmlns:a16="http://schemas.microsoft.com/office/drawing/2014/main" id="{9E8C8452-F5F5-4666-87FE-F5855B1FB18D}"/>
              </a:ext>
            </a:extLst>
          </p:cNvPr>
          <p:cNvSpPr txBox="1"/>
          <p:nvPr/>
        </p:nvSpPr>
        <p:spPr>
          <a:xfrm>
            <a:off x="1295400" y="800015"/>
            <a:ext cx="7086600" cy="2862322"/>
          </a:xfrm>
          <a:prstGeom prst="rect">
            <a:avLst/>
          </a:prstGeom>
          <a:noFill/>
        </p:spPr>
        <p:txBody>
          <a:bodyPr wrap="square">
            <a:spAutoFit/>
          </a:bodyPr>
          <a:lstStyle/>
          <a:p>
            <a:pPr marL="342900" marR="0" lvl="0" indent="-342900">
              <a:spcBef>
                <a:spcPts val="600"/>
              </a:spcBef>
              <a:spcAft>
                <a:spcPts val="0"/>
              </a:spcAft>
              <a:buFont typeface="Wingdings" panose="05000000000000000000" pitchFamily="2" charset="2"/>
              <a:buChar char="v"/>
            </a:pPr>
            <a:r>
              <a:rPr lang="en-US" sz="2000">
                <a:effectLst/>
                <a:latin typeface="+mn-lt"/>
                <a:ea typeface="Times New Roman" panose="02020603050405020304" pitchFamily="18" charset="0"/>
              </a:rPr>
              <a:t>S/390 supports 31 bit addressing</a:t>
            </a:r>
          </a:p>
          <a:p>
            <a:pPr marR="0" lvl="0">
              <a:spcBef>
                <a:spcPts val="600"/>
              </a:spcBef>
              <a:spcAft>
                <a:spcPts val="0"/>
              </a:spcAft>
            </a:pPr>
            <a:endParaRPr lang="en-US" sz="2000">
              <a:effectLst/>
              <a:latin typeface="+mn-lt"/>
              <a:ea typeface="Times New Roman" panose="02020603050405020304" pitchFamily="18" charset="0"/>
            </a:endParaRPr>
          </a:p>
          <a:p>
            <a:pPr marR="0" lvl="0">
              <a:spcBef>
                <a:spcPts val="600"/>
              </a:spcBef>
              <a:spcAft>
                <a:spcPts val="0"/>
              </a:spcAft>
            </a:pPr>
            <a:endParaRPr lang="en-US" sz="2000">
              <a:effectLst/>
              <a:latin typeface="+mn-lt"/>
              <a:ea typeface="Times New Roman" panose="02020603050405020304" pitchFamily="18" charset="0"/>
            </a:endParaRPr>
          </a:p>
          <a:p>
            <a:pPr marL="342900" marR="0" lvl="0" indent="-342900">
              <a:spcBef>
                <a:spcPts val="600"/>
              </a:spcBef>
              <a:spcAft>
                <a:spcPts val="0"/>
              </a:spcAft>
              <a:buFont typeface="Wingdings" panose="05000000000000000000" pitchFamily="2" charset="2"/>
              <a:buChar char="v"/>
            </a:pPr>
            <a:r>
              <a:rPr lang="en-US" sz="2000">
                <a:effectLst/>
                <a:latin typeface="+mn-lt"/>
                <a:ea typeface="Times New Roman" panose="02020603050405020304" pitchFamily="18" charset="0"/>
              </a:rPr>
              <a:t>Though registers are of 32 bits only 31 bit addressing is used. This is to provide compatibility with older applications</a:t>
            </a:r>
          </a:p>
          <a:p>
            <a:pPr marL="342900" marR="0" lvl="0" indent="-342900">
              <a:spcBef>
                <a:spcPts val="600"/>
              </a:spcBef>
              <a:spcAft>
                <a:spcPts val="0"/>
              </a:spcAft>
              <a:buFont typeface="Wingdings" panose="05000000000000000000" pitchFamily="2" charset="2"/>
              <a:buChar char="v"/>
            </a:pPr>
            <a:r>
              <a:rPr lang="en-US" sz="2000">
                <a:effectLst/>
                <a:latin typeface="+mn-lt"/>
                <a:ea typeface="Times New Roman" panose="02020603050405020304" pitchFamily="18" charset="0"/>
              </a:rPr>
              <a:t>Top order bit had the value ‘1’ to designate that the address is a 31bit address. If it is ‘0’ it indicates 24-bit addressing for earlier 370 architectures</a:t>
            </a:r>
          </a:p>
        </p:txBody>
      </p:sp>
      <p:graphicFrame>
        <p:nvGraphicFramePr>
          <p:cNvPr id="5" name="Table 4">
            <a:extLst>
              <a:ext uri="{FF2B5EF4-FFF2-40B4-BE49-F238E27FC236}">
                <a16:creationId xmlns:a16="http://schemas.microsoft.com/office/drawing/2014/main" id="{63E4A71B-08B5-4CDF-A4C3-6289F2344DEE}"/>
              </a:ext>
            </a:extLst>
          </p:cNvPr>
          <p:cNvGraphicFramePr>
            <a:graphicFrameLocks noGrp="1"/>
          </p:cNvGraphicFramePr>
          <p:nvPr>
            <p:extLst>
              <p:ext uri="{D42A27DB-BD31-4B8C-83A1-F6EECF244321}">
                <p14:modId xmlns:p14="http://schemas.microsoft.com/office/powerpoint/2010/main" val="304453050"/>
              </p:ext>
            </p:extLst>
          </p:nvPr>
        </p:nvGraphicFramePr>
        <p:xfrm>
          <a:off x="1905000" y="1219200"/>
          <a:ext cx="3201035" cy="441960"/>
        </p:xfrm>
        <a:graphic>
          <a:graphicData uri="http://schemas.openxmlformats.org/drawingml/2006/table">
            <a:tbl>
              <a:tblPr firstRow="1" firstCol="1" bandRow="1" bandCol="1">
                <a:tableStyleId>{5C22544A-7EE6-4342-B048-85BDC9FD1C3A}</a:tableStyleId>
              </a:tblPr>
              <a:tblGrid>
                <a:gridCol w="163195">
                  <a:extLst>
                    <a:ext uri="{9D8B030D-6E8A-4147-A177-3AD203B41FA5}">
                      <a16:colId xmlns:a16="http://schemas.microsoft.com/office/drawing/2014/main" val="204540438"/>
                    </a:ext>
                  </a:extLst>
                </a:gridCol>
                <a:gridCol w="759460">
                  <a:extLst>
                    <a:ext uri="{9D8B030D-6E8A-4147-A177-3AD203B41FA5}">
                      <a16:colId xmlns:a16="http://schemas.microsoft.com/office/drawing/2014/main" val="3096469841"/>
                    </a:ext>
                  </a:extLst>
                </a:gridCol>
                <a:gridCol w="759460">
                  <a:extLst>
                    <a:ext uri="{9D8B030D-6E8A-4147-A177-3AD203B41FA5}">
                      <a16:colId xmlns:a16="http://schemas.microsoft.com/office/drawing/2014/main" val="353081211"/>
                    </a:ext>
                  </a:extLst>
                </a:gridCol>
                <a:gridCol w="759460">
                  <a:extLst>
                    <a:ext uri="{9D8B030D-6E8A-4147-A177-3AD203B41FA5}">
                      <a16:colId xmlns:a16="http://schemas.microsoft.com/office/drawing/2014/main" val="4278283966"/>
                    </a:ext>
                  </a:extLst>
                </a:gridCol>
                <a:gridCol w="759460">
                  <a:extLst>
                    <a:ext uri="{9D8B030D-6E8A-4147-A177-3AD203B41FA5}">
                      <a16:colId xmlns:a16="http://schemas.microsoft.com/office/drawing/2014/main" val="2923585417"/>
                    </a:ext>
                  </a:extLst>
                </a:gridCol>
              </a:tblGrid>
              <a:tr h="429260">
                <a:tc>
                  <a:txBody>
                    <a:bodyPr/>
                    <a:lstStyle/>
                    <a:p>
                      <a:pPr marL="0" marR="0" algn="ctr">
                        <a:spcBef>
                          <a:spcPts val="600"/>
                        </a:spcBef>
                        <a:spcAft>
                          <a:spcPts val="0"/>
                        </a:spcAft>
                      </a:pPr>
                      <a:r>
                        <a:rPr lang="en-US" sz="1200" baseline="-25000">
                          <a:effectLst/>
                        </a:rPr>
                        <a:t>10</a:t>
                      </a:r>
                      <a:endParaRPr lang="en-US" sz="10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600"/>
                        </a:spcBef>
                        <a:spcAft>
                          <a:spcPts val="0"/>
                        </a:spcAft>
                      </a:pPr>
                      <a:r>
                        <a:rPr lang="en-US" sz="1200" baseline="-25000">
                          <a:effectLst/>
                        </a:rPr>
                        <a:t>Byte0</a:t>
                      </a:r>
                      <a:endParaRPr lang="en-US" sz="1000">
                        <a:effectLst/>
                      </a:endParaRPr>
                    </a:p>
                    <a:p>
                      <a:pPr marL="0" marR="0" algn="ctr">
                        <a:spcBef>
                          <a:spcPts val="600"/>
                        </a:spcBef>
                        <a:spcAft>
                          <a:spcPts val="0"/>
                        </a:spcAft>
                      </a:pPr>
                      <a:r>
                        <a:rPr lang="en-US" sz="1200">
                          <a:effectLst/>
                        </a:rPr>
                        <a:t> </a:t>
                      </a:r>
                      <a:endParaRPr lang="en-US" sz="10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600"/>
                        </a:spcBef>
                        <a:spcAft>
                          <a:spcPts val="0"/>
                        </a:spcAft>
                      </a:pPr>
                      <a:r>
                        <a:rPr lang="en-US" sz="1200" baseline="-25000">
                          <a:effectLst/>
                        </a:rPr>
                        <a:t>Byte1</a:t>
                      </a:r>
                      <a:endParaRPr lang="en-US" sz="10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600"/>
                        </a:spcBef>
                        <a:spcAft>
                          <a:spcPts val="0"/>
                        </a:spcAft>
                      </a:pPr>
                      <a:r>
                        <a:rPr lang="en-US" sz="1200" baseline="-25000">
                          <a:effectLst/>
                        </a:rPr>
                        <a:t>Byte2</a:t>
                      </a:r>
                      <a:endParaRPr lang="en-US" sz="10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600"/>
                        </a:spcBef>
                        <a:spcAft>
                          <a:spcPts val="0"/>
                        </a:spcAft>
                      </a:pPr>
                      <a:r>
                        <a:rPr lang="en-US" sz="1200" baseline="-25000">
                          <a:effectLst/>
                        </a:rPr>
                        <a:t>Byte3</a:t>
                      </a:r>
                      <a:endParaRPr lang="en-US" sz="10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269620311"/>
                  </a:ext>
                </a:extLst>
              </a:tr>
            </a:tbl>
          </a:graphicData>
        </a:graphic>
      </p:graphicFrame>
    </p:spTree>
    <p:extLst>
      <p:ext uri="{BB962C8B-B14F-4D97-AF65-F5344CB8AC3E}">
        <p14:creationId xmlns:p14="http://schemas.microsoft.com/office/powerpoint/2010/main" val="2274422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2"/>
          </p:nvPr>
        </p:nvSpPr>
        <p:spPr/>
        <p:txBody>
          <a:bodyPr/>
          <a:lstStyle/>
          <a:p>
            <a:fld id="{D97C9332-06A4-8741-8892-83C10379AC79}" type="datetime1">
              <a:rPr lang="en-IN" smtClean="0"/>
              <a:t>13-04-2023</a:t>
            </a:fld>
            <a:r>
              <a:rPr lang="en-US"/>
              <a:t> </a:t>
            </a:r>
            <a:r>
              <a:rPr lang="en-US" altLang="en-US"/>
              <a:t>| </a:t>
            </a:r>
            <a:r>
              <a:rPr lang="en-IN" altLang="en-US"/>
              <a:t>© Mphasis 2021  Proprietary and confidential information</a:t>
            </a:r>
            <a:endParaRPr lang="en-US"/>
          </a:p>
        </p:txBody>
      </p:sp>
      <p:sp>
        <p:nvSpPr>
          <p:cNvPr id="3" name="Slide Number Placeholder 2"/>
          <p:cNvSpPr>
            <a:spLocks noGrp="1"/>
          </p:cNvSpPr>
          <p:nvPr>
            <p:ph type="sldNum" sz="quarter" idx="4"/>
          </p:nvPr>
        </p:nvSpPr>
        <p:spPr/>
        <p:txBody>
          <a:bodyPr/>
          <a:lstStyle/>
          <a:p>
            <a:fld id="{1755F6D2-49A6-E64A-811B-3E9DE07970BF}" type="slidenum">
              <a:rPr lang="en-US" smtClean="0"/>
              <a:pPr/>
              <a:t>9</a:t>
            </a:fld>
            <a:endParaRPr lang="en-US"/>
          </a:p>
        </p:txBody>
      </p:sp>
      <p:sp>
        <p:nvSpPr>
          <p:cNvPr id="4" name="Text Placeholder 3"/>
          <p:cNvSpPr>
            <a:spLocks noGrp="1"/>
          </p:cNvSpPr>
          <p:nvPr>
            <p:ph type="body" sz="quarter" idx="15"/>
          </p:nvPr>
        </p:nvSpPr>
        <p:spPr/>
        <p:txBody>
          <a:bodyPr/>
          <a:lstStyle/>
          <a:p>
            <a:r>
              <a:rPr lang="en-US" sz="2400"/>
              <a:t>Addressing – Dynamic Address translation</a:t>
            </a:r>
          </a:p>
        </p:txBody>
      </p:sp>
      <p:sp>
        <p:nvSpPr>
          <p:cNvPr id="13" name="TextBox 12">
            <a:extLst>
              <a:ext uri="{FF2B5EF4-FFF2-40B4-BE49-F238E27FC236}">
                <a16:creationId xmlns:a16="http://schemas.microsoft.com/office/drawing/2014/main" id="{9E8C8452-F5F5-4666-87FE-F5855B1FB18D}"/>
              </a:ext>
            </a:extLst>
          </p:cNvPr>
          <p:cNvSpPr txBox="1"/>
          <p:nvPr/>
        </p:nvSpPr>
        <p:spPr>
          <a:xfrm>
            <a:off x="1295400" y="800015"/>
            <a:ext cx="7086600" cy="4016484"/>
          </a:xfrm>
          <a:prstGeom prst="rect">
            <a:avLst/>
          </a:prstGeom>
          <a:noFill/>
        </p:spPr>
        <p:txBody>
          <a:bodyPr wrap="square">
            <a:spAutoFit/>
          </a:bodyPr>
          <a:lstStyle/>
          <a:p>
            <a:pPr marL="342900" marR="0" lvl="0" indent="-342900">
              <a:spcBef>
                <a:spcPts val="600"/>
              </a:spcBef>
              <a:spcAft>
                <a:spcPts val="0"/>
              </a:spcAft>
              <a:buFont typeface="Wingdings" panose="05000000000000000000" pitchFamily="2" charset="2"/>
              <a:buChar char="v"/>
            </a:pPr>
            <a:r>
              <a:rPr lang="en-US" sz="2000">
                <a:effectLst/>
                <a:latin typeface="+mn-lt"/>
                <a:ea typeface="Times New Roman" panose="02020603050405020304" pitchFamily="18" charset="0"/>
              </a:rPr>
              <a:t>Absolute/Real address – Main memory</a:t>
            </a:r>
          </a:p>
          <a:p>
            <a:pPr marL="800100" lvl="1" indent="-342900">
              <a:spcBef>
                <a:spcPts val="600"/>
              </a:spcBef>
              <a:spcAft>
                <a:spcPts val="0"/>
              </a:spcAft>
              <a:buFont typeface="Wingdings" panose="05000000000000000000" pitchFamily="2" charset="2"/>
              <a:buChar char="v"/>
            </a:pPr>
            <a:r>
              <a:rPr lang="en-US" sz="2000">
                <a:effectLst/>
                <a:latin typeface="+mn-lt"/>
                <a:ea typeface="Times New Roman" panose="02020603050405020304" pitchFamily="18" charset="0"/>
              </a:rPr>
              <a:t>Divided into 4K pages</a:t>
            </a:r>
          </a:p>
          <a:p>
            <a:pPr marL="800100" lvl="1" indent="-342900">
              <a:spcBef>
                <a:spcPts val="600"/>
              </a:spcBef>
              <a:spcAft>
                <a:spcPts val="0"/>
              </a:spcAft>
              <a:buFont typeface="Wingdings" panose="05000000000000000000" pitchFamily="2" charset="2"/>
              <a:buChar char="v"/>
            </a:pPr>
            <a:r>
              <a:rPr lang="en-US" sz="2000">
                <a:latin typeface="+mn-lt"/>
                <a:ea typeface="Times New Roman" panose="02020603050405020304" pitchFamily="18" charset="0"/>
              </a:rPr>
              <a:t>Pages are grouped into segments, each with size 1MB</a:t>
            </a:r>
          </a:p>
          <a:p>
            <a:pPr marL="342900" indent="-342900">
              <a:spcBef>
                <a:spcPts val="600"/>
              </a:spcBef>
              <a:spcAft>
                <a:spcPts val="0"/>
              </a:spcAft>
              <a:buFont typeface="Wingdings" panose="05000000000000000000" pitchFamily="2" charset="2"/>
              <a:buChar char="v"/>
            </a:pPr>
            <a:r>
              <a:rPr lang="en-US" sz="2000">
                <a:effectLst/>
                <a:latin typeface="+mn-lt"/>
                <a:ea typeface="Times New Roman" panose="02020603050405020304" pitchFamily="18" charset="0"/>
              </a:rPr>
              <a:t>Virtual Address</a:t>
            </a:r>
          </a:p>
          <a:p>
            <a:pPr marL="800100" lvl="1" indent="-342900">
              <a:spcBef>
                <a:spcPts val="600"/>
              </a:spcBef>
              <a:spcAft>
                <a:spcPts val="0"/>
              </a:spcAft>
              <a:buFont typeface="Wingdings" panose="05000000000000000000" pitchFamily="2" charset="2"/>
              <a:buChar char="v"/>
            </a:pPr>
            <a:r>
              <a:rPr lang="en-US" sz="2000">
                <a:latin typeface="+mn-lt"/>
                <a:ea typeface="Times New Roman" panose="02020603050405020304" pitchFamily="18" charset="0"/>
              </a:rPr>
              <a:t>Address of instruction or data </a:t>
            </a:r>
          </a:p>
          <a:p>
            <a:pPr marL="800100" lvl="1" indent="-342900">
              <a:spcBef>
                <a:spcPts val="600"/>
              </a:spcBef>
              <a:spcAft>
                <a:spcPts val="0"/>
              </a:spcAft>
              <a:buFont typeface="Wingdings" panose="05000000000000000000" pitchFamily="2" charset="2"/>
              <a:buChar char="v"/>
            </a:pPr>
            <a:r>
              <a:rPr lang="en-US" sz="2000">
                <a:effectLst/>
                <a:latin typeface="+mn-lt"/>
                <a:ea typeface="Times New Roman" panose="02020603050405020304" pitchFamily="18" charset="0"/>
              </a:rPr>
              <a:t>Usually in Secondary storage device like DASD, tapes etc.,</a:t>
            </a:r>
          </a:p>
          <a:p>
            <a:pPr marL="342900" indent="-342900">
              <a:spcBef>
                <a:spcPts val="600"/>
              </a:spcBef>
              <a:spcAft>
                <a:spcPts val="0"/>
              </a:spcAft>
              <a:buFont typeface="Wingdings" panose="05000000000000000000" pitchFamily="2" charset="2"/>
              <a:buChar char="v"/>
            </a:pPr>
            <a:r>
              <a:rPr lang="en-US" sz="2000">
                <a:latin typeface="+mn-lt"/>
                <a:ea typeface="Times New Roman" panose="02020603050405020304" pitchFamily="18" charset="0"/>
              </a:rPr>
              <a:t>When required data is not in main memory, the OS swaps in or swaps out the pages and brings in the needed information. It converts the virtual address to real address. This process is called Dynamic address translation (DAT)</a:t>
            </a:r>
          </a:p>
          <a:p>
            <a:pPr marL="342900" indent="-342900">
              <a:spcBef>
                <a:spcPts val="600"/>
              </a:spcBef>
              <a:spcAft>
                <a:spcPts val="0"/>
              </a:spcAft>
              <a:buFont typeface="Wingdings" panose="05000000000000000000" pitchFamily="2" charset="2"/>
              <a:buChar char="v"/>
            </a:pPr>
            <a:endParaRPr lang="en-US" sz="2000">
              <a:effectLst/>
              <a:latin typeface="+mn-lt"/>
              <a:ea typeface="Times New Roman" panose="02020603050405020304" pitchFamily="18" charset="0"/>
            </a:endParaRPr>
          </a:p>
        </p:txBody>
      </p:sp>
    </p:spTree>
    <p:extLst>
      <p:ext uri="{BB962C8B-B14F-4D97-AF65-F5344CB8AC3E}">
        <p14:creationId xmlns:p14="http://schemas.microsoft.com/office/powerpoint/2010/main" val="164314881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BGORIGWIDTH" val="0"/>
  <p:tag name="TBGORIGHEIGHT" val="460.8"/>
  <p:tag name="TBGORIGTOP" val="66.95126"/>
  <p:tag name="TBGORIGLEFT" val="480"/>
</p:tagLst>
</file>

<file path=ppt/tags/tag2.xml><?xml version="1.0" encoding="utf-8"?>
<p:tagLst xmlns:a="http://schemas.openxmlformats.org/drawingml/2006/main" xmlns:r="http://schemas.openxmlformats.org/officeDocument/2006/relationships" xmlns:p="http://schemas.openxmlformats.org/presentationml/2006/main">
  <p:tag name="TBGORIGWIDTH" val="936"/>
  <p:tag name="TBGORIGHEIGHT" val="0"/>
  <p:tag name="TBGORIGTOP" val="312.674"/>
  <p:tag name="TBGORIGLEFT" val="12.63772"/>
</p:tagLst>
</file>

<file path=ppt/tags/tag3.xml><?xml version="1.0" encoding="utf-8"?>
<p:tagLst xmlns:a="http://schemas.openxmlformats.org/drawingml/2006/main" xmlns:r="http://schemas.openxmlformats.org/officeDocument/2006/relationships" xmlns:p="http://schemas.openxmlformats.org/presentationml/2006/main">
  <p:tag name="TBGORIGWIDTH" val="0"/>
  <p:tag name="TBGORIGHEIGHT" val="460.8"/>
  <p:tag name="TBGORIGTOP" val="66.95126"/>
  <p:tag name="TBGORIGLEFT" val="480"/>
</p:tagLst>
</file>

<file path=ppt/tags/tag4.xml><?xml version="1.0" encoding="utf-8"?>
<p:tagLst xmlns:a="http://schemas.openxmlformats.org/drawingml/2006/main" xmlns:r="http://schemas.openxmlformats.org/officeDocument/2006/relationships" xmlns:p="http://schemas.openxmlformats.org/presentationml/2006/main">
  <p:tag name="TBGORIGWIDTH" val="0"/>
  <p:tag name="TBGORIGHEIGHT" val="460.8"/>
  <p:tag name="TBGORIGTOP" val="66.95126"/>
  <p:tag name="TBGORIGLEFT" val="480"/>
</p:tagLst>
</file>

<file path=ppt/tags/tag5.xml><?xml version="1.0" encoding="utf-8"?>
<p:tagLst xmlns:a="http://schemas.openxmlformats.org/drawingml/2006/main" xmlns:r="http://schemas.openxmlformats.org/officeDocument/2006/relationships" xmlns:p="http://schemas.openxmlformats.org/presentationml/2006/main">
  <p:tag name="TBGORIGWIDTH" val="936"/>
  <p:tag name="TBGORIGHEIGHT" val="0"/>
  <p:tag name="TBGORIGTOP" val="312.674"/>
  <p:tag name="TBGORIGLEFT" val="12.63772"/>
</p:tagLst>
</file>

<file path=ppt/tags/tag6.xml><?xml version="1.0" encoding="utf-8"?>
<p:tagLst xmlns:a="http://schemas.openxmlformats.org/drawingml/2006/main" xmlns:r="http://schemas.openxmlformats.org/officeDocument/2006/relationships" xmlns:p="http://schemas.openxmlformats.org/presentationml/2006/main">
  <p:tag name="TBGORIGWIDTH" val="0"/>
  <p:tag name="TBGORIGHEIGHT" val="460.8"/>
  <p:tag name="TBGORIGTOP" val="66.95126"/>
  <p:tag name="TBGORIGLEFT" val="480"/>
</p:tagLst>
</file>

<file path=ppt/theme/theme1.xml><?xml version="1.0" encoding="utf-8"?>
<a:theme xmlns:a="http://schemas.openxmlformats.org/drawingml/2006/main" name="Introduction Slide">
  <a:themeElements>
    <a:clrScheme name="Vair">
      <a:dk1>
        <a:sysClr val="windowText" lastClr="000000"/>
      </a:dk1>
      <a:lt1>
        <a:sysClr val="window" lastClr="FFFFFF"/>
      </a:lt1>
      <a:dk2>
        <a:srgbClr val="202125"/>
      </a:dk2>
      <a:lt2>
        <a:srgbClr val="FFFCFF"/>
      </a:lt2>
      <a:accent1>
        <a:srgbClr val="5CC2BF"/>
      </a:accent1>
      <a:accent2>
        <a:srgbClr val="87C755"/>
      </a:accent2>
      <a:accent3>
        <a:srgbClr val="81725B"/>
      </a:accent3>
      <a:accent4>
        <a:srgbClr val="B0ACA5"/>
      </a:accent4>
      <a:accent5>
        <a:srgbClr val="EE4A4E"/>
      </a:accent5>
      <a:accent6>
        <a:srgbClr val="7E007E"/>
      </a:accent6>
      <a:hlink>
        <a:srgbClr val="0000FF"/>
      </a:hlink>
      <a:folHlink>
        <a:srgbClr val="80008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Introduction Slide">
  <a:themeElements>
    <a:clrScheme name="Vair">
      <a:dk1>
        <a:sysClr val="windowText" lastClr="000000"/>
      </a:dk1>
      <a:lt1>
        <a:sysClr val="window" lastClr="FFFFFF"/>
      </a:lt1>
      <a:dk2>
        <a:srgbClr val="202125"/>
      </a:dk2>
      <a:lt2>
        <a:srgbClr val="FFFCFF"/>
      </a:lt2>
      <a:accent1>
        <a:srgbClr val="5CC2BF"/>
      </a:accent1>
      <a:accent2>
        <a:srgbClr val="87C755"/>
      </a:accent2>
      <a:accent3>
        <a:srgbClr val="81725B"/>
      </a:accent3>
      <a:accent4>
        <a:srgbClr val="B0ACA5"/>
      </a:accent4>
      <a:accent5>
        <a:srgbClr val="EE4A4E"/>
      </a:accent5>
      <a:accent6>
        <a:srgbClr val="7E007E"/>
      </a:accent6>
      <a:hlink>
        <a:srgbClr val="0000FF"/>
      </a:hlink>
      <a:folHlink>
        <a:srgbClr val="80008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1_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360</TotalTime>
  <Words>1117</Words>
  <Application>Microsoft Office PowerPoint</Application>
  <PresentationFormat>On-screen Show (4:3)</PresentationFormat>
  <Paragraphs>213</Paragraphs>
  <Slides>19</Slides>
  <Notes>14</Notes>
  <HiddenSlides>0</HiddenSlides>
  <MMClips>0</MMClips>
  <ScaleCrop>false</ScaleCrop>
  <HeadingPairs>
    <vt:vector size="6" baseType="variant">
      <vt:variant>
        <vt:lpstr>Fonts Used</vt:lpstr>
      </vt:variant>
      <vt:variant>
        <vt:i4>9</vt:i4>
      </vt:variant>
      <vt:variant>
        <vt:lpstr>Theme</vt:lpstr>
      </vt:variant>
      <vt:variant>
        <vt:i4>4</vt:i4>
      </vt:variant>
      <vt:variant>
        <vt:lpstr>Slide Titles</vt:lpstr>
      </vt:variant>
      <vt:variant>
        <vt:i4>19</vt:i4>
      </vt:variant>
    </vt:vector>
  </HeadingPairs>
  <TitlesOfParts>
    <vt:vector size="32" baseType="lpstr">
      <vt:lpstr>Arial</vt:lpstr>
      <vt:lpstr>Calibri</vt:lpstr>
      <vt:lpstr>Calibri Light</vt:lpstr>
      <vt:lpstr>Corbel</vt:lpstr>
      <vt:lpstr>Helv</vt:lpstr>
      <vt:lpstr>Lato Black</vt:lpstr>
      <vt:lpstr>Lato Bold</vt:lpstr>
      <vt:lpstr>Times New Roman</vt:lpstr>
      <vt:lpstr>Wingdings</vt:lpstr>
      <vt:lpstr>Introduction Slide</vt:lpstr>
      <vt:lpstr>Custom Design</vt:lpstr>
      <vt:lpstr>1_Introduction Slide</vt:lpstr>
      <vt:lpstr>1_Custom Design</vt:lpstr>
      <vt:lpstr>PowerPoint Presentation</vt:lpstr>
      <vt:lpstr>Assembler</vt:lpstr>
      <vt:lpstr>Session 2</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Questions!!?</vt:lpstr>
    </vt:vector>
  </TitlesOfParts>
  <Company>EDS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 Slide Title</dc:title>
  <dc:creator>Carol A. Broome</dc:creator>
  <cp:lastModifiedBy>Vignesh Gopinathan</cp:lastModifiedBy>
  <cp:revision>5</cp:revision>
  <cp:lastPrinted>2002-01-29T00:11:56Z</cp:lastPrinted>
  <dcterms:created xsi:type="dcterms:W3CDTF">1998-08-12T17:33:44Z</dcterms:created>
  <dcterms:modified xsi:type="dcterms:W3CDTF">2023-04-13T10:02:48Z</dcterms:modified>
</cp:coreProperties>
</file>