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Lst>
  <p:notesMasterIdLst>
    <p:notesMasterId r:id="rId27"/>
  </p:notesMasterIdLst>
  <p:sldIdLst>
    <p:sldId id="4962" r:id="rId3"/>
    <p:sldId id="4979" r:id="rId4"/>
    <p:sldId id="4911" r:id="rId5"/>
    <p:sldId id="4996" r:id="rId6"/>
    <p:sldId id="4966" r:id="rId7"/>
    <p:sldId id="4990" r:id="rId8"/>
    <p:sldId id="4964" r:id="rId9"/>
    <p:sldId id="4976" r:id="rId10"/>
    <p:sldId id="4997" r:id="rId11"/>
    <p:sldId id="4991" r:id="rId12"/>
    <p:sldId id="4974" r:id="rId13"/>
    <p:sldId id="4971" r:id="rId14"/>
    <p:sldId id="4993" r:id="rId15"/>
    <p:sldId id="4994" r:id="rId16"/>
    <p:sldId id="4973" r:id="rId17"/>
    <p:sldId id="4977" r:id="rId18"/>
    <p:sldId id="4980" r:id="rId19"/>
    <p:sldId id="4981" r:id="rId20"/>
    <p:sldId id="4999" r:id="rId21"/>
    <p:sldId id="4978" r:id="rId22"/>
    <p:sldId id="4986" r:id="rId23"/>
    <p:sldId id="4984" r:id="rId24"/>
    <p:sldId id="4985" r:id="rId25"/>
    <p:sldId id="3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675EC-3573-4BA4-B31C-619BA80AADAD}" v="3" dt="2021-10-01T04:33:39.820"/>
    <p1510:client id="{2F3147A1-80AB-4F82-9217-05414E9AEA54}" v="2" dt="2021-10-01T03:59:54.237"/>
    <p1510:client id="{765FDB0B-D658-2CB2-8D2E-FC970F7F3CDD}" v="3" dt="2021-09-30T14:02:48.448"/>
    <p1510:client id="{B632BC69-27E8-4301-9F3F-964EB1CF8699}" v="1" dt="2021-10-27T11:57:03.553"/>
    <p1510:client id="{D06744FF-327A-490A-A172-686DBD8289BB}" v="6" dt="2021-10-01T03:26:56.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mitha Yuvaraj" userId="S::sasmitha.yuvaraj@mphasis.com::5f5e87af-7b80-4d6c-b4e5-269055531641" providerId="AD" clId="Web-{B632BC69-27E8-4301-9F3F-964EB1CF8699}"/>
    <pc:docChg chg="modSld">
      <pc:chgData name="Sasmitha Yuvaraj" userId="S::sasmitha.yuvaraj@mphasis.com::5f5e87af-7b80-4d6c-b4e5-269055531641" providerId="AD" clId="Web-{B632BC69-27E8-4301-9F3F-964EB1CF8699}" dt="2021-10-27T11:57:03.553" v="0" actId="1076"/>
      <pc:docMkLst>
        <pc:docMk/>
      </pc:docMkLst>
      <pc:sldChg chg="modSp">
        <pc:chgData name="Sasmitha Yuvaraj" userId="S::sasmitha.yuvaraj@mphasis.com::5f5e87af-7b80-4d6c-b4e5-269055531641" providerId="AD" clId="Web-{B632BC69-27E8-4301-9F3F-964EB1CF8699}" dt="2021-10-27T11:57:03.553" v="0" actId="1076"/>
        <pc:sldMkLst>
          <pc:docMk/>
          <pc:sldMk cId="1827764234" sldId="4981"/>
        </pc:sldMkLst>
        <pc:picChg chg="mod">
          <ac:chgData name="Sasmitha Yuvaraj" userId="S::sasmitha.yuvaraj@mphasis.com::5f5e87af-7b80-4d6c-b4e5-269055531641" providerId="AD" clId="Web-{B632BC69-27E8-4301-9F3F-964EB1CF8699}" dt="2021-10-27T11:57:03.553" v="0" actId="1076"/>
          <ac:picMkLst>
            <pc:docMk/>
            <pc:sldMk cId="1827764234" sldId="4981"/>
            <ac:picMk id="8" creationId="{951C55C0-00B6-45CA-A054-F7C848AD96AE}"/>
          </ac:picMkLst>
        </pc:picChg>
      </pc:sldChg>
    </pc:docChg>
  </pc:docChgLst>
  <pc:docChgLst>
    <pc:chgData name="Vasanthakuamr V" userId="S::vasanthakuamr.v@mphasis.com::f5a48770-82ca-45ee-a3ac-7f04d896b0a9" providerId="AD" clId="Web-{20D675EC-3573-4BA4-B31C-619BA80AADAD}"/>
    <pc:docChg chg="sldOrd">
      <pc:chgData name="Vasanthakuamr V" userId="S::vasanthakuamr.v@mphasis.com::f5a48770-82ca-45ee-a3ac-7f04d896b0a9" providerId="AD" clId="Web-{20D675EC-3573-4BA4-B31C-619BA80AADAD}" dt="2021-10-01T04:33:39.820" v="2"/>
      <pc:docMkLst>
        <pc:docMk/>
      </pc:docMkLst>
      <pc:sldChg chg="ord">
        <pc:chgData name="Vasanthakuamr V" userId="S::vasanthakuamr.v@mphasis.com::f5a48770-82ca-45ee-a3ac-7f04d896b0a9" providerId="AD" clId="Web-{20D675EC-3573-4BA4-B31C-619BA80AADAD}" dt="2021-10-01T04:31:59.336" v="1"/>
        <pc:sldMkLst>
          <pc:docMk/>
          <pc:sldMk cId="632644817" sldId="336"/>
        </pc:sldMkLst>
      </pc:sldChg>
      <pc:sldChg chg="ord">
        <pc:chgData name="Vasanthakuamr V" userId="S::vasanthakuamr.v@mphasis.com::f5a48770-82ca-45ee-a3ac-7f04d896b0a9" providerId="AD" clId="Web-{20D675EC-3573-4BA4-B31C-619BA80AADAD}" dt="2021-10-01T03:44:28.280" v="0"/>
        <pc:sldMkLst>
          <pc:docMk/>
          <pc:sldMk cId="3214820163" sldId="4962"/>
        </pc:sldMkLst>
      </pc:sldChg>
      <pc:sldChg chg="ord">
        <pc:chgData name="Vasanthakuamr V" userId="S::vasanthakuamr.v@mphasis.com::f5a48770-82ca-45ee-a3ac-7f04d896b0a9" providerId="AD" clId="Web-{20D675EC-3573-4BA4-B31C-619BA80AADAD}" dt="2021-10-01T04:33:39.820" v="2"/>
        <pc:sldMkLst>
          <pc:docMk/>
          <pc:sldMk cId="966453217" sldId="4985"/>
        </pc:sldMkLst>
      </pc:sldChg>
    </pc:docChg>
  </pc:docChgLst>
  <pc:docChgLst>
    <pc:chgData name="Deepti Brinda" userId="S::deepti.brinda@mphasis.com::3695fd30-8360-439c-8c89-333665c05daa" providerId="AD" clId="Web-{D06744FF-327A-490A-A172-686DBD8289BB}"/>
    <pc:docChg chg="modSld">
      <pc:chgData name="Deepti Brinda" userId="S::deepti.brinda@mphasis.com::3695fd30-8360-439c-8c89-333665c05daa" providerId="AD" clId="Web-{D06744FF-327A-490A-A172-686DBD8289BB}" dt="2021-10-01T03:26:56.727" v="3"/>
      <pc:docMkLst>
        <pc:docMk/>
      </pc:docMkLst>
      <pc:sldChg chg="delSp modSp">
        <pc:chgData name="Deepti Brinda" userId="S::deepti.brinda@mphasis.com::3695fd30-8360-439c-8c89-333665c05daa" providerId="AD" clId="Web-{D06744FF-327A-490A-A172-686DBD8289BB}" dt="2021-10-01T03:26:56.727" v="3"/>
        <pc:sldMkLst>
          <pc:docMk/>
          <pc:sldMk cId="1812452157" sldId="4990"/>
        </pc:sldMkLst>
        <pc:spChg chg="del">
          <ac:chgData name="Deepti Brinda" userId="S::deepti.brinda@mphasis.com::3695fd30-8360-439c-8c89-333665c05daa" providerId="AD" clId="Web-{D06744FF-327A-490A-A172-686DBD8289BB}" dt="2021-10-01T03:26:56.727" v="3"/>
          <ac:spMkLst>
            <pc:docMk/>
            <pc:sldMk cId="1812452157" sldId="4990"/>
            <ac:spMk id="2" creationId="{69866ED5-D3BE-45F4-B6FB-1DD4B6B86BDE}"/>
          </ac:spMkLst>
        </pc:spChg>
        <pc:spChg chg="del mod">
          <ac:chgData name="Deepti Brinda" userId="S::deepti.brinda@mphasis.com::3695fd30-8360-439c-8c89-333665c05daa" providerId="AD" clId="Web-{D06744FF-327A-490A-A172-686DBD8289BB}" dt="2021-10-01T03:26:53.118" v="2"/>
          <ac:spMkLst>
            <pc:docMk/>
            <pc:sldMk cId="1812452157" sldId="4990"/>
            <ac:spMk id="3" creationId="{F0C8C8DF-A794-47B9-8426-1B661EE364D3}"/>
          </ac:spMkLst>
        </pc:spChg>
        <pc:spChg chg="del">
          <ac:chgData name="Deepti Brinda" userId="S::deepti.brinda@mphasis.com::3695fd30-8360-439c-8c89-333665c05daa" providerId="AD" clId="Web-{D06744FF-327A-490A-A172-686DBD8289BB}" dt="2021-10-01T03:26:48.118" v="0"/>
          <ac:spMkLst>
            <pc:docMk/>
            <pc:sldMk cId="1812452157" sldId="4990"/>
            <ac:spMk id="4" creationId="{83C0E82F-9E1E-4ACD-A6B0-2A844C453ACC}"/>
          </ac:spMkLst>
        </pc:spChg>
      </pc:sldChg>
    </pc:docChg>
  </pc:docChgLst>
  <pc:docChgLst>
    <pc:chgData name="Sivapriya Srinivasan" userId="S::sivapriya.srinivasan@mphasis.com::91ecf822-7235-4752-980e-a487bdcecfef" providerId="AD" clId="Web-{765FDB0B-D658-2CB2-8D2E-FC970F7F3CDD}"/>
    <pc:docChg chg="modSld">
      <pc:chgData name="Sivapriya Srinivasan" userId="S::sivapriya.srinivasan@mphasis.com::91ecf822-7235-4752-980e-a487bdcecfef" providerId="AD" clId="Web-{765FDB0B-D658-2CB2-8D2E-FC970F7F3CDD}" dt="2021-09-30T14:02:48.448" v="2"/>
      <pc:docMkLst>
        <pc:docMk/>
      </pc:docMkLst>
      <pc:sldChg chg="addSp">
        <pc:chgData name="Sivapriya Srinivasan" userId="S::sivapriya.srinivasan@mphasis.com::91ecf822-7235-4752-980e-a487bdcecfef" providerId="AD" clId="Web-{765FDB0B-D658-2CB2-8D2E-FC970F7F3CDD}" dt="2021-09-30T14:02:48.448" v="2"/>
        <pc:sldMkLst>
          <pc:docMk/>
          <pc:sldMk cId="1812452157" sldId="4990"/>
        </pc:sldMkLst>
        <pc:spChg chg="add">
          <ac:chgData name="Sivapriya Srinivasan" userId="S::sivapriya.srinivasan@mphasis.com::91ecf822-7235-4752-980e-a487bdcecfef" providerId="AD" clId="Web-{765FDB0B-D658-2CB2-8D2E-FC970F7F3CDD}" dt="2021-09-30T14:01:21.270" v="0"/>
          <ac:spMkLst>
            <pc:docMk/>
            <pc:sldMk cId="1812452157" sldId="4990"/>
            <ac:spMk id="2" creationId="{69866ED5-D3BE-45F4-B6FB-1DD4B6B86BDE}"/>
          </ac:spMkLst>
        </pc:spChg>
        <pc:spChg chg="add">
          <ac:chgData name="Sivapriya Srinivasan" userId="S::sivapriya.srinivasan@mphasis.com::91ecf822-7235-4752-980e-a487bdcecfef" providerId="AD" clId="Web-{765FDB0B-D658-2CB2-8D2E-FC970F7F3CDD}" dt="2021-09-30T14:01:23.692" v="1"/>
          <ac:spMkLst>
            <pc:docMk/>
            <pc:sldMk cId="1812452157" sldId="4990"/>
            <ac:spMk id="3" creationId="{F0C8C8DF-A794-47B9-8426-1B661EE364D3}"/>
          </ac:spMkLst>
        </pc:spChg>
        <pc:spChg chg="add">
          <ac:chgData name="Sivapriya Srinivasan" userId="S::sivapriya.srinivasan@mphasis.com::91ecf822-7235-4752-980e-a487bdcecfef" providerId="AD" clId="Web-{765FDB0B-D658-2CB2-8D2E-FC970F7F3CDD}" dt="2021-09-30T14:02:48.448" v="2"/>
          <ac:spMkLst>
            <pc:docMk/>
            <pc:sldMk cId="1812452157" sldId="4990"/>
            <ac:spMk id="4" creationId="{83C0E82F-9E1E-4ACD-A6B0-2A844C453ACC}"/>
          </ac:spMkLst>
        </pc:spChg>
      </pc:sldChg>
    </pc:docChg>
  </pc:docChgLst>
  <pc:docChgLst>
    <pc:chgData name="Pallikonda Babu" userId="S::pallikonda.babu@mphasis.com::8f8c8e96-23cd-4f40-b792-5c8cab3c4b89" providerId="AD" clId="Web-{2F3147A1-80AB-4F82-9217-05414E9AEA54}"/>
    <pc:docChg chg="modSld">
      <pc:chgData name="Pallikonda Babu" userId="S::pallikonda.babu@mphasis.com::8f8c8e96-23cd-4f40-b792-5c8cab3c4b89" providerId="AD" clId="Web-{2F3147A1-80AB-4F82-9217-05414E9AEA54}" dt="2021-10-01T03:59:54.237" v="1" actId="1076"/>
      <pc:docMkLst>
        <pc:docMk/>
      </pc:docMkLst>
      <pc:sldChg chg="modSp">
        <pc:chgData name="Pallikonda Babu" userId="S::pallikonda.babu@mphasis.com::8f8c8e96-23cd-4f40-b792-5c8cab3c4b89" providerId="AD" clId="Web-{2F3147A1-80AB-4F82-9217-05414E9AEA54}" dt="2021-10-01T03:59:54.237" v="1" actId="1076"/>
        <pc:sldMkLst>
          <pc:docMk/>
          <pc:sldMk cId="4009018022" sldId="4973"/>
        </pc:sldMkLst>
        <pc:picChg chg="mod">
          <ac:chgData name="Pallikonda Babu" userId="S::pallikonda.babu@mphasis.com::8f8c8e96-23cd-4f40-b792-5c8cab3c4b89" providerId="AD" clId="Web-{2F3147A1-80AB-4F82-9217-05414E9AEA54}" dt="2021-10-01T03:59:54.237" v="1" actId="1076"/>
          <ac:picMkLst>
            <pc:docMk/>
            <pc:sldMk cId="4009018022" sldId="4973"/>
            <ac:picMk id="3" creationId="{D8799B3A-7A50-4FEE-B1E7-B4A88DABDF5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A23EC-E7F7-4DEB-8438-E7997BE2C11E}"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B60A0BF6-EBD1-4B24-A815-B3A0346907A2}">
      <dgm:prSet phldrT="[Text]" custT="1"/>
      <dgm:spPr>
        <a:solidFill>
          <a:schemeClr val="accent6">
            <a:lumMod val="75000"/>
          </a:schemeClr>
        </a:solidFill>
      </dgm:spPr>
      <dgm:t>
        <a:bodyPr/>
        <a:lstStyle/>
        <a:p>
          <a:r>
            <a:rPr lang="en-US" sz="1200" b="1" i="0">
              <a:latin typeface="Calibri" panose="020F0502020204030204" pitchFamily="34" charset="0"/>
              <a:cs typeface="Calibri" panose="020F0502020204030204" pitchFamily="34" charset="0"/>
            </a:rPr>
            <a:t>FIRST</a:t>
          </a:r>
        </a:p>
      </dgm:t>
    </dgm:pt>
    <dgm:pt modelId="{E70E0429-4144-4E43-91D3-0F342858F588}" type="parTrans" cxnId="{286736CA-8A47-4EC2-A29B-B1A3790655C1}">
      <dgm:prSet/>
      <dgm:spPr/>
      <dgm:t>
        <a:bodyPr/>
        <a:lstStyle/>
        <a:p>
          <a:endParaRPr lang="en-US" sz="1200">
            <a:latin typeface="Lato Regular"/>
            <a:cs typeface="Lato Regular"/>
          </a:endParaRPr>
        </a:p>
      </dgm:t>
    </dgm:pt>
    <dgm:pt modelId="{9E743E37-A093-4734-8885-A81E4316F2A7}" type="sibTrans" cxnId="{286736CA-8A47-4EC2-A29B-B1A3790655C1}">
      <dgm:prSet custT="1"/>
      <dgm:spPr/>
      <dgm:t>
        <a:bodyPr/>
        <a:lstStyle/>
        <a:p>
          <a:endParaRPr lang="en-US" sz="1200">
            <a:latin typeface="Calibri" panose="020F0502020204030204" pitchFamily="34" charset="0"/>
            <a:cs typeface="Calibri" panose="020F0502020204030204" pitchFamily="34" charset="0"/>
          </a:endParaRPr>
        </a:p>
      </dgm:t>
    </dgm:pt>
    <dgm:pt modelId="{DC0350D5-364C-4D38-A4AD-71DFD0EE64C1}">
      <dgm:prSet phldrT="[Text]" custT="1"/>
      <dgm:spPr/>
      <dgm:t>
        <a:bodyPr/>
        <a:lstStyle/>
        <a:p>
          <a:r>
            <a:rPr lang="en-US" sz="1200" b="1" i="0">
              <a:latin typeface="Calibri" panose="020F0502020204030204" pitchFamily="34" charset="0"/>
              <a:cs typeface="Calibri" panose="020F0502020204030204" pitchFamily="34" charset="0"/>
            </a:rPr>
            <a:t>SECOND</a:t>
          </a:r>
        </a:p>
      </dgm:t>
    </dgm:pt>
    <dgm:pt modelId="{4068D446-4848-43A7-9D36-5FD8DF278F42}" type="parTrans" cxnId="{8121492C-55F0-4B3A-9CEC-210928C644A7}">
      <dgm:prSet/>
      <dgm:spPr/>
      <dgm:t>
        <a:bodyPr/>
        <a:lstStyle/>
        <a:p>
          <a:endParaRPr lang="en-US" sz="1200">
            <a:latin typeface="Lato Regular"/>
            <a:cs typeface="Lato Regular"/>
          </a:endParaRPr>
        </a:p>
      </dgm:t>
    </dgm:pt>
    <dgm:pt modelId="{D9E1B0E5-A8BF-4BBB-81E1-E24BB06559E4}" type="sibTrans" cxnId="{8121492C-55F0-4B3A-9CEC-210928C644A7}">
      <dgm:prSet custT="1"/>
      <dgm:spPr/>
      <dgm:t>
        <a:bodyPr/>
        <a:lstStyle/>
        <a:p>
          <a:endParaRPr lang="en-US" sz="1200">
            <a:latin typeface="Calibri" panose="020F0502020204030204" pitchFamily="34" charset="0"/>
            <a:cs typeface="Calibri" panose="020F0502020204030204" pitchFamily="34" charset="0"/>
          </a:endParaRPr>
        </a:p>
      </dgm:t>
    </dgm:pt>
    <dgm:pt modelId="{8452D4E6-65E5-48F0-9835-29BDC83019C5}">
      <dgm:prSet phldrT="[Text]" custT="1"/>
      <dgm:spPr>
        <a:solidFill>
          <a:schemeClr val="accent1"/>
        </a:solidFill>
      </dgm:spPr>
      <dgm:t>
        <a:bodyPr/>
        <a:lstStyle/>
        <a:p>
          <a:r>
            <a:rPr lang="en-US" sz="1200" b="1" i="0">
              <a:latin typeface="Calibri" panose="020F0502020204030204" pitchFamily="34" charset="0"/>
              <a:cs typeface="Calibri" panose="020F0502020204030204" pitchFamily="34" charset="0"/>
            </a:rPr>
            <a:t>THIRD</a:t>
          </a:r>
        </a:p>
      </dgm:t>
    </dgm:pt>
    <dgm:pt modelId="{17DD284F-6242-4EAA-A581-18F3FD737DDB}" type="parTrans" cxnId="{124173CF-C47F-48E5-A1E6-B47180DD97E1}">
      <dgm:prSet/>
      <dgm:spPr/>
      <dgm:t>
        <a:bodyPr/>
        <a:lstStyle/>
        <a:p>
          <a:endParaRPr lang="en-US" sz="1200">
            <a:latin typeface="Lato Regular"/>
            <a:cs typeface="Lato Regular"/>
          </a:endParaRPr>
        </a:p>
      </dgm:t>
    </dgm:pt>
    <dgm:pt modelId="{684C9528-31CC-4593-BCC0-2C3712C70754}" type="sibTrans" cxnId="{124173CF-C47F-48E5-A1E6-B47180DD97E1}">
      <dgm:prSet custT="1"/>
      <dgm:spPr/>
      <dgm:t>
        <a:bodyPr/>
        <a:lstStyle/>
        <a:p>
          <a:endParaRPr lang="en-US" sz="1200">
            <a:latin typeface="Calibri" panose="020F0502020204030204" pitchFamily="34" charset="0"/>
            <a:cs typeface="Calibri" panose="020F0502020204030204" pitchFamily="34" charset="0"/>
          </a:endParaRPr>
        </a:p>
      </dgm:t>
    </dgm:pt>
    <dgm:pt modelId="{C428F817-E67D-4E77-889A-C3F29854A30F}">
      <dgm:prSet phldrT="[Text]" custT="1"/>
      <dgm:spPr/>
      <dgm:t>
        <a:bodyPr/>
        <a:lstStyle/>
        <a:p>
          <a:r>
            <a:rPr lang="en-US" sz="1200" b="1" i="0">
              <a:latin typeface="Calibri" panose="020F0502020204030204" pitchFamily="34" charset="0"/>
              <a:cs typeface="Calibri" panose="020F0502020204030204" pitchFamily="34" charset="0"/>
            </a:rPr>
            <a:t>FOURTH</a:t>
          </a:r>
        </a:p>
      </dgm:t>
    </dgm:pt>
    <dgm:pt modelId="{EA287F2E-27FA-447E-9ED9-50095BBE7ECC}" type="parTrans" cxnId="{68EF977D-A3F9-4F3B-B12D-4752810A5C30}">
      <dgm:prSet/>
      <dgm:spPr/>
      <dgm:t>
        <a:bodyPr/>
        <a:lstStyle/>
        <a:p>
          <a:endParaRPr lang="en-US" sz="1200">
            <a:latin typeface="Lato Regular"/>
            <a:cs typeface="Lato Regular"/>
          </a:endParaRPr>
        </a:p>
      </dgm:t>
    </dgm:pt>
    <dgm:pt modelId="{79198668-35E5-4350-B77C-05446D0AA80C}" type="sibTrans" cxnId="{68EF977D-A3F9-4F3B-B12D-4752810A5C30}">
      <dgm:prSet custT="1"/>
      <dgm:spPr/>
      <dgm:t>
        <a:bodyPr/>
        <a:lstStyle/>
        <a:p>
          <a:endParaRPr lang="en-US" sz="1200">
            <a:latin typeface="Calibri" panose="020F0502020204030204" pitchFamily="34" charset="0"/>
            <a:cs typeface="Calibri" panose="020F0502020204030204" pitchFamily="34" charset="0"/>
          </a:endParaRPr>
        </a:p>
      </dgm:t>
    </dgm:pt>
    <dgm:pt modelId="{10E0F803-2749-4583-AB99-534AC46B49EE}">
      <dgm:prSet phldrT="[Text]" custT="1"/>
      <dgm:spPr>
        <a:solidFill>
          <a:schemeClr val="bg2"/>
        </a:solidFill>
      </dgm:spPr>
      <dgm:t>
        <a:bodyPr/>
        <a:lstStyle/>
        <a:p>
          <a:r>
            <a:rPr lang="en-US" sz="1200" b="1" i="0">
              <a:latin typeface="Calibri" panose="020F0502020204030204" pitchFamily="34" charset="0"/>
              <a:cs typeface="Calibri" panose="020F0502020204030204" pitchFamily="34" charset="0"/>
            </a:rPr>
            <a:t>FIFTH</a:t>
          </a:r>
        </a:p>
      </dgm:t>
    </dgm:pt>
    <dgm:pt modelId="{4F6B1463-19F3-491E-9964-8D71C52DCB74}" type="parTrans" cxnId="{D8681720-4A72-40EC-8C09-F34168C1D1DF}">
      <dgm:prSet/>
      <dgm:spPr/>
      <dgm:t>
        <a:bodyPr/>
        <a:lstStyle/>
        <a:p>
          <a:endParaRPr lang="en-US" sz="1200">
            <a:latin typeface="Lato Regular"/>
            <a:cs typeface="Lato Regular"/>
          </a:endParaRPr>
        </a:p>
      </dgm:t>
    </dgm:pt>
    <dgm:pt modelId="{BFB6E61A-DD09-469C-9702-CB4DE59FA411}" type="sibTrans" cxnId="{D8681720-4A72-40EC-8C09-F34168C1D1DF}">
      <dgm:prSet custT="1"/>
      <dgm:spPr/>
      <dgm:t>
        <a:bodyPr/>
        <a:lstStyle/>
        <a:p>
          <a:endParaRPr lang="en-US" sz="1200">
            <a:latin typeface="Calibri" panose="020F0502020204030204" pitchFamily="34" charset="0"/>
            <a:cs typeface="Calibri" panose="020F0502020204030204" pitchFamily="34" charset="0"/>
          </a:endParaRPr>
        </a:p>
      </dgm:t>
    </dgm:pt>
    <dgm:pt modelId="{951E5746-C769-426B-B3C1-58B6BFBBE9D2}" type="pres">
      <dgm:prSet presAssocID="{256A23EC-E7F7-4DEB-8438-E7997BE2C11E}" presName="cycle" presStyleCnt="0">
        <dgm:presLayoutVars>
          <dgm:dir/>
          <dgm:resizeHandles val="exact"/>
        </dgm:presLayoutVars>
      </dgm:prSet>
      <dgm:spPr/>
    </dgm:pt>
    <dgm:pt modelId="{E3EBF4FB-A02F-4C40-BB2D-0D2405A3B412}" type="pres">
      <dgm:prSet presAssocID="{B60A0BF6-EBD1-4B24-A815-B3A0346907A2}" presName="node" presStyleLbl="node1" presStyleIdx="0" presStyleCnt="5">
        <dgm:presLayoutVars>
          <dgm:bulletEnabled val="1"/>
        </dgm:presLayoutVars>
      </dgm:prSet>
      <dgm:spPr/>
    </dgm:pt>
    <dgm:pt modelId="{99439594-A463-4AB3-812E-6895444151B8}" type="pres">
      <dgm:prSet presAssocID="{9E743E37-A093-4734-8885-A81E4316F2A7}" presName="sibTrans" presStyleLbl="sibTrans2D1" presStyleIdx="0" presStyleCnt="5" custScaleY="26361"/>
      <dgm:spPr/>
    </dgm:pt>
    <dgm:pt modelId="{E98E7378-90E2-49D3-BD13-809808626ABA}" type="pres">
      <dgm:prSet presAssocID="{9E743E37-A093-4734-8885-A81E4316F2A7}" presName="connectorText" presStyleLbl="sibTrans2D1" presStyleIdx="0" presStyleCnt="5"/>
      <dgm:spPr/>
    </dgm:pt>
    <dgm:pt modelId="{CB0F1E3B-C657-4936-9AE9-7F01E2D51E90}" type="pres">
      <dgm:prSet presAssocID="{DC0350D5-364C-4D38-A4AD-71DFD0EE64C1}" presName="node" presStyleLbl="node1" presStyleIdx="1" presStyleCnt="5">
        <dgm:presLayoutVars>
          <dgm:bulletEnabled val="1"/>
        </dgm:presLayoutVars>
      </dgm:prSet>
      <dgm:spPr/>
    </dgm:pt>
    <dgm:pt modelId="{0F259C98-64AC-49A4-AD1A-FA6E5020C11F}" type="pres">
      <dgm:prSet presAssocID="{D9E1B0E5-A8BF-4BBB-81E1-E24BB06559E4}" presName="sibTrans" presStyleLbl="sibTrans2D1" presStyleIdx="1" presStyleCnt="5" custScaleY="26361"/>
      <dgm:spPr/>
    </dgm:pt>
    <dgm:pt modelId="{ED77D782-5FA1-49A4-9DAA-D91F756D1F74}" type="pres">
      <dgm:prSet presAssocID="{D9E1B0E5-A8BF-4BBB-81E1-E24BB06559E4}" presName="connectorText" presStyleLbl="sibTrans2D1" presStyleIdx="1" presStyleCnt="5"/>
      <dgm:spPr/>
    </dgm:pt>
    <dgm:pt modelId="{527AE808-EA10-4F96-9CB9-6D06B3BA4905}" type="pres">
      <dgm:prSet presAssocID="{8452D4E6-65E5-48F0-9835-29BDC83019C5}" presName="node" presStyleLbl="node1" presStyleIdx="2" presStyleCnt="5">
        <dgm:presLayoutVars>
          <dgm:bulletEnabled val="1"/>
        </dgm:presLayoutVars>
      </dgm:prSet>
      <dgm:spPr/>
    </dgm:pt>
    <dgm:pt modelId="{CF49864E-0ADD-412A-B299-3927602A0B2A}" type="pres">
      <dgm:prSet presAssocID="{684C9528-31CC-4593-BCC0-2C3712C70754}" presName="sibTrans" presStyleLbl="sibTrans2D1" presStyleIdx="2" presStyleCnt="5" custScaleY="26361"/>
      <dgm:spPr/>
    </dgm:pt>
    <dgm:pt modelId="{D665245C-BED9-4706-AE7F-F37AF08FE920}" type="pres">
      <dgm:prSet presAssocID="{684C9528-31CC-4593-BCC0-2C3712C70754}" presName="connectorText" presStyleLbl="sibTrans2D1" presStyleIdx="2" presStyleCnt="5"/>
      <dgm:spPr/>
    </dgm:pt>
    <dgm:pt modelId="{E49F0149-D944-4661-81FE-6B2A2B5B41C6}" type="pres">
      <dgm:prSet presAssocID="{C428F817-E67D-4E77-889A-C3F29854A30F}" presName="node" presStyleLbl="node1" presStyleIdx="3" presStyleCnt="5">
        <dgm:presLayoutVars>
          <dgm:bulletEnabled val="1"/>
        </dgm:presLayoutVars>
      </dgm:prSet>
      <dgm:spPr/>
    </dgm:pt>
    <dgm:pt modelId="{309AFB6A-7B89-4AFB-B90B-D28E39B2164D}" type="pres">
      <dgm:prSet presAssocID="{79198668-35E5-4350-B77C-05446D0AA80C}" presName="sibTrans" presStyleLbl="sibTrans2D1" presStyleIdx="3" presStyleCnt="5" custScaleY="26361"/>
      <dgm:spPr/>
    </dgm:pt>
    <dgm:pt modelId="{7842E039-3162-4E82-BC2B-FB032F9775AC}" type="pres">
      <dgm:prSet presAssocID="{79198668-35E5-4350-B77C-05446D0AA80C}" presName="connectorText" presStyleLbl="sibTrans2D1" presStyleIdx="3" presStyleCnt="5"/>
      <dgm:spPr/>
    </dgm:pt>
    <dgm:pt modelId="{A9C75BD4-54FC-4D23-BF89-2CA5532A7B4D}" type="pres">
      <dgm:prSet presAssocID="{10E0F803-2749-4583-AB99-534AC46B49EE}" presName="node" presStyleLbl="node1" presStyleIdx="4" presStyleCnt="5">
        <dgm:presLayoutVars>
          <dgm:bulletEnabled val="1"/>
        </dgm:presLayoutVars>
      </dgm:prSet>
      <dgm:spPr/>
    </dgm:pt>
    <dgm:pt modelId="{6CDD2630-D63A-4CBE-8FB6-0391CD9BBD33}" type="pres">
      <dgm:prSet presAssocID="{BFB6E61A-DD09-469C-9702-CB4DE59FA411}" presName="sibTrans" presStyleLbl="sibTrans2D1" presStyleIdx="4" presStyleCnt="5" custScaleY="26361"/>
      <dgm:spPr/>
    </dgm:pt>
    <dgm:pt modelId="{7ECAD0E9-DDED-4903-96CE-306337E5873F}" type="pres">
      <dgm:prSet presAssocID="{BFB6E61A-DD09-469C-9702-CB4DE59FA411}" presName="connectorText" presStyleLbl="sibTrans2D1" presStyleIdx="4" presStyleCnt="5"/>
      <dgm:spPr/>
    </dgm:pt>
  </dgm:ptLst>
  <dgm:cxnLst>
    <dgm:cxn modelId="{B33E9C05-EAC5-1D43-A258-67CDAF7AAC50}" type="presOf" srcId="{256A23EC-E7F7-4DEB-8438-E7997BE2C11E}" destId="{951E5746-C769-426B-B3C1-58B6BFBBE9D2}" srcOrd="0" destOrd="0" presId="urn:microsoft.com/office/officeart/2005/8/layout/cycle2"/>
    <dgm:cxn modelId="{6DEC4A0E-926A-774B-A2C8-6EEDF6C94313}" type="presOf" srcId="{684C9528-31CC-4593-BCC0-2C3712C70754}" destId="{D665245C-BED9-4706-AE7F-F37AF08FE920}" srcOrd="1" destOrd="0" presId="urn:microsoft.com/office/officeart/2005/8/layout/cycle2"/>
    <dgm:cxn modelId="{D8681720-4A72-40EC-8C09-F34168C1D1DF}" srcId="{256A23EC-E7F7-4DEB-8438-E7997BE2C11E}" destId="{10E0F803-2749-4583-AB99-534AC46B49EE}" srcOrd="4" destOrd="0" parTransId="{4F6B1463-19F3-491E-9964-8D71C52DCB74}" sibTransId="{BFB6E61A-DD09-469C-9702-CB4DE59FA411}"/>
    <dgm:cxn modelId="{8121492C-55F0-4B3A-9CEC-210928C644A7}" srcId="{256A23EC-E7F7-4DEB-8438-E7997BE2C11E}" destId="{DC0350D5-364C-4D38-A4AD-71DFD0EE64C1}" srcOrd="1" destOrd="0" parTransId="{4068D446-4848-43A7-9D36-5FD8DF278F42}" sibTransId="{D9E1B0E5-A8BF-4BBB-81E1-E24BB06559E4}"/>
    <dgm:cxn modelId="{48A25F36-5C78-D84D-B05B-221CA21A1149}" type="presOf" srcId="{DC0350D5-364C-4D38-A4AD-71DFD0EE64C1}" destId="{CB0F1E3B-C657-4936-9AE9-7F01E2D51E90}" srcOrd="0" destOrd="0" presId="urn:microsoft.com/office/officeart/2005/8/layout/cycle2"/>
    <dgm:cxn modelId="{F24EC040-EE3E-2F42-A838-A87380A66F11}" type="presOf" srcId="{9E743E37-A093-4734-8885-A81E4316F2A7}" destId="{99439594-A463-4AB3-812E-6895444151B8}" srcOrd="0" destOrd="0" presId="urn:microsoft.com/office/officeart/2005/8/layout/cycle2"/>
    <dgm:cxn modelId="{E9370560-E15D-424E-A47A-0BBCD9273F2B}" type="presOf" srcId="{BFB6E61A-DD09-469C-9702-CB4DE59FA411}" destId="{7ECAD0E9-DDED-4903-96CE-306337E5873F}" srcOrd="1" destOrd="0" presId="urn:microsoft.com/office/officeart/2005/8/layout/cycle2"/>
    <dgm:cxn modelId="{8F28EF60-4622-4647-BE8D-EA8F55F7066D}" type="presOf" srcId="{9E743E37-A093-4734-8885-A81E4316F2A7}" destId="{E98E7378-90E2-49D3-BD13-809808626ABA}" srcOrd="1" destOrd="0" presId="urn:microsoft.com/office/officeart/2005/8/layout/cycle2"/>
    <dgm:cxn modelId="{64FC074E-8E3A-7D4E-B5D6-33E2433088BF}" type="presOf" srcId="{B60A0BF6-EBD1-4B24-A815-B3A0346907A2}" destId="{E3EBF4FB-A02F-4C40-BB2D-0D2405A3B412}" srcOrd="0" destOrd="0" presId="urn:microsoft.com/office/officeart/2005/8/layout/cycle2"/>
    <dgm:cxn modelId="{68EF977D-A3F9-4F3B-B12D-4752810A5C30}" srcId="{256A23EC-E7F7-4DEB-8438-E7997BE2C11E}" destId="{C428F817-E67D-4E77-889A-C3F29854A30F}" srcOrd="3" destOrd="0" parTransId="{EA287F2E-27FA-447E-9ED9-50095BBE7ECC}" sibTransId="{79198668-35E5-4350-B77C-05446D0AA80C}"/>
    <dgm:cxn modelId="{ED80AE8B-C9DE-8447-8A87-986B57824DB0}" type="presOf" srcId="{8452D4E6-65E5-48F0-9835-29BDC83019C5}" destId="{527AE808-EA10-4F96-9CB9-6D06B3BA4905}" srcOrd="0" destOrd="0" presId="urn:microsoft.com/office/officeart/2005/8/layout/cycle2"/>
    <dgm:cxn modelId="{A52E49AB-2B3B-8E49-8434-82547B7C5194}" type="presOf" srcId="{D9E1B0E5-A8BF-4BBB-81E1-E24BB06559E4}" destId="{ED77D782-5FA1-49A4-9DAA-D91F756D1F74}" srcOrd="1" destOrd="0" presId="urn:microsoft.com/office/officeart/2005/8/layout/cycle2"/>
    <dgm:cxn modelId="{6E1ECAB7-E7B5-AD4A-BA7E-07ECE1B56703}" type="presOf" srcId="{79198668-35E5-4350-B77C-05446D0AA80C}" destId="{7842E039-3162-4E82-BC2B-FB032F9775AC}" srcOrd="1" destOrd="0" presId="urn:microsoft.com/office/officeart/2005/8/layout/cycle2"/>
    <dgm:cxn modelId="{286736CA-8A47-4EC2-A29B-B1A3790655C1}" srcId="{256A23EC-E7F7-4DEB-8438-E7997BE2C11E}" destId="{B60A0BF6-EBD1-4B24-A815-B3A0346907A2}" srcOrd="0" destOrd="0" parTransId="{E70E0429-4144-4E43-91D3-0F342858F588}" sibTransId="{9E743E37-A093-4734-8885-A81E4316F2A7}"/>
    <dgm:cxn modelId="{124173CF-C47F-48E5-A1E6-B47180DD97E1}" srcId="{256A23EC-E7F7-4DEB-8438-E7997BE2C11E}" destId="{8452D4E6-65E5-48F0-9835-29BDC83019C5}" srcOrd="2" destOrd="0" parTransId="{17DD284F-6242-4EAA-A581-18F3FD737DDB}" sibTransId="{684C9528-31CC-4593-BCC0-2C3712C70754}"/>
    <dgm:cxn modelId="{079A07DB-7DD3-2145-ABFF-15B35D6D3BAB}" type="presOf" srcId="{79198668-35E5-4350-B77C-05446D0AA80C}" destId="{309AFB6A-7B89-4AFB-B90B-D28E39B2164D}" srcOrd="0" destOrd="0" presId="urn:microsoft.com/office/officeart/2005/8/layout/cycle2"/>
    <dgm:cxn modelId="{7336E7E2-214F-F049-A78D-F264E43C724C}" type="presOf" srcId="{10E0F803-2749-4583-AB99-534AC46B49EE}" destId="{A9C75BD4-54FC-4D23-BF89-2CA5532A7B4D}" srcOrd="0" destOrd="0" presId="urn:microsoft.com/office/officeart/2005/8/layout/cycle2"/>
    <dgm:cxn modelId="{5F387CE8-8E81-244A-90FE-D5727DC6D9B2}" type="presOf" srcId="{D9E1B0E5-A8BF-4BBB-81E1-E24BB06559E4}" destId="{0F259C98-64AC-49A4-AD1A-FA6E5020C11F}" srcOrd="0" destOrd="0" presId="urn:microsoft.com/office/officeart/2005/8/layout/cycle2"/>
    <dgm:cxn modelId="{2344AAED-E4D3-B146-BF21-B07AE42B54D2}" type="presOf" srcId="{684C9528-31CC-4593-BCC0-2C3712C70754}" destId="{CF49864E-0ADD-412A-B299-3927602A0B2A}" srcOrd="0" destOrd="0" presId="urn:microsoft.com/office/officeart/2005/8/layout/cycle2"/>
    <dgm:cxn modelId="{B71482F3-CEDC-334E-905F-95D007AC9CD0}" type="presOf" srcId="{BFB6E61A-DD09-469C-9702-CB4DE59FA411}" destId="{6CDD2630-D63A-4CBE-8FB6-0391CD9BBD33}" srcOrd="0" destOrd="0" presId="urn:microsoft.com/office/officeart/2005/8/layout/cycle2"/>
    <dgm:cxn modelId="{967C41F6-A63D-EF40-A6A6-1C8808A17FC2}" type="presOf" srcId="{C428F817-E67D-4E77-889A-C3F29854A30F}" destId="{E49F0149-D944-4661-81FE-6B2A2B5B41C6}" srcOrd="0" destOrd="0" presId="urn:microsoft.com/office/officeart/2005/8/layout/cycle2"/>
    <dgm:cxn modelId="{041189EE-D643-CF46-8422-438512D67A20}" type="presParOf" srcId="{951E5746-C769-426B-B3C1-58B6BFBBE9D2}" destId="{E3EBF4FB-A02F-4C40-BB2D-0D2405A3B412}" srcOrd="0" destOrd="0" presId="urn:microsoft.com/office/officeart/2005/8/layout/cycle2"/>
    <dgm:cxn modelId="{41F26018-F23D-D840-A548-FB722F7F58FE}" type="presParOf" srcId="{951E5746-C769-426B-B3C1-58B6BFBBE9D2}" destId="{99439594-A463-4AB3-812E-6895444151B8}" srcOrd="1" destOrd="0" presId="urn:microsoft.com/office/officeart/2005/8/layout/cycle2"/>
    <dgm:cxn modelId="{B8288BFF-0508-1645-ABE2-E1B9569F7CD8}" type="presParOf" srcId="{99439594-A463-4AB3-812E-6895444151B8}" destId="{E98E7378-90E2-49D3-BD13-809808626ABA}" srcOrd="0" destOrd="0" presId="urn:microsoft.com/office/officeart/2005/8/layout/cycle2"/>
    <dgm:cxn modelId="{18EEC0D7-92B1-8F44-8598-36DD594880CC}" type="presParOf" srcId="{951E5746-C769-426B-B3C1-58B6BFBBE9D2}" destId="{CB0F1E3B-C657-4936-9AE9-7F01E2D51E90}" srcOrd="2" destOrd="0" presId="urn:microsoft.com/office/officeart/2005/8/layout/cycle2"/>
    <dgm:cxn modelId="{C801405F-BB06-7C40-B815-14A0776A0DD3}" type="presParOf" srcId="{951E5746-C769-426B-B3C1-58B6BFBBE9D2}" destId="{0F259C98-64AC-49A4-AD1A-FA6E5020C11F}" srcOrd="3" destOrd="0" presId="urn:microsoft.com/office/officeart/2005/8/layout/cycle2"/>
    <dgm:cxn modelId="{8D1C0384-98B0-E142-9C43-4A2216D683C4}" type="presParOf" srcId="{0F259C98-64AC-49A4-AD1A-FA6E5020C11F}" destId="{ED77D782-5FA1-49A4-9DAA-D91F756D1F74}" srcOrd="0" destOrd="0" presId="urn:microsoft.com/office/officeart/2005/8/layout/cycle2"/>
    <dgm:cxn modelId="{EE8F06CA-6BD1-1B4B-BBA0-E81475DF7353}" type="presParOf" srcId="{951E5746-C769-426B-B3C1-58B6BFBBE9D2}" destId="{527AE808-EA10-4F96-9CB9-6D06B3BA4905}" srcOrd="4" destOrd="0" presId="urn:microsoft.com/office/officeart/2005/8/layout/cycle2"/>
    <dgm:cxn modelId="{2859E31A-C7ED-DF41-81FA-15E5A2748F16}" type="presParOf" srcId="{951E5746-C769-426B-B3C1-58B6BFBBE9D2}" destId="{CF49864E-0ADD-412A-B299-3927602A0B2A}" srcOrd="5" destOrd="0" presId="urn:microsoft.com/office/officeart/2005/8/layout/cycle2"/>
    <dgm:cxn modelId="{05F2854E-4909-0C48-9199-07F492890871}" type="presParOf" srcId="{CF49864E-0ADD-412A-B299-3927602A0B2A}" destId="{D665245C-BED9-4706-AE7F-F37AF08FE920}" srcOrd="0" destOrd="0" presId="urn:microsoft.com/office/officeart/2005/8/layout/cycle2"/>
    <dgm:cxn modelId="{3E18CDC7-1C2A-044B-B0E2-0DD5E608F54D}" type="presParOf" srcId="{951E5746-C769-426B-B3C1-58B6BFBBE9D2}" destId="{E49F0149-D944-4661-81FE-6B2A2B5B41C6}" srcOrd="6" destOrd="0" presId="urn:microsoft.com/office/officeart/2005/8/layout/cycle2"/>
    <dgm:cxn modelId="{849D463F-D253-1A42-95A7-F105F55B54B7}" type="presParOf" srcId="{951E5746-C769-426B-B3C1-58B6BFBBE9D2}" destId="{309AFB6A-7B89-4AFB-B90B-D28E39B2164D}" srcOrd="7" destOrd="0" presId="urn:microsoft.com/office/officeart/2005/8/layout/cycle2"/>
    <dgm:cxn modelId="{0BC25DE9-D973-F544-9A2D-70B603878D4E}" type="presParOf" srcId="{309AFB6A-7B89-4AFB-B90B-D28E39B2164D}" destId="{7842E039-3162-4E82-BC2B-FB032F9775AC}" srcOrd="0" destOrd="0" presId="urn:microsoft.com/office/officeart/2005/8/layout/cycle2"/>
    <dgm:cxn modelId="{8D1401AC-72FA-5C4A-BEF6-308C4EACE300}" type="presParOf" srcId="{951E5746-C769-426B-B3C1-58B6BFBBE9D2}" destId="{A9C75BD4-54FC-4D23-BF89-2CA5532A7B4D}" srcOrd="8" destOrd="0" presId="urn:microsoft.com/office/officeart/2005/8/layout/cycle2"/>
    <dgm:cxn modelId="{453F26ED-13D3-8848-972A-C87FCAF836F9}" type="presParOf" srcId="{951E5746-C769-426B-B3C1-58B6BFBBE9D2}" destId="{6CDD2630-D63A-4CBE-8FB6-0391CD9BBD33}" srcOrd="9" destOrd="0" presId="urn:microsoft.com/office/officeart/2005/8/layout/cycle2"/>
    <dgm:cxn modelId="{6ADD7B1F-38A4-3841-9ADF-31444FE45373}" type="presParOf" srcId="{6CDD2630-D63A-4CBE-8FB6-0391CD9BBD33}" destId="{7ECAD0E9-DDED-4903-96CE-306337E5873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BF4FB-A02F-4C40-BB2D-0D2405A3B412}">
      <dsp:nvSpPr>
        <dsp:cNvPr id="0" name=""/>
        <dsp:cNvSpPr/>
      </dsp:nvSpPr>
      <dsp:spPr>
        <a:xfrm>
          <a:off x="1741775" y="224"/>
          <a:ext cx="1396280" cy="1396280"/>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a:latin typeface="Calibri" panose="020F0502020204030204" pitchFamily="34" charset="0"/>
              <a:cs typeface="Calibri" panose="020F0502020204030204" pitchFamily="34" charset="0"/>
            </a:rPr>
            <a:t>FIRST</a:t>
          </a:r>
        </a:p>
      </dsp:txBody>
      <dsp:txXfrm>
        <a:off x="1946255" y="204704"/>
        <a:ext cx="987320" cy="987320"/>
      </dsp:txXfrm>
    </dsp:sp>
    <dsp:sp modelId="{99439594-A463-4AB3-812E-6895444151B8}">
      <dsp:nvSpPr>
        <dsp:cNvPr id="0" name=""/>
        <dsp:cNvSpPr/>
      </dsp:nvSpPr>
      <dsp:spPr>
        <a:xfrm rot="2160000">
          <a:off x="3094007" y="1246437"/>
          <a:ext cx="371512" cy="12422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Calibri" panose="020F0502020204030204" pitchFamily="34" charset="0"/>
            <a:cs typeface="Calibri" panose="020F0502020204030204" pitchFamily="34" charset="0"/>
          </a:endParaRPr>
        </a:p>
      </dsp:txBody>
      <dsp:txXfrm>
        <a:off x="3097566" y="1260330"/>
        <a:ext cx="334245" cy="74534"/>
      </dsp:txXfrm>
    </dsp:sp>
    <dsp:sp modelId="{CB0F1E3B-C657-4936-9AE9-7F01E2D51E90}">
      <dsp:nvSpPr>
        <dsp:cNvPr id="0" name=""/>
        <dsp:cNvSpPr/>
      </dsp:nvSpPr>
      <dsp:spPr>
        <a:xfrm>
          <a:off x="3438484" y="1232955"/>
          <a:ext cx="1396280" cy="139628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a:latin typeface="Calibri" panose="020F0502020204030204" pitchFamily="34" charset="0"/>
              <a:cs typeface="Calibri" panose="020F0502020204030204" pitchFamily="34" charset="0"/>
            </a:rPr>
            <a:t>SECOND</a:t>
          </a:r>
        </a:p>
      </dsp:txBody>
      <dsp:txXfrm>
        <a:off x="3642964" y="1437435"/>
        <a:ext cx="987320" cy="987320"/>
      </dsp:txXfrm>
    </dsp:sp>
    <dsp:sp modelId="{0F259C98-64AC-49A4-AD1A-FA6E5020C11F}">
      <dsp:nvSpPr>
        <dsp:cNvPr id="0" name=""/>
        <dsp:cNvSpPr/>
      </dsp:nvSpPr>
      <dsp:spPr>
        <a:xfrm rot="6480000">
          <a:off x="3630075" y="2856283"/>
          <a:ext cx="371512" cy="12422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Calibri" panose="020F0502020204030204" pitchFamily="34" charset="0"/>
            <a:cs typeface="Calibri" panose="020F0502020204030204" pitchFamily="34" charset="0"/>
          </a:endParaRPr>
        </a:p>
      </dsp:txBody>
      <dsp:txXfrm rot="10800000">
        <a:off x="3654467" y="2863406"/>
        <a:ext cx="334245" cy="74534"/>
      </dsp:txXfrm>
    </dsp:sp>
    <dsp:sp modelId="{527AE808-EA10-4F96-9CB9-6D06B3BA4905}">
      <dsp:nvSpPr>
        <dsp:cNvPr id="0" name=""/>
        <dsp:cNvSpPr/>
      </dsp:nvSpPr>
      <dsp:spPr>
        <a:xfrm>
          <a:off x="2790399" y="3227556"/>
          <a:ext cx="1396280" cy="1396280"/>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a:latin typeface="Calibri" panose="020F0502020204030204" pitchFamily="34" charset="0"/>
              <a:cs typeface="Calibri" panose="020F0502020204030204" pitchFamily="34" charset="0"/>
            </a:rPr>
            <a:t>THIRD</a:t>
          </a:r>
        </a:p>
      </dsp:txBody>
      <dsp:txXfrm>
        <a:off x="2994879" y="3432036"/>
        <a:ext cx="987320" cy="987320"/>
      </dsp:txXfrm>
    </dsp:sp>
    <dsp:sp modelId="{CF49864E-0ADD-412A-B299-3927602A0B2A}">
      <dsp:nvSpPr>
        <dsp:cNvPr id="0" name=""/>
        <dsp:cNvSpPr/>
      </dsp:nvSpPr>
      <dsp:spPr>
        <a:xfrm rot="10800000">
          <a:off x="2264674" y="3863584"/>
          <a:ext cx="371512" cy="12422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Calibri" panose="020F0502020204030204" pitchFamily="34" charset="0"/>
            <a:cs typeface="Calibri" panose="020F0502020204030204" pitchFamily="34" charset="0"/>
          </a:endParaRPr>
        </a:p>
      </dsp:txBody>
      <dsp:txXfrm rot="10800000">
        <a:off x="2301941" y="3888429"/>
        <a:ext cx="334245" cy="74534"/>
      </dsp:txXfrm>
    </dsp:sp>
    <dsp:sp modelId="{E49F0149-D944-4661-81FE-6B2A2B5B41C6}">
      <dsp:nvSpPr>
        <dsp:cNvPr id="0" name=""/>
        <dsp:cNvSpPr/>
      </dsp:nvSpPr>
      <dsp:spPr>
        <a:xfrm>
          <a:off x="693152" y="3227556"/>
          <a:ext cx="1396280" cy="139628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a:latin typeface="Calibri" panose="020F0502020204030204" pitchFamily="34" charset="0"/>
              <a:cs typeface="Calibri" panose="020F0502020204030204" pitchFamily="34" charset="0"/>
            </a:rPr>
            <a:t>FOURTH</a:t>
          </a:r>
        </a:p>
      </dsp:txBody>
      <dsp:txXfrm>
        <a:off x="897632" y="3432036"/>
        <a:ext cx="987320" cy="987320"/>
      </dsp:txXfrm>
    </dsp:sp>
    <dsp:sp modelId="{309AFB6A-7B89-4AFB-B90B-D28E39B2164D}">
      <dsp:nvSpPr>
        <dsp:cNvPr id="0" name=""/>
        <dsp:cNvSpPr/>
      </dsp:nvSpPr>
      <dsp:spPr>
        <a:xfrm rot="15120000">
          <a:off x="884742" y="2876283"/>
          <a:ext cx="371512" cy="12422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Calibri" panose="020F0502020204030204" pitchFamily="34" charset="0"/>
            <a:cs typeface="Calibri" panose="020F0502020204030204" pitchFamily="34" charset="0"/>
          </a:endParaRPr>
        </a:p>
      </dsp:txBody>
      <dsp:txXfrm rot="10800000">
        <a:off x="909134" y="2918850"/>
        <a:ext cx="334245" cy="74534"/>
      </dsp:txXfrm>
    </dsp:sp>
    <dsp:sp modelId="{A9C75BD4-54FC-4D23-BF89-2CA5532A7B4D}">
      <dsp:nvSpPr>
        <dsp:cNvPr id="0" name=""/>
        <dsp:cNvSpPr/>
      </dsp:nvSpPr>
      <dsp:spPr>
        <a:xfrm>
          <a:off x="45067" y="1232955"/>
          <a:ext cx="1396280" cy="1396280"/>
        </a:xfrm>
        <a:prstGeom prst="ellips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a:latin typeface="Calibri" panose="020F0502020204030204" pitchFamily="34" charset="0"/>
              <a:cs typeface="Calibri" panose="020F0502020204030204" pitchFamily="34" charset="0"/>
            </a:rPr>
            <a:t>FIFTH</a:t>
          </a:r>
        </a:p>
      </dsp:txBody>
      <dsp:txXfrm>
        <a:off x="249547" y="1437435"/>
        <a:ext cx="987320" cy="987320"/>
      </dsp:txXfrm>
    </dsp:sp>
    <dsp:sp modelId="{6CDD2630-D63A-4CBE-8FB6-0391CD9BBD33}">
      <dsp:nvSpPr>
        <dsp:cNvPr id="0" name=""/>
        <dsp:cNvSpPr/>
      </dsp:nvSpPr>
      <dsp:spPr>
        <a:xfrm rot="19440000">
          <a:off x="1397298" y="1258797"/>
          <a:ext cx="371512" cy="12422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Calibri" panose="020F0502020204030204" pitchFamily="34" charset="0"/>
            <a:cs typeface="Calibri" panose="020F0502020204030204" pitchFamily="34" charset="0"/>
          </a:endParaRPr>
        </a:p>
      </dsp:txBody>
      <dsp:txXfrm>
        <a:off x="1400857" y="1294594"/>
        <a:ext cx="334245" cy="7453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19006-6224-401E-8656-503512BDC2AC}"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5172A-395A-44FD-B38F-EEECD27B850B}" type="slidenum">
              <a:rPr lang="en-US" smtClean="0"/>
              <a:t>‹#›</a:t>
            </a:fld>
            <a:endParaRPr lang="en-US"/>
          </a:p>
        </p:txBody>
      </p:sp>
    </p:spTree>
    <p:extLst>
      <p:ext uri="{BB962C8B-B14F-4D97-AF65-F5344CB8AC3E}">
        <p14:creationId xmlns:p14="http://schemas.microsoft.com/office/powerpoint/2010/main" val="353514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2.xml"/><Relationship Id="rId4" Type="http://schemas.openxmlformats.org/officeDocument/2006/relationships/tags" Target="../tags/tag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2.xml"/><Relationship Id="rId4"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p:bg>
      <p:bgPr>
        <a:gradFill>
          <a:gsLst>
            <a:gs pos="0">
              <a:schemeClr val="bg1"/>
            </a:gs>
            <a:gs pos="100000">
              <a:schemeClr val="bg1"/>
            </a:gs>
          </a:gsLst>
          <a:path path="rect">
            <a:fillToRect t="100000" r="100000"/>
          </a:path>
        </a:gradFill>
        <a:effectLst/>
      </p:bgPr>
    </p:bg>
    <p:spTree>
      <p:nvGrpSpPr>
        <p:cNvPr id="1" name=""/>
        <p:cNvGrpSpPr/>
        <p:nvPr/>
      </p:nvGrpSpPr>
      <p:grpSpPr>
        <a:xfrm>
          <a:off x="0" y="0"/>
          <a:ext cx="0" cy="0"/>
          <a:chOff x="0" y="0"/>
          <a:chExt cx="0" cy="0"/>
        </a:xfrm>
      </p:grpSpPr>
      <p:sp>
        <p:nvSpPr>
          <p:cNvPr id="13" name="Parallelogram 12">
            <a:extLst>
              <a:ext uri="{FF2B5EF4-FFF2-40B4-BE49-F238E27FC236}">
                <a16:creationId xmlns:a16="http://schemas.microsoft.com/office/drawing/2014/main" id="{8DED38E5-CA4A-490F-8006-81716ED6E779}"/>
              </a:ext>
            </a:extLst>
          </p:cNvPr>
          <p:cNvSpPr/>
          <p:nvPr userDrawn="1"/>
        </p:nvSpPr>
        <p:spPr>
          <a:xfrm>
            <a:off x="9989575" y="4655343"/>
            <a:ext cx="1883338" cy="1735625"/>
          </a:xfrm>
          <a:prstGeom prst="parallelogram">
            <a:avLst/>
          </a:prstGeom>
          <a:solidFill>
            <a:srgbClr val="A41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92EFF61A-66BE-4C39-8623-F6146C927F92}"/>
              </a:ext>
            </a:extLst>
          </p:cNvPr>
          <p:cNvSpPr>
            <a:spLocks noGrp="1" noChangeAspect="1"/>
          </p:cNvSpPr>
          <p:nvPr>
            <p:ph type="pic" sz="quarter" idx="12"/>
          </p:nvPr>
        </p:nvSpPr>
        <p:spPr>
          <a:xfrm>
            <a:off x="4236721" y="0"/>
            <a:ext cx="7955279" cy="6858000"/>
          </a:xfrm>
          <a:prstGeom prst="parallelogram">
            <a:avLst/>
          </a:prstGeom>
        </p:spPr>
        <p:txBody>
          <a:bodyPr/>
          <a:lstStyle>
            <a:lvl1pPr algn="l">
              <a:defRPr/>
            </a:lvl1pPr>
          </a:lstStyle>
          <a:p>
            <a:r>
              <a:rPr lang="en-US"/>
              <a:t>Click icon to add picture</a:t>
            </a:r>
          </a:p>
        </p:txBody>
      </p:sp>
      <p:sp>
        <p:nvSpPr>
          <p:cNvPr id="53" name="Picture Placeholder 26">
            <a:extLst>
              <a:ext uri="{FF2B5EF4-FFF2-40B4-BE49-F238E27FC236}">
                <a16:creationId xmlns:a16="http://schemas.microsoft.com/office/drawing/2014/main" id="{7E32683B-257C-4CEB-8827-F17A9BABB5A0}"/>
              </a:ext>
            </a:extLst>
          </p:cNvPr>
          <p:cNvSpPr>
            <a:spLocks noGrp="1"/>
          </p:cNvSpPr>
          <p:nvPr>
            <p:ph type="pic" sz="quarter" idx="17"/>
          </p:nvPr>
        </p:nvSpPr>
        <p:spPr>
          <a:xfrm>
            <a:off x="9478298" y="4144066"/>
            <a:ext cx="1966912" cy="1872226"/>
          </a:xfrm>
          <a:prstGeom prst="parallelogram">
            <a:avLst/>
          </a:prstGeom>
          <a:blipFill>
            <a:blip r:embed="rId2"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800" dirty="0"/>
            </a:lvl1pPr>
          </a:lstStyle>
          <a:p>
            <a:pPr marL="0" lvl="0" indent="0" algn="ctr" fontAlgn="auto">
              <a:spcBef>
                <a:spcPts val="0"/>
              </a:spcBef>
              <a:spcAft>
                <a:spcPts val="0"/>
              </a:spcAft>
              <a:buNone/>
            </a:pPr>
            <a:r>
              <a:rPr lang="en-US"/>
              <a:t>Click icon to add picture</a:t>
            </a:r>
          </a:p>
        </p:txBody>
      </p:sp>
      <p:sp>
        <p:nvSpPr>
          <p:cNvPr id="42" name="Picture Placeholder 41">
            <a:extLst>
              <a:ext uri="{FF2B5EF4-FFF2-40B4-BE49-F238E27FC236}">
                <a16:creationId xmlns:a16="http://schemas.microsoft.com/office/drawing/2014/main" id="{F2E234BF-811A-4CDF-9653-1FBF83A646D2}"/>
              </a:ext>
            </a:extLst>
          </p:cNvPr>
          <p:cNvSpPr>
            <a:spLocks noGrp="1"/>
          </p:cNvSpPr>
          <p:nvPr>
            <p:ph type="pic" sz="quarter" idx="19"/>
          </p:nvPr>
        </p:nvSpPr>
        <p:spPr>
          <a:xfrm>
            <a:off x="0" y="1532762"/>
            <a:ext cx="8081818" cy="2970976"/>
          </a:xfrm>
          <a:custGeom>
            <a:avLst/>
            <a:gdLst>
              <a:gd name="connsiteX0" fmla="*/ 0 w 8081818"/>
              <a:gd name="connsiteY0" fmla="*/ 2970976 h 2970976"/>
              <a:gd name="connsiteX1" fmla="*/ 742744 w 8081818"/>
              <a:gd name="connsiteY1" fmla="*/ 0 h 2970976"/>
              <a:gd name="connsiteX2" fmla="*/ 8081818 w 8081818"/>
              <a:gd name="connsiteY2" fmla="*/ 0 h 2970976"/>
              <a:gd name="connsiteX3" fmla="*/ 7339074 w 8081818"/>
              <a:gd name="connsiteY3" fmla="*/ 2970976 h 2970976"/>
              <a:gd name="connsiteX4" fmla="*/ 0 w 8081818"/>
              <a:gd name="connsiteY4" fmla="*/ 2970976 h 2970976"/>
              <a:gd name="connsiteX0" fmla="*/ 0 w 8081818"/>
              <a:gd name="connsiteY0" fmla="*/ 2970976 h 2970976"/>
              <a:gd name="connsiteX1" fmla="*/ 872 w 8081818"/>
              <a:gd name="connsiteY1" fmla="*/ 25879 h 2970976"/>
              <a:gd name="connsiteX2" fmla="*/ 8081818 w 8081818"/>
              <a:gd name="connsiteY2" fmla="*/ 0 h 2970976"/>
              <a:gd name="connsiteX3" fmla="*/ 7339074 w 8081818"/>
              <a:gd name="connsiteY3" fmla="*/ 2970976 h 2970976"/>
              <a:gd name="connsiteX4" fmla="*/ 0 w 8081818"/>
              <a:gd name="connsiteY4" fmla="*/ 2970976 h 297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1818" h="2970976">
                <a:moveTo>
                  <a:pt x="0" y="2970976"/>
                </a:moveTo>
                <a:cubicBezTo>
                  <a:pt x="291" y="1989277"/>
                  <a:pt x="581" y="1007578"/>
                  <a:pt x="872" y="25879"/>
                </a:cubicBezTo>
                <a:lnTo>
                  <a:pt x="8081818" y="0"/>
                </a:lnTo>
                <a:lnTo>
                  <a:pt x="7339074" y="2970976"/>
                </a:lnTo>
                <a:lnTo>
                  <a:pt x="0" y="2970976"/>
                </a:lnTo>
                <a:close/>
              </a:path>
            </a:pathLst>
          </a:custGeom>
          <a:solidFill>
            <a:srgbClr val="A41053"/>
          </a:solidFill>
        </p:spPr>
        <p:txBody>
          <a:bodyPr/>
          <a:lstStyle>
            <a:lvl1pPr>
              <a:defRPr>
                <a:solidFill>
                  <a:srgbClr val="A41053"/>
                </a:solidFill>
              </a:defRPr>
            </a:lvl1pPr>
          </a:lstStyle>
          <a:p>
            <a:r>
              <a:rPr lang="en-US"/>
              <a:t>Click icon to add picture</a:t>
            </a:r>
          </a:p>
        </p:txBody>
      </p:sp>
      <p:pic>
        <p:nvPicPr>
          <p:cNvPr id="14" name="Picture 13" descr="A close up of a sign&#10;&#10;Description automatically generated">
            <a:extLst>
              <a:ext uri="{FF2B5EF4-FFF2-40B4-BE49-F238E27FC236}">
                <a16:creationId xmlns:a16="http://schemas.microsoft.com/office/drawing/2014/main" id="{899CB662-7432-4EF6-AB37-E2FA0B12E67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271" y="198438"/>
            <a:ext cx="2798494" cy="1129793"/>
          </a:xfrm>
          <a:prstGeom prst="rect">
            <a:avLst/>
          </a:prstGeom>
        </p:spPr>
      </p:pic>
      <p:sp>
        <p:nvSpPr>
          <p:cNvPr id="5" name="Content Placeholder 4">
            <a:extLst>
              <a:ext uri="{FF2B5EF4-FFF2-40B4-BE49-F238E27FC236}">
                <a16:creationId xmlns:a16="http://schemas.microsoft.com/office/drawing/2014/main" id="{E9530E1B-0F41-4B8D-901E-F3D7B3CCD004}"/>
              </a:ext>
            </a:extLst>
          </p:cNvPr>
          <p:cNvSpPr>
            <a:spLocks noGrp="1"/>
          </p:cNvSpPr>
          <p:nvPr>
            <p:ph sz="quarter" idx="22" hasCustomPrompt="1"/>
          </p:nvPr>
        </p:nvSpPr>
        <p:spPr>
          <a:xfrm>
            <a:off x="195263" y="4654551"/>
            <a:ext cx="3719512" cy="334700"/>
          </a:xfrm>
        </p:spPr>
        <p:txBody>
          <a:bodyPr>
            <a:normAutofit/>
          </a:bodyPr>
          <a:lstStyle>
            <a:lvl1pPr marL="0" indent="0">
              <a:buNone/>
              <a:defRPr sz="1800"/>
            </a:lvl1pPr>
          </a:lstStyle>
          <a:p>
            <a:pPr lvl="0"/>
            <a:r>
              <a:rPr lang="en-US"/>
              <a:t>Presentation by - </a:t>
            </a:r>
          </a:p>
        </p:txBody>
      </p:sp>
      <p:sp>
        <p:nvSpPr>
          <p:cNvPr id="15" name="Content Placeholder 4">
            <a:extLst>
              <a:ext uri="{FF2B5EF4-FFF2-40B4-BE49-F238E27FC236}">
                <a16:creationId xmlns:a16="http://schemas.microsoft.com/office/drawing/2014/main" id="{9A8BE75A-0BF4-437B-9FF6-1739CEFFA38F}"/>
              </a:ext>
            </a:extLst>
          </p:cNvPr>
          <p:cNvSpPr>
            <a:spLocks noGrp="1"/>
          </p:cNvSpPr>
          <p:nvPr>
            <p:ph sz="quarter" idx="23" hasCustomPrompt="1"/>
          </p:nvPr>
        </p:nvSpPr>
        <p:spPr>
          <a:xfrm>
            <a:off x="195263" y="5187211"/>
            <a:ext cx="3719512" cy="334700"/>
          </a:xfrm>
        </p:spPr>
        <p:txBody>
          <a:bodyPr>
            <a:normAutofit/>
          </a:bodyPr>
          <a:lstStyle>
            <a:lvl1pPr marL="0" indent="0">
              <a:buNone/>
              <a:defRPr sz="1800"/>
            </a:lvl1pPr>
          </a:lstStyle>
          <a:p>
            <a:pPr lvl="0"/>
            <a:r>
              <a:rPr lang="en-US"/>
              <a:t>Name:</a:t>
            </a:r>
            <a:br>
              <a:rPr lang="en-US"/>
            </a:br>
            <a:r>
              <a:rPr lang="en-US"/>
              <a:t>Designation:</a:t>
            </a:r>
          </a:p>
        </p:txBody>
      </p:sp>
      <p:sp>
        <p:nvSpPr>
          <p:cNvPr id="16" name="Text Placeholder 16">
            <a:extLst>
              <a:ext uri="{FF2B5EF4-FFF2-40B4-BE49-F238E27FC236}">
                <a16:creationId xmlns:a16="http://schemas.microsoft.com/office/drawing/2014/main" id="{082BEF48-8BC8-4DF3-8DB8-1CD9675B2F38}"/>
              </a:ext>
            </a:extLst>
          </p:cNvPr>
          <p:cNvSpPr>
            <a:spLocks noGrp="1"/>
          </p:cNvSpPr>
          <p:nvPr>
            <p:ph type="body" sz="quarter" idx="20" hasCustomPrompt="1"/>
          </p:nvPr>
        </p:nvSpPr>
        <p:spPr>
          <a:xfrm>
            <a:off x="115271" y="1768475"/>
            <a:ext cx="6807201" cy="914400"/>
          </a:xfrm>
        </p:spPr>
        <p:txBody>
          <a:bodyPr anchor="b">
            <a:normAutofit/>
          </a:bodyPr>
          <a:lstStyle>
            <a:lvl1pPr marL="0" indent="0">
              <a:buNone/>
              <a:defRPr sz="4800" b="0">
                <a:solidFill>
                  <a:schemeClr val="bg1"/>
                </a:solidFill>
                <a:latin typeface="Calibri Light" panose="020F0302020204030204" pitchFamily="34" charset="0"/>
              </a:defRPr>
            </a:lvl1pPr>
          </a:lstStyle>
          <a:p>
            <a:pPr lvl="0"/>
            <a:r>
              <a:rPr lang="en-US"/>
              <a:t>Presentation Title</a:t>
            </a:r>
          </a:p>
        </p:txBody>
      </p:sp>
      <p:sp>
        <p:nvSpPr>
          <p:cNvPr id="17" name="Text Placeholder 16">
            <a:extLst>
              <a:ext uri="{FF2B5EF4-FFF2-40B4-BE49-F238E27FC236}">
                <a16:creationId xmlns:a16="http://schemas.microsoft.com/office/drawing/2014/main" id="{23322B87-B2AD-4F95-8714-F36813CC8552}"/>
              </a:ext>
            </a:extLst>
          </p:cNvPr>
          <p:cNvSpPr>
            <a:spLocks noGrp="1"/>
          </p:cNvSpPr>
          <p:nvPr>
            <p:ph type="body" sz="quarter" idx="21" hasCustomPrompt="1"/>
          </p:nvPr>
        </p:nvSpPr>
        <p:spPr>
          <a:xfrm>
            <a:off x="115271" y="3941010"/>
            <a:ext cx="3168073" cy="406111"/>
          </a:xfrm>
        </p:spPr>
        <p:txBody>
          <a:bodyPr anchor="b">
            <a:normAutofit/>
          </a:bodyPr>
          <a:lstStyle>
            <a:lvl1pPr marL="0" indent="0">
              <a:buNone/>
              <a:defRPr sz="2000">
                <a:solidFill>
                  <a:schemeClr val="bg1"/>
                </a:solidFill>
                <a:latin typeface="+mn-lt"/>
              </a:defRPr>
            </a:lvl1pPr>
          </a:lstStyle>
          <a:p>
            <a:pPr lvl="0"/>
            <a:r>
              <a:rPr lang="en-US"/>
              <a:t>Date</a:t>
            </a:r>
          </a:p>
        </p:txBody>
      </p:sp>
      <p:sp>
        <p:nvSpPr>
          <p:cNvPr id="18" name="Text Placeholder 16">
            <a:extLst>
              <a:ext uri="{FF2B5EF4-FFF2-40B4-BE49-F238E27FC236}">
                <a16:creationId xmlns:a16="http://schemas.microsoft.com/office/drawing/2014/main" id="{8589CF74-9667-43E1-AEEA-97F4C962103E}"/>
              </a:ext>
            </a:extLst>
          </p:cNvPr>
          <p:cNvSpPr>
            <a:spLocks noGrp="1"/>
          </p:cNvSpPr>
          <p:nvPr>
            <p:ph type="body" sz="quarter" idx="27" hasCustomPrompt="1"/>
          </p:nvPr>
        </p:nvSpPr>
        <p:spPr>
          <a:xfrm>
            <a:off x="115271" y="2682875"/>
            <a:ext cx="6807201" cy="635555"/>
          </a:xfrm>
        </p:spPr>
        <p:txBody>
          <a:bodyPr anchor="b">
            <a:normAutofit/>
          </a:bodyPr>
          <a:lstStyle>
            <a:lvl1pPr marL="0" indent="0">
              <a:buNone/>
              <a:defRPr sz="2800" b="0">
                <a:solidFill>
                  <a:schemeClr val="bg1"/>
                </a:solidFill>
                <a:latin typeface="Calibri Light" panose="020F0302020204030204" pitchFamily="34" charset="0"/>
              </a:defRPr>
            </a:lvl1pPr>
          </a:lstStyle>
          <a:p>
            <a:pPr lvl="0"/>
            <a:r>
              <a:rPr lang="en-US"/>
              <a:t>Sub head</a:t>
            </a:r>
          </a:p>
        </p:txBody>
      </p:sp>
    </p:spTree>
    <p:extLst>
      <p:ext uri="{BB962C8B-B14F-4D97-AF65-F5344CB8AC3E}">
        <p14:creationId xmlns:p14="http://schemas.microsoft.com/office/powerpoint/2010/main" val="820629993"/>
      </p:ext>
    </p:extLst>
  </p:cSld>
  <p:clrMapOvr>
    <a:masterClrMapping/>
  </p:clrMapOvr>
  <p:extLst>
    <p:ext uri="{DCECCB84-F9BA-43D5-87BE-67443E8EF086}">
      <p15:sldGuideLst xmlns:p15="http://schemas.microsoft.com/office/powerpoint/2012/main">
        <p15:guide id="1" orient="horz" pos="21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Imag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9824-48F9-493C-82E1-62F900C7BE25}"/>
              </a:ext>
            </a:extLst>
          </p:cNvPr>
          <p:cNvSpPr>
            <a:spLocks noGrp="1"/>
          </p:cNvSpPr>
          <p:nvPr>
            <p:ph type="title"/>
          </p:nvPr>
        </p:nvSpPr>
        <p:spPr>
          <a:noFill/>
        </p:spPr>
        <p:txBody>
          <a:bodyPr lIns="45720" tIns="9144" rIns="45720" bIns="9144"/>
          <a:lstStyle>
            <a:lvl1pPr>
              <a:defRPr/>
            </a:lvl1pPr>
          </a:lstStyle>
          <a:p>
            <a:r>
              <a:rPr lang="en-US"/>
              <a:t>Click to edit Master title style</a:t>
            </a:r>
          </a:p>
        </p:txBody>
      </p:sp>
      <p:sp>
        <p:nvSpPr>
          <p:cNvPr id="3" name="Text Placeholder 18">
            <a:extLst>
              <a:ext uri="{FF2B5EF4-FFF2-40B4-BE49-F238E27FC236}">
                <a16:creationId xmlns:a16="http://schemas.microsoft.com/office/drawing/2014/main" id="{A5004EB1-B079-4C4C-BA74-903B29F38134}"/>
              </a:ext>
            </a:extLst>
          </p:cNvPr>
          <p:cNvSpPr>
            <a:spLocks noGrp="1"/>
          </p:cNvSpPr>
          <p:nvPr>
            <p:ph type="body" sz="quarter" idx="24" hasCustomPrompt="1"/>
          </p:nvPr>
        </p:nvSpPr>
        <p:spPr>
          <a:xfrm>
            <a:off x="6270784" y="1704651"/>
            <a:ext cx="5381625" cy="4660637"/>
          </a:xfrm>
          <a:prstGeom prst="rect">
            <a:avLst/>
          </a:prstGeom>
        </p:spPr>
        <p:txBody>
          <a:bodyPr/>
          <a:lstStyle>
            <a:lvl1pPr marL="285750" indent="-285750">
              <a:buClr>
                <a:schemeClr val="tx1"/>
              </a:buClr>
              <a:buFont typeface="Arial" panose="020B0604020202020204" pitchFamily="34" charset="0"/>
              <a:buChar char="•"/>
              <a:defRPr sz="1600">
                <a:solidFill>
                  <a:schemeClr val="tx1"/>
                </a:solidFill>
              </a:defRPr>
            </a:lvl1pPr>
            <a:lvl2pPr marL="742950" indent="-285750">
              <a:buClr>
                <a:schemeClr val="tx1"/>
              </a:buClr>
              <a:buFont typeface="Arial" panose="020B0604020202020204" pitchFamily="34" charset="0"/>
              <a:buChar char="•"/>
              <a:defRPr sz="1400">
                <a:solidFill>
                  <a:schemeClr val="tx1"/>
                </a:solidFill>
              </a:defRPr>
            </a:lvl2pPr>
            <a:lvl3pPr marL="1200150" indent="-285750">
              <a:buClr>
                <a:schemeClr val="tx1"/>
              </a:buClr>
              <a:buFont typeface="Arial" panose="020B0604020202020204" pitchFamily="34" charset="0"/>
              <a:buChar char="•"/>
              <a:defRPr sz="1200">
                <a:solidFill>
                  <a:schemeClr val="tx1"/>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4" name="Text Placeholder 18">
            <a:extLst>
              <a:ext uri="{FF2B5EF4-FFF2-40B4-BE49-F238E27FC236}">
                <a16:creationId xmlns:a16="http://schemas.microsoft.com/office/drawing/2014/main" id="{2EEA750E-3033-4EBF-BC82-073C2A757C6A}"/>
              </a:ext>
            </a:extLst>
          </p:cNvPr>
          <p:cNvSpPr>
            <a:spLocks noGrp="1"/>
          </p:cNvSpPr>
          <p:nvPr>
            <p:ph type="body" sz="quarter" idx="25" hasCustomPrompt="1"/>
          </p:nvPr>
        </p:nvSpPr>
        <p:spPr>
          <a:xfrm>
            <a:off x="6270784"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5" name="Picture Placeholder 5">
            <a:extLst>
              <a:ext uri="{FF2B5EF4-FFF2-40B4-BE49-F238E27FC236}">
                <a16:creationId xmlns:a16="http://schemas.microsoft.com/office/drawing/2014/main" id="{225C0F75-A48C-465B-AEE3-C724F0BEE564}"/>
              </a:ext>
            </a:extLst>
          </p:cNvPr>
          <p:cNvSpPr>
            <a:spLocks noGrp="1"/>
          </p:cNvSpPr>
          <p:nvPr>
            <p:ph type="pic" sz="quarter" idx="21" hasCustomPrompt="1"/>
          </p:nvPr>
        </p:nvSpPr>
        <p:spPr>
          <a:xfrm>
            <a:off x="528637" y="1214438"/>
            <a:ext cx="5435123" cy="515085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picture or drag and drop on the</a:t>
            </a:r>
          </a:p>
          <a:p>
            <a:r>
              <a:rPr lang="en-US"/>
              <a:t>area</a:t>
            </a:r>
          </a:p>
        </p:txBody>
      </p:sp>
      <p:sp>
        <p:nvSpPr>
          <p:cNvPr id="7" name="Text Placeholder 6">
            <a:extLst>
              <a:ext uri="{FF2B5EF4-FFF2-40B4-BE49-F238E27FC236}">
                <a16:creationId xmlns:a16="http://schemas.microsoft.com/office/drawing/2014/main" id="{81D2011B-8BAA-4F39-B0AB-88EDB3E04042}"/>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18425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3686-88E0-4E0D-8D93-F49207C50BAE}"/>
              </a:ext>
            </a:extLst>
          </p:cNvPr>
          <p:cNvSpPr>
            <a:spLocks noGrp="1"/>
          </p:cNvSpPr>
          <p:nvPr>
            <p:ph type="title"/>
          </p:nvPr>
        </p:nvSpPr>
        <p:spPr/>
        <p:txBody>
          <a:bodyPr/>
          <a:lstStyle/>
          <a:p>
            <a:r>
              <a:rPr lang="en-US"/>
              <a:t>Click to edit Master title style</a:t>
            </a:r>
          </a:p>
        </p:txBody>
      </p:sp>
      <p:sp>
        <p:nvSpPr>
          <p:cNvPr id="4" name="Picture Placeholder 5">
            <a:extLst>
              <a:ext uri="{FF2B5EF4-FFF2-40B4-BE49-F238E27FC236}">
                <a16:creationId xmlns:a16="http://schemas.microsoft.com/office/drawing/2014/main" id="{9A30A72A-3AF6-45F2-9D90-69436007B3A3}"/>
              </a:ext>
            </a:extLst>
          </p:cNvPr>
          <p:cNvSpPr>
            <a:spLocks noGrp="1"/>
          </p:cNvSpPr>
          <p:nvPr>
            <p:ph type="pic" sz="quarter" idx="21" hasCustomPrompt="1"/>
          </p:nvPr>
        </p:nvSpPr>
        <p:spPr>
          <a:xfrm>
            <a:off x="6252051" y="1214438"/>
            <a:ext cx="5435123" cy="515085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picture or drag and drop on the</a:t>
            </a:r>
          </a:p>
          <a:p>
            <a:r>
              <a:rPr lang="en-US"/>
              <a:t>area</a:t>
            </a:r>
          </a:p>
        </p:txBody>
      </p:sp>
      <p:sp>
        <p:nvSpPr>
          <p:cNvPr id="5" name="Text Placeholder 4">
            <a:extLst>
              <a:ext uri="{FF2B5EF4-FFF2-40B4-BE49-F238E27FC236}">
                <a16:creationId xmlns:a16="http://schemas.microsoft.com/office/drawing/2014/main" id="{E1A77D5A-AA8E-4F25-98A2-CFDA134668FC}"/>
              </a:ext>
            </a:extLst>
          </p:cNvPr>
          <p:cNvSpPr>
            <a:spLocks noGrp="1"/>
          </p:cNvSpPr>
          <p:nvPr>
            <p:ph type="body" sz="quarter" idx="24"/>
          </p:nvPr>
        </p:nvSpPr>
        <p:spPr>
          <a:xfrm>
            <a:off x="594804" y="1584325"/>
            <a:ext cx="5166804" cy="4781550"/>
          </a:xfrm>
          <a:prstGeom prst="rect">
            <a:avLst/>
          </a:prstGeom>
        </p:spPr>
        <p:txBody>
          <a:bodyPr tIns="365760"/>
          <a:lstStyle>
            <a:lvl1pPr marL="0" indent="0">
              <a:buNone/>
              <a:defRPr/>
            </a:lvl1pPr>
          </a:lstStyle>
          <a:p>
            <a:endParaRPr lang="en-US"/>
          </a:p>
        </p:txBody>
      </p:sp>
      <p:sp>
        <p:nvSpPr>
          <p:cNvPr id="6" name="Text Placeholder 6">
            <a:extLst>
              <a:ext uri="{FF2B5EF4-FFF2-40B4-BE49-F238E27FC236}">
                <a16:creationId xmlns:a16="http://schemas.microsoft.com/office/drawing/2014/main" id="{494C2302-FDB0-4921-8163-1AD09F8468EA}"/>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6607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70E7-48B0-4C5D-8D87-642CEE4DEE7C}"/>
              </a:ext>
            </a:extLst>
          </p:cNvPr>
          <p:cNvSpPr>
            <a:spLocks noGrp="1"/>
          </p:cNvSpPr>
          <p:nvPr>
            <p:ph type="title"/>
          </p:nvPr>
        </p:nvSpPr>
        <p:spPr/>
        <p:txBody>
          <a:bodyPr/>
          <a:lstStyle/>
          <a:p>
            <a:r>
              <a:rPr lang="en-US"/>
              <a:t>Click to edit Master title style</a:t>
            </a:r>
          </a:p>
        </p:txBody>
      </p:sp>
      <p:sp>
        <p:nvSpPr>
          <p:cNvPr id="3" name="Text Placeholder 18">
            <a:extLst>
              <a:ext uri="{FF2B5EF4-FFF2-40B4-BE49-F238E27FC236}">
                <a16:creationId xmlns:a16="http://schemas.microsoft.com/office/drawing/2014/main" id="{0A8ABA1A-6611-4D14-BBFB-70B9FAEF316E}"/>
              </a:ext>
            </a:extLst>
          </p:cNvPr>
          <p:cNvSpPr txBox="1">
            <a:spLocks/>
          </p:cNvSpPr>
          <p:nvPr userDrawn="1"/>
        </p:nvSpPr>
        <p:spPr>
          <a:xfrm>
            <a:off x="528637" y="1205561"/>
            <a:ext cx="5381625" cy="5150850"/>
          </a:xfrm>
          <a:prstGeom prst="roundRect">
            <a:avLst>
              <a:gd name="adj" fmla="val 7077"/>
            </a:avLst>
          </a:prstGeom>
          <a:ln>
            <a:solidFill>
              <a:schemeClr val="accent1"/>
            </a:solidFill>
            <a:prstDash val="sysDot"/>
          </a:ln>
        </p:spPr>
        <p:txBody>
          <a:bodyPr lIns="45720" tIns="365760" rIns="91440"/>
          <a:lstStyle>
            <a:lvl1pPr marL="285750" indent="-285750" algn="l" defTabSz="914400" rtl="0" eaLnBrk="1" latinLnBrk="0" hangingPunct="1">
              <a:lnSpc>
                <a:spcPct val="90000"/>
              </a:lnSpc>
              <a:spcBef>
                <a:spcPts val="1000"/>
              </a:spcBef>
              <a:buClr>
                <a:schemeClr val="accent6"/>
              </a:buClr>
              <a:buFont typeface="Arial Unicode MS" panose="020B0604020202020204" pitchFamily="34" charset="-128"/>
              <a:buChar char="☉"/>
              <a:defRPr sz="16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Clr>
                <a:schemeClr val="accent6"/>
              </a:buClr>
              <a:buFont typeface="Arial Unicode MS" panose="020B0604020202020204" pitchFamily="34" charset="-128"/>
              <a:buChar char="☉"/>
              <a:defRPr sz="14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Clr>
                <a:schemeClr val="accent6"/>
              </a:buClr>
              <a:buFont typeface="Arial Unicode MS" panose="020B0604020202020204" pitchFamily="34" charset="-128"/>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a:p>
        </p:txBody>
      </p:sp>
      <p:grpSp>
        <p:nvGrpSpPr>
          <p:cNvPr id="4" name="Group 3">
            <a:extLst>
              <a:ext uri="{FF2B5EF4-FFF2-40B4-BE49-F238E27FC236}">
                <a16:creationId xmlns:a16="http://schemas.microsoft.com/office/drawing/2014/main" id="{94B95F61-7F61-41E5-A0A1-E38B89966876}"/>
              </a:ext>
            </a:extLst>
          </p:cNvPr>
          <p:cNvGrpSpPr/>
          <p:nvPr userDrawn="1"/>
        </p:nvGrpSpPr>
        <p:grpSpPr>
          <a:xfrm>
            <a:off x="878334" y="1072326"/>
            <a:ext cx="4727826" cy="384604"/>
            <a:chOff x="1041274" y="1072326"/>
            <a:chExt cx="4727826" cy="384604"/>
          </a:xfrm>
          <a:solidFill>
            <a:schemeClr val="bg2"/>
          </a:solidFill>
        </p:grpSpPr>
        <p:sp>
          <p:nvSpPr>
            <p:cNvPr id="5" name="Freeform 32">
              <a:extLst>
                <a:ext uri="{FF2B5EF4-FFF2-40B4-BE49-F238E27FC236}">
                  <a16:creationId xmlns:a16="http://schemas.microsoft.com/office/drawing/2014/main" id="{20F1AAAE-94C3-48A0-AF2E-D7171F9EE17A}"/>
                </a:ext>
              </a:extLst>
            </p:cNvPr>
            <p:cNvSpPr>
              <a:spLocks/>
            </p:cNvSpPr>
            <p:nvPr userDrawn="1"/>
          </p:nvSpPr>
          <p:spPr bwMode="auto">
            <a:xfrm>
              <a:off x="5413802"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6" name="Freeform 32">
              <a:extLst>
                <a:ext uri="{FF2B5EF4-FFF2-40B4-BE49-F238E27FC236}">
                  <a16:creationId xmlns:a16="http://schemas.microsoft.com/office/drawing/2014/main" id="{8FC9C433-3688-4FAD-987B-63CBB59192C0}"/>
                </a:ext>
              </a:extLst>
            </p:cNvPr>
            <p:cNvSpPr>
              <a:spLocks/>
            </p:cNvSpPr>
            <p:nvPr userDrawn="1"/>
          </p:nvSpPr>
          <p:spPr bwMode="auto">
            <a:xfrm>
              <a:off x="1041274"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7" name="Freeform 33">
              <a:extLst>
                <a:ext uri="{FF2B5EF4-FFF2-40B4-BE49-F238E27FC236}">
                  <a16:creationId xmlns:a16="http://schemas.microsoft.com/office/drawing/2014/main" id="{D4873105-BAB9-48E3-9854-62CAEE5BB592}"/>
                </a:ext>
              </a:extLst>
            </p:cNvPr>
            <p:cNvSpPr>
              <a:spLocks/>
            </p:cNvSpPr>
            <p:nvPr userDrawn="1"/>
          </p:nvSpPr>
          <p:spPr bwMode="auto">
            <a:xfrm>
              <a:off x="1218923" y="1072326"/>
              <a:ext cx="4387237" cy="384604"/>
            </a:xfrm>
            <a:custGeom>
              <a:avLst/>
              <a:gdLst/>
              <a:ahLst/>
              <a:cxnLst>
                <a:cxn ang="0">
                  <a:pos x="0" y="0"/>
                </a:cxn>
                <a:cxn ang="0">
                  <a:pos x="17" y="22"/>
                </a:cxn>
                <a:cxn ang="0">
                  <a:pos x="75" y="77"/>
                </a:cxn>
                <a:cxn ang="0">
                  <a:pos x="926" y="77"/>
                </a:cxn>
                <a:cxn ang="0">
                  <a:pos x="984" y="22"/>
                </a:cxn>
                <a:cxn ang="0">
                  <a:pos x="1002" y="0"/>
                </a:cxn>
                <a:cxn ang="0">
                  <a:pos x="0" y="0"/>
                </a:cxn>
              </a:cxnLst>
              <a:rect l="0" t="0" r="r" b="b"/>
              <a:pathLst>
                <a:path w="1002" h="77">
                  <a:moveTo>
                    <a:pt x="0" y="0"/>
                  </a:moveTo>
                  <a:cubicBezTo>
                    <a:pt x="0" y="0"/>
                    <a:pt x="9" y="2"/>
                    <a:pt x="17" y="22"/>
                  </a:cubicBezTo>
                  <a:cubicBezTo>
                    <a:pt x="25" y="43"/>
                    <a:pt x="38" y="77"/>
                    <a:pt x="75" y="77"/>
                  </a:cubicBezTo>
                  <a:cubicBezTo>
                    <a:pt x="105" y="77"/>
                    <a:pt x="897" y="77"/>
                    <a:pt x="926" y="77"/>
                  </a:cubicBezTo>
                  <a:cubicBezTo>
                    <a:pt x="964" y="77"/>
                    <a:pt x="977" y="43"/>
                    <a:pt x="984" y="22"/>
                  </a:cubicBezTo>
                  <a:cubicBezTo>
                    <a:pt x="992" y="2"/>
                    <a:pt x="1002" y="0"/>
                    <a:pt x="1002" y="0"/>
                  </a:cubicBezTo>
                  <a:lnTo>
                    <a:pt x="0" y="0"/>
                  </a:lnTo>
                  <a:close/>
                </a:path>
              </a:pathLst>
            </a:custGeom>
            <a:grpFill/>
            <a:ln w="15875" cap="flat">
              <a:noFill/>
              <a:prstDash val="solid"/>
              <a:miter lim="800000"/>
              <a:headEnd/>
              <a:tailEnd/>
            </a:ln>
            <a:effectLst>
              <a:outerShdw blurRad="50800" dist="38100" dir="2700000" algn="tl" rotWithShape="0">
                <a:prstClr val="black">
                  <a:alpha val="40000"/>
                </a:prstClr>
              </a:outerShdw>
            </a:effectLst>
          </p:spPr>
          <p:txBody>
            <a:bodyPr vert="horz" wrap="square" lIns="138439" tIns="34610" rIns="138439" bIns="34610" numCol="1" anchor="ctr" anchorCtr="0" compatLnSpc="1">
              <a:prstTxWarp prst="textNoShape">
                <a:avLst/>
              </a:prstTxWarp>
            </a:bodyPr>
            <a:lstStyle/>
            <a:p>
              <a:pPr algn="ctr" defTabSz="812268">
                <a:lnSpc>
                  <a:spcPct val="90000"/>
                </a:lnSpc>
                <a:spcBef>
                  <a:spcPct val="50000"/>
                </a:spcBef>
                <a:defRPr/>
              </a:pPr>
              <a:endParaRPr lang="en-US" b="1" kern="0">
                <a:solidFill>
                  <a:srgbClr val="FFFFFF"/>
                </a:solidFill>
                <a:latin typeface="Calibri" panose="020F0502020204030204" pitchFamily="34" charset="0"/>
                <a:ea typeface="ＭＳ Ｐゴシック" pitchFamily="34" charset="-128"/>
                <a:cs typeface="Arial" pitchFamily="34" charset="0"/>
              </a:endParaRPr>
            </a:p>
          </p:txBody>
        </p:sp>
      </p:grpSp>
      <p:sp>
        <p:nvSpPr>
          <p:cNvPr id="8" name="Text Placeholder 18">
            <a:extLst>
              <a:ext uri="{FF2B5EF4-FFF2-40B4-BE49-F238E27FC236}">
                <a16:creationId xmlns:a16="http://schemas.microsoft.com/office/drawing/2014/main" id="{06953B31-C707-4F84-92AE-4FEE0975E1CE}"/>
              </a:ext>
            </a:extLst>
          </p:cNvPr>
          <p:cNvSpPr txBox="1">
            <a:spLocks/>
          </p:cNvSpPr>
          <p:nvPr userDrawn="1"/>
        </p:nvSpPr>
        <p:spPr>
          <a:xfrm>
            <a:off x="6172200" y="1205561"/>
            <a:ext cx="5381625" cy="5150850"/>
          </a:xfrm>
          <a:prstGeom prst="roundRect">
            <a:avLst>
              <a:gd name="adj" fmla="val 7077"/>
            </a:avLst>
          </a:prstGeom>
          <a:ln>
            <a:solidFill>
              <a:schemeClr val="accent1"/>
            </a:solidFill>
            <a:prstDash val="sysDot"/>
          </a:ln>
        </p:spPr>
        <p:txBody>
          <a:bodyPr lIns="45720" tIns="365760" rIns="91440"/>
          <a:lstStyle>
            <a:lvl1pPr marL="285750" indent="-285750" algn="l" defTabSz="914400" rtl="0" eaLnBrk="1" latinLnBrk="0" hangingPunct="1">
              <a:lnSpc>
                <a:spcPct val="90000"/>
              </a:lnSpc>
              <a:spcBef>
                <a:spcPts val="1000"/>
              </a:spcBef>
              <a:buClr>
                <a:schemeClr val="accent6"/>
              </a:buClr>
              <a:buFont typeface="Arial Unicode MS" panose="020B0604020202020204" pitchFamily="34" charset="-128"/>
              <a:buChar char="☉"/>
              <a:defRPr sz="16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Clr>
                <a:schemeClr val="accent6"/>
              </a:buClr>
              <a:buFont typeface="Arial Unicode MS" panose="020B0604020202020204" pitchFamily="34" charset="-128"/>
              <a:buChar char="☉"/>
              <a:defRPr sz="14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Clr>
                <a:schemeClr val="accent6"/>
              </a:buClr>
              <a:buFont typeface="Arial Unicode MS" panose="020B0604020202020204" pitchFamily="34" charset="-128"/>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pPr>
            <a:endParaRPr lang="en-US"/>
          </a:p>
        </p:txBody>
      </p:sp>
      <p:grpSp>
        <p:nvGrpSpPr>
          <p:cNvPr id="9" name="Group 8">
            <a:extLst>
              <a:ext uri="{FF2B5EF4-FFF2-40B4-BE49-F238E27FC236}">
                <a16:creationId xmlns:a16="http://schemas.microsoft.com/office/drawing/2014/main" id="{EC5083EF-34D2-4155-91C7-C33D70E27380}"/>
              </a:ext>
            </a:extLst>
          </p:cNvPr>
          <p:cNvGrpSpPr/>
          <p:nvPr userDrawn="1"/>
        </p:nvGrpSpPr>
        <p:grpSpPr>
          <a:xfrm>
            <a:off x="6521897" y="1072326"/>
            <a:ext cx="4727826" cy="384604"/>
            <a:chOff x="1041274" y="1072326"/>
            <a:chExt cx="4727826" cy="384604"/>
          </a:xfrm>
          <a:solidFill>
            <a:schemeClr val="tx1"/>
          </a:solidFill>
        </p:grpSpPr>
        <p:sp>
          <p:nvSpPr>
            <p:cNvPr id="10" name="Freeform 32">
              <a:extLst>
                <a:ext uri="{FF2B5EF4-FFF2-40B4-BE49-F238E27FC236}">
                  <a16:creationId xmlns:a16="http://schemas.microsoft.com/office/drawing/2014/main" id="{15A8475E-5F24-4555-BB9A-FEFE4803CF6F}"/>
                </a:ext>
              </a:extLst>
            </p:cNvPr>
            <p:cNvSpPr>
              <a:spLocks/>
            </p:cNvSpPr>
            <p:nvPr userDrawn="1"/>
          </p:nvSpPr>
          <p:spPr bwMode="auto">
            <a:xfrm>
              <a:off x="5413802"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11" name="Freeform 32">
              <a:extLst>
                <a:ext uri="{FF2B5EF4-FFF2-40B4-BE49-F238E27FC236}">
                  <a16:creationId xmlns:a16="http://schemas.microsoft.com/office/drawing/2014/main" id="{5C200056-D2EE-463F-9530-1E4535093F70}"/>
                </a:ext>
              </a:extLst>
            </p:cNvPr>
            <p:cNvSpPr>
              <a:spLocks/>
            </p:cNvSpPr>
            <p:nvPr userDrawn="1"/>
          </p:nvSpPr>
          <p:spPr bwMode="auto">
            <a:xfrm>
              <a:off x="1041274"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12" name="Freeform 33">
              <a:extLst>
                <a:ext uri="{FF2B5EF4-FFF2-40B4-BE49-F238E27FC236}">
                  <a16:creationId xmlns:a16="http://schemas.microsoft.com/office/drawing/2014/main" id="{857902D4-BEBD-4C76-A9EF-BC5FB1E28304}"/>
                </a:ext>
              </a:extLst>
            </p:cNvPr>
            <p:cNvSpPr>
              <a:spLocks/>
            </p:cNvSpPr>
            <p:nvPr userDrawn="1"/>
          </p:nvSpPr>
          <p:spPr bwMode="auto">
            <a:xfrm>
              <a:off x="1218923" y="1072326"/>
              <a:ext cx="4387237" cy="384604"/>
            </a:xfrm>
            <a:custGeom>
              <a:avLst/>
              <a:gdLst/>
              <a:ahLst/>
              <a:cxnLst>
                <a:cxn ang="0">
                  <a:pos x="0" y="0"/>
                </a:cxn>
                <a:cxn ang="0">
                  <a:pos x="17" y="22"/>
                </a:cxn>
                <a:cxn ang="0">
                  <a:pos x="75" y="77"/>
                </a:cxn>
                <a:cxn ang="0">
                  <a:pos x="926" y="77"/>
                </a:cxn>
                <a:cxn ang="0">
                  <a:pos x="984" y="22"/>
                </a:cxn>
                <a:cxn ang="0">
                  <a:pos x="1002" y="0"/>
                </a:cxn>
                <a:cxn ang="0">
                  <a:pos x="0" y="0"/>
                </a:cxn>
              </a:cxnLst>
              <a:rect l="0" t="0" r="r" b="b"/>
              <a:pathLst>
                <a:path w="1002" h="77">
                  <a:moveTo>
                    <a:pt x="0" y="0"/>
                  </a:moveTo>
                  <a:cubicBezTo>
                    <a:pt x="0" y="0"/>
                    <a:pt x="9" y="2"/>
                    <a:pt x="17" y="22"/>
                  </a:cubicBezTo>
                  <a:cubicBezTo>
                    <a:pt x="25" y="43"/>
                    <a:pt x="38" y="77"/>
                    <a:pt x="75" y="77"/>
                  </a:cubicBezTo>
                  <a:cubicBezTo>
                    <a:pt x="105" y="77"/>
                    <a:pt x="897" y="77"/>
                    <a:pt x="926" y="77"/>
                  </a:cubicBezTo>
                  <a:cubicBezTo>
                    <a:pt x="964" y="77"/>
                    <a:pt x="977" y="43"/>
                    <a:pt x="984" y="22"/>
                  </a:cubicBezTo>
                  <a:cubicBezTo>
                    <a:pt x="992" y="2"/>
                    <a:pt x="1002" y="0"/>
                    <a:pt x="1002" y="0"/>
                  </a:cubicBezTo>
                  <a:lnTo>
                    <a:pt x="0" y="0"/>
                  </a:lnTo>
                  <a:close/>
                </a:path>
              </a:pathLst>
            </a:custGeom>
            <a:grpFill/>
            <a:ln w="15875" cap="flat">
              <a:noFill/>
              <a:prstDash val="solid"/>
              <a:miter lim="800000"/>
              <a:headEnd/>
              <a:tailEnd/>
            </a:ln>
            <a:effectLst>
              <a:outerShdw blurRad="50800" dist="38100" dir="2700000" algn="tl" rotWithShape="0">
                <a:prstClr val="black">
                  <a:alpha val="40000"/>
                </a:prstClr>
              </a:outerShdw>
            </a:effectLst>
          </p:spPr>
          <p:txBody>
            <a:bodyPr vert="horz" wrap="square" lIns="138439" tIns="34610" rIns="138439" bIns="34610" numCol="1" anchor="ctr" anchorCtr="0" compatLnSpc="1">
              <a:prstTxWarp prst="textNoShape">
                <a:avLst/>
              </a:prstTxWarp>
            </a:bodyPr>
            <a:lstStyle/>
            <a:p>
              <a:pPr algn="ctr" defTabSz="812268">
                <a:lnSpc>
                  <a:spcPct val="90000"/>
                </a:lnSpc>
                <a:spcBef>
                  <a:spcPct val="50000"/>
                </a:spcBef>
                <a:defRPr/>
              </a:pPr>
              <a:endParaRPr lang="en-US" b="1" kern="0">
                <a:solidFill>
                  <a:srgbClr val="FFFFFF"/>
                </a:solidFill>
                <a:latin typeface="Calibri" panose="020F0502020204030204" pitchFamily="34" charset="0"/>
                <a:ea typeface="ＭＳ Ｐゴシック" pitchFamily="34" charset="-128"/>
                <a:cs typeface="Arial" pitchFamily="34" charset="0"/>
              </a:endParaRPr>
            </a:p>
          </p:txBody>
        </p:sp>
      </p:grpSp>
      <p:sp>
        <p:nvSpPr>
          <p:cNvPr id="13" name="Text Placeholder 2">
            <a:extLst>
              <a:ext uri="{FF2B5EF4-FFF2-40B4-BE49-F238E27FC236}">
                <a16:creationId xmlns:a16="http://schemas.microsoft.com/office/drawing/2014/main" id="{9BADFD0A-6194-4473-B65A-A483C232029C}"/>
              </a:ext>
            </a:extLst>
          </p:cNvPr>
          <p:cNvSpPr>
            <a:spLocks noGrp="1"/>
          </p:cNvSpPr>
          <p:nvPr>
            <p:ph type="body" sz="quarter" idx="24"/>
          </p:nvPr>
        </p:nvSpPr>
        <p:spPr>
          <a:xfrm>
            <a:off x="523875" y="1584325"/>
            <a:ext cx="5386387" cy="4781550"/>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085850" indent="-1714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303F0807-747A-4B06-9CCB-FAB124FBB727}"/>
              </a:ext>
            </a:extLst>
          </p:cNvPr>
          <p:cNvSpPr>
            <a:spLocks noGrp="1"/>
          </p:cNvSpPr>
          <p:nvPr>
            <p:ph type="body" sz="quarter" idx="25"/>
          </p:nvPr>
        </p:nvSpPr>
        <p:spPr>
          <a:xfrm>
            <a:off x="6172200" y="1584325"/>
            <a:ext cx="5386387" cy="4781550"/>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085850" indent="-1714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5672E6E9-2560-4EDD-8038-72760A6F46C4}"/>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87730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Row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27F3-EDBB-4523-9D51-A8D657CA4AAE}"/>
              </a:ext>
            </a:extLst>
          </p:cNvPr>
          <p:cNvSpPr>
            <a:spLocks noGrp="1"/>
          </p:cNvSpPr>
          <p:nvPr>
            <p:ph type="title"/>
          </p:nvPr>
        </p:nvSpPr>
        <p:spPr/>
        <p:txBody>
          <a:bodyPr/>
          <a:lstStyle/>
          <a:p>
            <a:r>
              <a:rPr lang="en-US"/>
              <a:t>Click to edit Master title style</a:t>
            </a:r>
          </a:p>
        </p:txBody>
      </p:sp>
      <p:grpSp>
        <p:nvGrpSpPr>
          <p:cNvPr id="13" name="Group 12">
            <a:extLst>
              <a:ext uri="{FF2B5EF4-FFF2-40B4-BE49-F238E27FC236}">
                <a16:creationId xmlns:a16="http://schemas.microsoft.com/office/drawing/2014/main" id="{534CF581-02A0-4E13-8094-11807250D421}"/>
              </a:ext>
            </a:extLst>
          </p:cNvPr>
          <p:cNvGrpSpPr/>
          <p:nvPr userDrawn="1"/>
        </p:nvGrpSpPr>
        <p:grpSpPr>
          <a:xfrm>
            <a:off x="577803" y="1170080"/>
            <a:ext cx="4727826" cy="384604"/>
            <a:chOff x="1041274" y="1072326"/>
            <a:chExt cx="4727826" cy="384604"/>
          </a:xfrm>
          <a:solidFill>
            <a:schemeClr val="bg2"/>
          </a:solidFill>
        </p:grpSpPr>
        <p:sp>
          <p:nvSpPr>
            <p:cNvPr id="14" name="Freeform 32">
              <a:extLst>
                <a:ext uri="{FF2B5EF4-FFF2-40B4-BE49-F238E27FC236}">
                  <a16:creationId xmlns:a16="http://schemas.microsoft.com/office/drawing/2014/main" id="{492B895E-FDA8-4FC5-AF55-7B0C591A4FF3}"/>
                </a:ext>
              </a:extLst>
            </p:cNvPr>
            <p:cNvSpPr>
              <a:spLocks/>
            </p:cNvSpPr>
            <p:nvPr userDrawn="1"/>
          </p:nvSpPr>
          <p:spPr bwMode="auto">
            <a:xfrm>
              <a:off x="5413802"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15" name="Freeform 32">
              <a:extLst>
                <a:ext uri="{FF2B5EF4-FFF2-40B4-BE49-F238E27FC236}">
                  <a16:creationId xmlns:a16="http://schemas.microsoft.com/office/drawing/2014/main" id="{85F1A000-FB60-4D5B-87CB-F38DD8733E05}"/>
                </a:ext>
              </a:extLst>
            </p:cNvPr>
            <p:cNvSpPr>
              <a:spLocks/>
            </p:cNvSpPr>
            <p:nvPr userDrawn="1"/>
          </p:nvSpPr>
          <p:spPr bwMode="auto">
            <a:xfrm>
              <a:off x="1041274"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16" name="Freeform 33">
              <a:extLst>
                <a:ext uri="{FF2B5EF4-FFF2-40B4-BE49-F238E27FC236}">
                  <a16:creationId xmlns:a16="http://schemas.microsoft.com/office/drawing/2014/main" id="{E314CCF9-57F6-4032-841E-EC961DD82D11}"/>
                </a:ext>
              </a:extLst>
            </p:cNvPr>
            <p:cNvSpPr>
              <a:spLocks/>
            </p:cNvSpPr>
            <p:nvPr userDrawn="1"/>
          </p:nvSpPr>
          <p:spPr bwMode="auto">
            <a:xfrm>
              <a:off x="1218923" y="1072326"/>
              <a:ext cx="4387237" cy="384604"/>
            </a:xfrm>
            <a:custGeom>
              <a:avLst/>
              <a:gdLst/>
              <a:ahLst/>
              <a:cxnLst>
                <a:cxn ang="0">
                  <a:pos x="0" y="0"/>
                </a:cxn>
                <a:cxn ang="0">
                  <a:pos x="17" y="22"/>
                </a:cxn>
                <a:cxn ang="0">
                  <a:pos x="75" y="77"/>
                </a:cxn>
                <a:cxn ang="0">
                  <a:pos x="926" y="77"/>
                </a:cxn>
                <a:cxn ang="0">
                  <a:pos x="984" y="22"/>
                </a:cxn>
                <a:cxn ang="0">
                  <a:pos x="1002" y="0"/>
                </a:cxn>
                <a:cxn ang="0">
                  <a:pos x="0" y="0"/>
                </a:cxn>
              </a:cxnLst>
              <a:rect l="0" t="0" r="r" b="b"/>
              <a:pathLst>
                <a:path w="1002" h="77">
                  <a:moveTo>
                    <a:pt x="0" y="0"/>
                  </a:moveTo>
                  <a:cubicBezTo>
                    <a:pt x="0" y="0"/>
                    <a:pt x="9" y="2"/>
                    <a:pt x="17" y="22"/>
                  </a:cubicBezTo>
                  <a:cubicBezTo>
                    <a:pt x="25" y="43"/>
                    <a:pt x="38" y="77"/>
                    <a:pt x="75" y="77"/>
                  </a:cubicBezTo>
                  <a:cubicBezTo>
                    <a:pt x="105" y="77"/>
                    <a:pt x="897" y="77"/>
                    <a:pt x="926" y="77"/>
                  </a:cubicBezTo>
                  <a:cubicBezTo>
                    <a:pt x="964" y="77"/>
                    <a:pt x="977" y="43"/>
                    <a:pt x="984" y="22"/>
                  </a:cubicBezTo>
                  <a:cubicBezTo>
                    <a:pt x="992" y="2"/>
                    <a:pt x="1002" y="0"/>
                    <a:pt x="1002" y="0"/>
                  </a:cubicBezTo>
                  <a:lnTo>
                    <a:pt x="0" y="0"/>
                  </a:lnTo>
                  <a:close/>
                </a:path>
              </a:pathLst>
            </a:custGeom>
            <a:grpFill/>
            <a:ln w="15875" cap="flat">
              <a:noFill/>
              <a:prstDash val="solid"/>
              <a:miter lim="800000"/>
              <a:headEnd/>
              <a:tailEnd/>
            </a:ln>
            <a:effectLst>
              <a:outerShdw blurRad="50800" dist="38100" dir="2700000" algn="tl" rotWithShape="0">
                <a:prstClr val="black">
                  <a:alpha val="40000"/>
                </a:prstClr>
              </a:outerShdw>
            </a:effectLst>
          </p:spPr>
          <p:txBody>
            <a:bodyPr vert="horz" wrap="square" lIns="138439" tIns="34610" rIns="138439" bIns="34610" numCol="1" anchor="ctr" anchorCtr="0" compatLnSpc="1">
              <a:prstTxWarp prst="textNoShape">
                <a:avLst/>
              </a:prstTxWarp>
            </a:bodyPr>
            <a:lstStyle/>
            <a:p>
              <a:pPr algn="ctr" defTabSz="812268">
                <a:lnSpc>
                  <a:spcPct val="90000"/>
                </a:lnSpc>
                <a:spcBef>
                  <a:spcPct val="50000"/>
                </a:spcBef>
                <a:defRPr/>
              </a:pPr>
              <a:endParaRPr lang="en-US" b="1" kern="0">
                <a:solidFill>
                  <a:srgbClr val="FFFFFF"/>
                </a:solidFill>
                <a:latin typeface="Calibri" panose="020F0502020204030204" pitchFamily="34" charset="0"/>
                <a:ea typeface="ＭＳ Ｐゴシック" pitchFamily="34" charset="-128"/>
                <a:cs typeface="Arial" pitchFamily="34" charset="0"/>
              </a:endParaRPr>
            </a:p>
          </p:txBody>
        </p:sp>
      </p:grpSp>
      <p:grpSp>
        <p:nvGrpSpPr>
          <p:cNvPr id="17" name="Group 16">
            <a:extLst>
              <a:ext uri="{FF2B5EF4-FFF2-40B4-BE49-F238E27FC236}">
                <a16:creationId xmlns:a16="http://schemas.microsoft.com/office/drawing/2014/main" id="{364A7716-36F7-411D-9BBB-F53D2147A1D7}"/>
              </a:ext>
            </a:extLst>
          </p:cNvPr>
          <p:cNvGrpSpPr/>
          <p:nvPr userDrawn="1"/>
        </p:nvGrpSpPr>
        <p:grpSpPr>
          <a:xfrm>
            <a:off x="577803" y="3937835"/>
            <a:ext cx="4727826" cy="384604"/>
            <a:chOff x="1041274" y="1072326"/>
            <a:chExt cx="4727826" cy="384604"/>
          </a:xfrm>
          <a:solidFill>
            <a:schemeClr val="accent2"/>
          </a:solidFill>
        </p:grpSpPr>
        <p:sp>
          <p:nvSpPr>
            <p:cNvPr id="18" name="Freeform 32">
              <a:extLst>
                <a:ext uri="{FF2B5EF4-FFF2-40B4-BE49-F238E27FC236}">
                  <a16:creationId xmlns:a16="http://schemas.microsoft.com/office/drawing/2014/main" id="{0ADAF048-E9BD-40C3-BBB6-885F99D7BE71}"/>
                </a:ext>
              </a:extLst>
            </p:cNvPr>
            <p:cNvSpPr>
              <a:spLocks/>
            </p:cNvSpPr>
            <p:nvPr userDrawn="1"/>
          </p:nvSpPr>
          <p:spPr bwMode="auto">
            <a:xfrm>
              <a:off x="5413802"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19" name="Freeform 32">
              <a:extLst>
                <a:ext uri="{FF2B5EF4-FFF2-40B4-BE49-F238E27FC236}">
                  <a16:creationId xmlns:a16="http://schemas.microsoft.com/office/drawing/2014/main" id="{C7EFE5EC-1FC5-46EF-B55D-1B11FDBC4FAF}"/>
                </a:ext>
              </a:extLst>
            </p:cNvPr>
            <p:cNvSpPr>
              <a:spLocks/>
            </p:cNvSpPr>
            <p:nvPr userDrawn="1"/>
          </p:nvSpPr>
          <p:spPr bwMode="auto">
            <a:xfrm>
              <a:off x="1041274" y="1072326"/>
              <a:ext cx="355298" cy="135576"/>
            </a:xfrm>
            <a:custGeom>
              <a:avLst/>
              <a:gdLst/>
              <a:ahLst/>
              <a:cxnLst>
                <a:cxn ang="0">
                  <a:pos x="23" y="0"/>
                </a:cxn>
                <a:cxn ang="0">
                  <a:pos x="0" y="22"/>
                </a:cxn>
                <a:cxn ang="0">
                  <a:pos x="45" y="22"/>
                </a:cxn>
                <a:cxn ang="0">
                  <a:pos x="23" y="0"/>
                </a:cxn>
              </a:cxnLst>
              <a:rect l="0" t="0" r="r" b="b"/>
              <a:pathLst>
                <a:path w="45" h="22">
                  <a:moveTo>
                    <a:pt x="23" y="0"/>
                  </a:moveTo>
                  <a:cubicBezTo>
                    <a:pt x="10" y="0"/>
                    <a:pt x="0" y="10"/>
                    <a:pt x="0" y="22"/>
                  </a:cubicBezTo>
                  <a:cubicBezTo>
                    <a:pt x="45" y="22"/>
                    <a:pt x="45" y="22"/>
                    <a:pt x="45" y="22"/>
                  </a:cubicBezTo>
                  <a:cubicBezTo>
                    <a:pt x="45" y="10"/>
                    <a:pt x="35" y="0"/>
                    <a:pt x="23" y="0"/>
                  </a:cubicBezTo>
                  <a:close/>
                </a:path>
              </a:pathLst>
            </a:custGeom>
            <a:grpFill/>
            <a:ln w="15875" cap="sq">
              <a:noFill/>
              <a:prstDash val="solid"/>
              <a:round/>
              <a:headEnd/>
              <a:tailEnd/>
            </a:ln>
          </p:spPr>
          <p:txBody>
            <a:bodyPr vert="horz" wrap="square" lIns="69221" tIns="34610" rIns="69221" bIns="34610" numCol="1" anchor="t" anchorCtr="0" compatLnSpc="1">
              <a:prstTxWarp prst="textNoShape">
                <a:avLst/>
              </a:prstTxWarp>
            </a:bodyPr>
            <a:lstStyle/>
            <a:p>
              <a:pPr defTabSz="812268">
                <a:defRPr/>
              </a:pPr>
              <a:endParaRPr lang="en-US" sz="1244" kern="0">
                <a:solidFill>
                  <a:srgbClr val="FFFFFF"/>
                </a:solidFill>
                <a:latin typeface="Calibri" panose="020F0502020204030204" pitchFamily="34" charset="0"/>
                <a:ea typeface="ＭＳ Ｐゴシック" pitchFamily="34" charset="-128"/>
                <a:cs typeface="Arial" pitchFamily="34" charset="0"/>
              </a:endParaRPr>
            </a:p>
          </p:txBody>
        </p:sp>
        <p:sp>
          <p:nvSpPr>
            <p:cNvPr id="20" name="Freeform 33">
              <a:extLst>
                <a:ext uri="{FF2B5EF4-FFF2-40B4-BE49-F238E27FC236}">
                  <a16:creationId xmlns:a16="http://schemas.microsoft.com/office/drawing/2014/main" id="{84E5EBAF-2248-4FFD-974B-CDF6F45F30FD}"/>
                </a:ext>
              </a:extLst>
            </p:cNvPr>
            <p:cNvSpPr>
              <a:spLocks/>
            </p:cNvSpPr>
            <p:nvPr userDrawn="1"/>
          </p:nvSpPr>
          <p:spPr bwMode="auto">
            <a:xfrm>
              <a:off x="1218923" y="1072326"/>
              <a:ext cx="4387237" cy="384604"/>
            </a:xfrm>
            <a:custGeom>
              <a:avLst/>
              <a:gdLst/>
              <a:ahLst/>
              <a:cxnLst>
                <a:cxn ang="0">
                  <a:pos x="0" y="0"/>
                </a:cxn>
                <a:cxn ang="0">
                  <a:pos x="17" y="22"/>
                </a:cxn>
                <a:cxn ang="0">
                  <a:pos x="75" y="77"/>
                </a:cxn>
                <a:cxn ang="0">
                  <a:pos x="926" y="77"/>
                </a:cxn>
                <a:cxn ang="0">
                  <a:pos x="984" y="22"/>
                </a:cxn>
                <a:cxn ang="0">
                  <a:pos x="1002" y="0"/>
                </a:cxn>
                <a:cxn ang="0">
                  <a:pos x="0" y="0"/>
                </a:cxn>
              </a:cxnLst>
              <a:rect l="0" t="0" r="r" b="b"/>
              <a:pathLst>
                <a:path w="1002" h="77">
                  <a:moveTo>
                    <a:pt x="0" y="0"/>
                  </a:moveTo>
                  <a:cubicBezTo>
                    <a:pt x="0" y="0"/>
                    <a:pt x="9" y="2"/>
                    <a:pt x="17" y="22"/>
                  </a:cubicBezTo>
                  <a:cubicBezTo>
                    <a:pt x="25" y="43"/>
                    <a:pt x="38" y="77"/>
                    <a:pt x="75" y="77"/>
                  </a:cubicBezTo>
                  <a:cubicBezTo>
                    <a:pt x="105" y="77"/>
                    <a:pt x="897" y="77"/>
                    <a:pt x="926" y="77"/>
                  </a:cubicBezTo>
                  <a:cubicBezTo>
                    <a:pt x="964" y="77"/>
                    <a:pt x="977" y="43"/>
                    <a:pt x="984" y="22"/>
                  </a:cubicBezTo>
                  <a:cubicBezTo>
                    <a:pt x="992" y="2"/>
                    <a:pt x="1002" y="0"/>
                    <a:pt x="1002" y="0"/>
                  </a:cubicBezTo>
                  <a:lnTo>
                    <a:pt x="0" y="0"/>
                  </a:lnTo>
                  <a:close/>
                </a:path>
              </a:pathLst>
            </a:custGeom>
            <a:grpFill/>
            <a:ln w="15875" cap="flat">
              <a:noFill/>
              <a:prstDash val="solid"/>
              <a:miter lim="800000"/>
              <a:headEnd/>
              <a:tailEnd/>
            </a:ln>
            <a:effectLst>
              <a:outerShdw blurRad="50800" dist="38100" dir="2700000" algn="tl" rotWithShape="0">
                <a:prstClr val="black">
                  <a:alpha val="40000"/>
                </a:prstClr>
              </a:outerShdw>
            </a:effectLst>
          </p:spPr>
          <p:txBody>
            <a:bodyPr vert="horz" wrap="square" lIns="138439" tIns="34610" rIns="138439" bIns="34610" numCol="1" anchor="ctr" anchorCtr="0" compatLnSpc="1">
              <a:prstTxWarp prst="textNoShape">
                <a:avLst/>
              </a:prstTxWarp>
            </a:bodyPr>
            <a:lstStyle/>
            <a:p>
              <a:pPr algn="ctr" defTabSz="812268">
                <a:lnSpc>
                  <a:spcPct val="90000"/>
                </a:lnSpc>
                <a:spcBef>
                  <a:spcPct val="50000"/>
                </a:spcBef>
                <a:defRPr/>
              </a:pPr>
              <a:endParaRPr lang="en-US" b="1" kern="0">
                <a:solidFill>
                  <a:srgbClr val="FFFFFF"/>
                </a:solidFill>
                <a:latin typeface="Calibri" panose="020F0502020204030204" pitchFamily="34" charset="0"/>
                <a:ea typeface="ＭＳ Ｐゴシック" pitchFamily="34" charset="-128"/>
                <a:cs typeface="Arial" pitchFamily="34" charset="0"/>
              </a:endParaRPr>
            </a:p>
          </p:txBody>
        </p:sp>
      </p:grpSp>
      <p:sp>
        <p:nvSpPr>
          <p:cNvPr id="21" name="Rectangle: Rounded Corners 20">
            <a:extLst>
              <a:ext uri="{FF2B5EF4-FFF2-40B4-BE49-F238E27FC236}">
                <a16:creationId xmlns:a16="http://schemas.microsoft.com/office/drawing/2014/main" id="{E92D1FE2-8B62-487C-B40D-386E1FF6D651}"/>
              </a:ext>
            </a:extLst>
          </p:cNvPr>
          <p:cNvSpPr/>
          <p:nvPr userDrawn="1"/>
        </p:nvSpPr>
        <p:spPr>
          <a:xfrm>
            <a:off x="495300" y="1305656"/>
            <a:ext cx="11438486" cy="2520718"/>
          </a:xfrm>
          <a:prstGeom prst="roundRect">
            <a:avLst>
              <a:gd name="adj" fmla="val 2664"/>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5148572-24DB-4D48-A191-1AFAFFB62DCB}"/>
              </a:ext>
            </a:extLst>
          </p:cNvPr>
          <p:cNvSpPr/>
          <p:nvPr userDrawn="1"/>
        </p:nvSpPr>
        <p:spPr>
          <a:xfrm>
            <a:off x="495300" y="4076870"/>
            <a:ext cx="11438486" cy="2377196"/>
          </a:xfrm>
          <a:prstGeom prst="roundRect">
            <a:avLst>
              <a:gd name="adj" fmla="val 266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B5E76FFB-5835-466B-AC8D-DD4B6AF6C3CF}"/>
              </a:ext>
            </a:extLst>
          </p:cNvPr>
          <p:cNvSpPr>
            <a:spLocks noGrp="1"/>
          </p:cNvSpPr>
          <p:nvPr>
            <p:ph type="body" sz="quarter" idx="10"/>
          </p:nvPr>
        </p:nvSpPr>
        <p:spPr>
          <a:xfrm>
            <a:off x="577850" y="1554684"/>
            <a:ext cx="11247206" cy="2200275"/>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200150" indent="-2857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23">
            <a:extLst>
              <a:ext uri="{FF2B5EF4-FFF2-40B4-BE49-F238E27FC236}">
                <a16:creationId xmlns:a16="http://schemas.microsoft.com/office/drawing/2014/main" id="{E67C9008-E6AB-4A6C-8903-DFD7F4D000C5}"/>
              </a:ext>
            </a:extLst>
          </p:cNvPr>
          <p:cNvSpPr>
            <a:spLocks noGrp="1"/>
          </p:cNvSpPr>
          <p:nvPr>
            <p:ph type="body" sz="quarter" idx="11"/>
          </p:nvPr>
        </p:nvSpPr>
        <p:spPr>
          <a:xfrm>
            <a:off x="577850" y="4322440"/>
            <a:ext cx="11247206" cy="2042850"/>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200150" indent="-2857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6">
            <a:extLst>
              <a:ext uri="{FF2B5EF4-FFF2-40B4-BE49-F238E27FC236}">
                <a16:creationId xmlns:a16="http://schemas.microsoft.com/office/drawing/2014/main" id="{EAB26413-6F95-4321-84DA-B4DB6926E054}"/>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588657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_Text_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174E-2217-4165-ADBA-5693D4831F7F}"/>
              </a:ext>
            </a:extLst>
          </p:cNvPr>
          <p:cNvSpPr>
            <a:spLocks noGrp="1"/>
          </p:cNvSpPr>
          <p:nvPr>
            <p:ph type="title"/>
          </p:nvPr>
        </p:nvSpPr>
        <p:spPr/>
        <p:txBody>
          <a:bodyPr/>
          <a:lstStyle>
            <a:lvl1pPr>
              <a:defRPr/>
            </a:lvl1pPr>
          </a:lstStyle>
          <a:p>
            <a:r>
              <a:rPr lang="en-US"/>
              <a:t>Click to edit Master title style</a:t>
            </a:r>
          </a:p>
        </p:txBody>
      </p:sp>
      <p:sp>
        <p:nvSpPr>
          <p:cNvPr id="3" name="Text Placeholder 3">
            <a:extLst>
              <a:ext uri="{FF2B5EF4-FFF2-40B4-BE49-F238E27FC236}">
                <a16:creationId xmlns:a16="http://schemas.microsoft.com/office/drawing/2014/main" id="{278E8B58-3D8D-4409-BDFD-5056F639AA82}"/>
              </a:ext>
            </a:extLst>
          </p:cNvPr>
          <p:cNvSpPr>
            <a:spLocks noGrp="1"/>
          </p:cNvSpPr>
          <p:nvPr>
            <p:ph type="body" sz="quarter" idx="26" hasCustomPrompt="1"/>
          </p:nvPr>
        </p:nvSpPr>
        <p:spPr>
          <a:xfrm>
            <a:off x="6427947" y="1950720"/>
            <a:ext cx="5224462" cy="4432517"/>
          </a:xfrm>
          <a:prstGeom prst="roundRect">
            <a:avLst>
              <a:gd name="adj" fmla="val 4883"/>
            </a:avLst>
          </a:prstGeom>
          <a:solidFill>
            <a:schemeClr val="bg1"/>
          </a:solidFill>
          <a:ln>
            <a:solidFill>
              <a:schemeClr val="accent3"/>
            </a:solidFill>
          </a:ln>
          <a:effectLst>
            <a:outerShdw blurRad="50800" dist="38100" dir="2700000" algn="tl" rotWithShape="0">
              <a:prstClr val="black">
                <a:alpha val="40000"/>
              </a:prstClr>
            </a:outerShdw>
          </a:effectLst>
        </p:spPr>
        <p:txBody>
          <a:bodyPr tIns="365760"/>
          <a:lstStyle>
            <a:lvl1pPr marL="285750" indent="-285750">
              <a:buClr>
                <a:schemeClr val="bg2"/>
              </a:buClr>
              <a:buFont typeface="Arial" panose="020B0604020202020204" pitchFamily="34" charset="0"/>
              <a:buChar char="•"/>
              <a:defRPr sz="1600" b="1">
                <a:solidFill>
                  <a:schemeClr val="accent3"/>
                </a:solidFill>
              </a:defRPr>
            </a:lvl1pPr>
            <a:lvl2pPr marL="685800" indent="-228600">
              <a:buClr>
                <a:schemeClr val="bg2"/>
              </a:buClr>
              <a:buFont typeface="Arial" panose="020B0604020202020204" pitchFamily="34" charset="0"/>
              <a:buChar char="•"/>
              <a:defRPr sz="1400"/>
            </a:lvl2pPr>
            <a:lvl3pPr marL="1143000" indent="-228600">
              <a:buClr>
                <a:schemeClr val="bg2"/>
              </a:buClr>
              <a:buFont typeface="Arial" panose="020B0604020202020204" pitchFamily="34" charset="0"/>
              <a:buChar char="•"/>
              <a:defRPr sz="1200"/>
            </a:lvl3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4" name="Text Placeholder 3">
            <a:extLst>
              <a:ext uri="{FF2B5EF4-FFF2-40B4-BE49-F238E27FC236}">
                <a16:creationId xmlns:a16="http://schemas.microsoft.com/office/drawing/2014/main" id="{23F5BA43-BE47-4EE4-A7C0-797162043B7C}"/>
              </a:ext>
            </a:extLst>
          </p:cNvPr>
          <p:cNvSpPr>
            <a:spLocks noGrp="1"/>
          </p:cNvSpPr>
          <p:nvPr>
            <p:ph type="body" sz="quarter" idx="17" hasCustomPrompt="1"/>
          </p:nvPr>
        </p:nvSpPr>
        <p:spPr>
          <a:xfrm>
            <a:off x="685800" y="1950720"/>
            <a:ext cx="5224462" cy="4432517"/>
          </a:xfrm>
          <a:prstGeom prst="roundRect">
            <a:avLst>
              <a:gd name="adj" fmla="val 4883"/>
            </a:avLst>
          </a:prstGeom>
          <a:solidFill>
            <a:schemeClr val="bg1"/>
          </a:solidFill>
          <a:ln>
            <a:solidFill>
              <a:schemeClr val="tx2"/>
            </a:solidFill>
          </a:ln>
          <a:effectLst>
            <a:outerShdw blurRad="50800" dist="38100" dir="2700000" algn="tl" rotWithShape="0">
              <a:prstClr val="black">
                <a:alpha val="40000"/>
              </a:prstClr>
            </a:outerShdw>
          </a:effectLst>
        </p:spPr>
        <p:txBody>
          <a:bodyPr tIns="365760"/>
          <a:lstStyle>
            <a:lvl1pPr marL="285750" indent="-285750">
              <a:buClr>
                <a:schemeClr val="bg2"/>
              </a:buClr>
              <a:buFont typeface="Arial" panose="020B0604020202020204" pitchFamily="34" charset="0"/>
              <a:buChar char="•"/>
              <a:defRPr lang="en-US" sz="1600" b="1" kern="1200" dirty="0" smtClean="0">
                <a:solidFill>
                  <a:schemeClr val="tx2"/>
                </a:solidFill>
                <a:latin typeface="+mn-lt"/>
                <a:ea typeface="+mn-ea"/>
                <a:cs typeface="+mn-cs"/>
              </a:defRPr>
            </a:lvl1pPr>
            <a:lvl2pPr marL="685800" indent="-228600">
              <a:buClr>
                <a:schemeClr val="bg2"/>
              </a:buClr>
              <a:buFont typeface="Arial" panose="020B0604020202020204" pitchFamily="34" charset="0"/>
              <a:buChar char="•"/>
              <a:defRPr sz="1400"/>
            </a:lvl2pPr>
            <a:lvl3pPr marL="1143000" indent="-228600">
              <a:buClr>
                <a:schemeClr val="bg2"/>
              </a:buClr>
              <a:buFont typeface="Arial" panose="020B0604020202020204" pitchFamily="34" charset="0"/>
              <a:buChar char="•"/>
              <a:defRPr sz="1200"/>
            </a:lvl3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 – 16pt</a:t>
            </a:r>
          </a:p>
          <a:p>
            <a:pPr lvl="1"/>
            <a:r>
              <a:rPr lang="en-US"/>
              <a:t>Second level – 14pt</a:t>
            </a:r>
          </a:p>
          <a:p>
            <a:pPr lvl="2"/>
            <a:r>
              <a:rPr lang="en-US"/>
              <a:t>Third level -12 </a:t>
            </a:r>
            <a:r>
              <a:rPr lang="en-US" err="1"/>
              <a:t>pt</a:t>
            </a:r>
            <a:endParaRPr lang="en-US"/>
          </a:p>
        </p:txBody>
      </p:sp>
      <p:sp>
        <p:nvSpPr>
          <p:cNvPr id="5" name="Oval 4">
            <a:extLst>
              <a:ext uri="{FF2B5EF4-FFF2-40B4-BE49-F238E27FC236}">
                <a16:creationId xmlns:a16="http://schemas.microsoft.com/office/drawing/2014/main" id="{16424F8A-D102-40A2-B130-1D76A75AEB4B}"/>
              </a:ext>
            </a:extLst>
          </p:cNvPr>
          <p:cNvSpPr/>
          <p:nvPr userDrawn="1"/>
        </p:nvSpPr>
        <p:spPr>
          <a:xfrm>
            <a:off x="2592694" y="1039455"/>
            <a:ext cx="1217305" cy="12315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3">
            <a:extLst>
              <a:ext uri="{FF2B5EF4-FFF2-40B4-BE49-F238E27FC236}">
                <a16:creationId xmlns:a16="http://schemas.microsoft.com/office/drawing/2014/main" id="{9934DD94-DFCA-44B8-9526-D40AA8FC49A0}"/>
              </a:ext>
            </a:extLst>
          </p:cNvPr>
          <p:cNvSpPr>
            <a:spLocks noGrp="1"/>
          </p:cNvSpPr>
          <p:nvPr>
            <p:ph type="pic" sz="quarter" idx="24" hasCustomPrompt="1"/>
          </p:nvPr>
        </p:nvSpPr>
        <p:spPr>
          <a:xfrm>
            <a:off x="2683781" y="1132736"/>
            <a:ext cx="1029481" cy="1041504"/>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ctr">
              <a:buNone/>
              <a:defRPr sz="1800"/>
            </a:lvl1pPr>
          </a:lstStyle>
          <a:p>
            <a:r>
              <a:rPr lang="en-US"/>
              <a:t>Add icon</a:t>
            </a:r>
          </a:p>
        </p:txBody>
      </p:sp>
      <p:sp>
        <p:nvSpPr>
          <p:cNvPr id="7" name="Oval 6">
            <a:extLst>
              <a:ext uri="{FF2B5EF4-FFF2-40B4-BE49-F238E27FC236}">
                <a16:creationId xmlns:a16="http://schemas.microsoft.com/office/drawing/2014/main" id="{7AC7F6D2-10F3-49C5-9E35-E08334243F81}"/>
              </a:ext>
            </a:extLst>
          </p:cNvPr>
          <p:cNvSpPr/>
          <p:nvPr userDrawn="1"/>
        </p:nvSpPr>
        <p:spPr>
          <a:xfrm>
            <a:off x="8380036" y="1039455"/>
            <a:ext cx="1217305" cy="1231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3">
            <a:extLst>
              <a:ext uri="{FF2B5EF4-FFF2-40B4-BE49-F238E27FC236}">
                <a16:creationId xmlns:a16="http://schemas.microsoft.com/office/drawing/2014/main" id="{35D5F3FF-C945-449F-A8DD-1245E7FC3676}"/>
              </a:ext>
            </a:extLst>
          </p:cNvPr>
          <p:cNvSpPr>
            <a:spLocks noGrp="1"/>
          </p:cNvSpPr>
          <p:nvPr>
            <p:ph type="pic" sz="quarter" idx="25" hasCustomPrompt="1"/>
          </p:nvPr>
        </p:nvSpPr>
        <p:spPr>
          <a:xfrm>
            <a:off x="8471123" y="1132736"/>
            <a:ext cx="1029481" cy="1041504"/>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ctr">
              <a:buNone/>
              <a:defRPr sz="1800"/>
            </a:lvl1pPr>
          </a:lstStyle>
          <a:p>
            <a:r>
              <a:rPr lang="en-US"/>
              <a:t>Add </a:t>
            </a:r>
            <a:br>
              <a:rPr lang="en-US"/>
            </a:br>
            <a:r>
              <a:rPr lang="en-US"/>
              <a:t>Icon</a:t>
            </a:r>
          </a:p>
        </p:txBody>
      </p:sp>
      <p:sp>
        <p:nvSpPr>
          <p:cNvPr id="9" name="Text Placeholder 6">
            <a:extLst>
              <a:ext uri="{FF2B5EF4-FFF2-40B4-BE49-F238E27FC236}">
                <a16:creationId xmlns:a16="http://schemas.microsoft.com/office/drawing/2014/main" id="{D380A8DE-8B3A-453B-857F-6B1A81CC1EA6}"/>
              </a:ext>
            </a:extLst>
          </p:cNvPr>
          <p:cNvSpPr>
            <a:spLocks noGrp="1"/>
          </p:cNvSpPr>
          <p:nvPr>
            <p:ph type="body" sz="quarter" idx="2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14426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Rows - Content _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715A-6D74-4413-8E38-4E88A33E7E06}"/>
              </a:ext>
            </a:extLst>
          </p:cNvPr>
          <p:cNvSpPr>
            <a:spLocks noGrp="1"/>
          </p:cNvSpPr>
          <p:nvPr>
            <p:ph type="title"/>
          </p:nvPr>
        </p:nvSpPr>
        <p:spPr/>
        <p:txBody>
          <a:bodyPr/>
          <a:lstStyle/>
          <a:p>
            <a:r>
              <a:rPr lang="en-US"/>
              <a:t>Click to edit Master title style</a:t>
            </a:r>
          </a:p>
        </p:txBody>
      </p:sp>
      <p:sp>
        <p:nvSpPr>
          <p:cNvPr id="3" name="Text Placeholder 3">
            <a:extLst>
              <a:ext uri="{FF2B5EF4-FFF2-40B4-BE49-F238E27FC236}">
                <a16:creationId xmlns:a16="http://schemas.microsoft.com/office/drawing/2014/main" id="{533BB46D-908A-48DF-BF5B-696459787C28}"/>
              </a:ext>
            </a:extLst>
          </p:cNvPr>
          <p:cNvSpPr>
            <a:spLocks noGrp="1"/>
          </p:cNvSpPr>
          <p:nvPr>
            <p:ph type="body" sz="quarter" idx="60" hasCustomPrompt="1"/>
          </p:nvPr>
        </p:nvSpPr>
        <p:spPr>
          <a:xfrm>
            <a:off x="2190695" y="4009723"/>
            <a:ext cx="8875364" cy="2245604"/>
          </a:xfrm>
          <a:prstGeom prst="roundRect">
            <a:avLst>
              <a:gd name="adj" fmla="val 4883"/>
            </a:avLst>
          </a:prstGeom>
          <a:solidFill>
            <a:schemeClr val="bg1"/>
          </a:solidFill>
          <a:ln>
            <a:solidFill>
              <a:schemeClr val="accent3"/>
            </a:solidFill>
          </a:ln>
          <a:effectLst>
            <a:outerShdw blurRad="50800" dist="38100" dir="2700000" algn="tl" rotWithShape="0">
              <a:prstClr val="black">
                <a:alpha val="40000"/>
              </a:prstClr>
            </a:outerShdw>
          </a:effectLst>
        </p:spPr>
        <p:txBody>
          <a:bodyPr tIns="365760"/>
          <a:lstStyle>
            <a:lvl1pPr marL="731520" indent="0">
              <a:buNone/>
              <a:defRPr sz="1600" b="1">
                <a:solidFill>
                  <a:schemeClr val="tx1"/>
                </a:solidFill>
              </a:defRPr>
            </a:lvl1pPr>
            <a:lvl2pPr marL="731520">
              <a:defRPr sz="1400"/>
            </a:lvl2pPr>
            <a:lvl3pPr marL="731520">
              <a:defRPr sz="1200"/>
            </a:lvl3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4" name="Text Placeholder 3">
            <a:extLst>
              <a:ext uri="{FF2B5EF4-FFF2-40B4-BE49-F238E27FC236}">
                <a16:creationId xmlns:a16="http://schemas.microsoft.com/office/drawing/2014/main" id="{2D5F2F4C-0585-42DC-BE39-F619286E348F}"/>
              </a:ext>
            </a:extLst>
          </p:cNvPr>
          <p:cNvSpPr>
            <a:spLocks noGrp="1"/>
          </p:cNvSpPr>
          <p:nvPr>
            <p:ph type="body" sz="quarter" idx="17" hasCustomPrompt="1"/>
          </p:nvPr>
        </p:nvSpPr>
        <p:spPr>
          <a:xfrm>
            <a:off x="2190695" y="1436241"/>
            <a:ext cx="8875364" cy="2245604"/>
          </a:xfrm>
          <a:prstGeom prst="roundRect">
            <a:avLst>
              <a:gd name="adj" fmla="val 4883"/>
            </a:avLst>
          </a:prstGeom>
          <a:solidFill>
            <a:schemeClr val="bg1"/>
          </a:solidFill>
          <a:ln>
            <a:solidFill>
              <a:schemeClr val="tx2"/>
            </a:solidFill>
          </a:ln>
          <a:effectLst>
            <a:outerShdw blurRad="50800" dist="38100" dir="2700000" algn="tl" rotWithShape="0">
              <a:prstClr val="black">
                <a:alpha val="40000"/>
              </a:prstClr>
            </a:outerShdw>
          </a:effectLst>
        </p:spPr>
        <p:txBody>
          <a:bodyPr tIns="365760"/>
          <a:lstStyle>
            <a:lvl1pPr marL="731520" indent="0">
              <a:buNone/>
              <a:defRPr sz="1600" b="1">
                <a:solidFill>
                  <a:schemeClr val="tx1"/>
                </a:solidFill>
              </a:defRPr>
            </a:lvl1pPr>
            <a:lvl2pPr marL="731520">
              <a:defRPr sz="1400"/>
            </a:lvl2pPr>
            <a:lvl3pPr marL="731520">
              <a:defRPr sz="1200"/>
            </a:lvl3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5" name="Oval 4">
            <a:extLst>
              <a:ext uri="{FF2B5EF4-FFF2-40B4-BE49-F238E27FC236}">
                <a16:creationId xmlns:a16="http://schemas.microsoft.com/office/drawing/2014/main" id="{14D18B22-D539-4DB3-AACF-1BAD221C4860}"/>
              </a:ext>
            </a:extLst>
          </p:cNvPr>
          <p:cNvSpPr/>
          <p:nvPr userDrawn="1"/>
        </p:nvSpPr>
        <p:spPr>
          <a:xfrm>
            <a:off x="555286" y="1371599"/>
            <a:ext cx="2416513" cy="24165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13">
            <a:extLst>
              <a:ext uri="{FF2B5EF4-FFF2-40B4-BE49-F238E27FC236}">
                <a16:creationId xmlns:a16="http://schemas.microsoft.com/office/drawing/2014/main" id="{A62EDC0F-FBB0-496D-8F68-E4A6C9854064}"/>
              </a:ext>
            </a:extLst>
          </p:cNvPr>
          <p:cNvSpPr>
            <a:spLocks noGrp="1"/>
          </p:cNvSpPr>
          <p:nvPr>
            <p:ph type="pic" sz="quarter" idx="57" hasCustomPrompt="1"/>
          </p:nvPr>
        </p:nvSpPr>
        <p:spPr>
          <a:xfrm>
            <a:off x="747275" y="1576032"/>
            <a:ext cx="1992437" cy="1992437"/>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icon</a:t>
            </a:r>
          </a:p>
        </p:txBody>
      </p:sp>
      <p:sp>
        <p:nvSpPr>
          <p:cNvPr id="7" name="Oval 6">
            <a:extLst>
              <a:ext uri="{FF2B5EF4-FFF2-40B4-BE49-F238E27FC236}">
                <a16:creationId xmlns:a16="http://schemas.microsoft.com/office/drawing/2014/main" id="{CC749DD2-B7EC-449E-AE93-C5B6ADA58B6E}"/>
              </a:ext>
            </a:extLst>
          </p:cNvPr>
          <p:cNvSpPr/>
          <p:nvPr userDrawn="1"/>
        </p:nvSpPr>
        <p:spPr>
          <a:xfrm>
            <a:off x="555286" y="3921451"/>
            <a:ext cx="2416513" cy="24165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13">
            <a:extLst>
              <a:ext uri="{FF2B5EF4-FFF2-40B4-BE49-F238E27FC236}">
                <a16:creationId xmlns:a16="http://schemas.microsoft.com/office/drawing/2014/main" id="{066469D3-A819-429D-96BB-E26E3835E598}"/>
              </a:ext>
            </a:extLst>
          </p:cNvPr>
          <p:cNvSpPr>
            <a:spLocks noGrp="1"/>
          </p:cNvSpPr>
          <p:nvPr>
            <p:ph type="pic" sz="quarter" idx="59" hasCustomPrompt="1"/>
          </p:nvPr>
        </p:nvSpPr>
        <p:spPr>
          <a:xfrm>
            <a:off x="747275" y="4125884"/>
            <a:ext cx="1992437" cy="1992437"/>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icon</a:t>
            </a:r>
          </a:p>
        </p:txBody>
      </p:sp>
      <p:sp>
        <p:nvSpPr>
          <p:cNvPr id="9" name="Text Placeholder 6">
            <a:extLst>
              <a:ext uri="{FF2B5EF4-FFF2-40B4-BE49-F238E27FC236}">
                <a16:creationId xmlns:a16="http://schemas.microsoft.com/office/drawing/2014/main" id="{5C84DE76-AA05-4A52-A969-5A094225738E}"/>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456096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Rows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5AC4-FEFD-4EE0-B532-63BBEB24FB3D}"/>
              </a:ext>
            </a:extLst>
          </p:cNvPr>
          <p:cNvSpPr>
            <a:spLocks noGrp="1"/>
          </p:cNvSpPr>
          <p:nvPr>
            <p:ph type="title"/>
          </p:nvPr>
        </p:nvSpPr>
        <p:spPr/>
        <p:txBody>
          <a:bodyPr/>
          <a:lstStyle/>
          <a:p>
            <a:r>
              <a:rPr lang="en-US"/>
              <a:t>Click to edit Master title style</a:t>
            </a:r>
          </a:p>
        </p:txBody>
      </p:sp>
      <p:sp>
        <p:nvSpPr>
          <p:cNvPr id="6" name="Oval 5">
            <a:extLst>
              <a:ext uri="{FF2B5EF4-FFF2-40B4-BE49-F238E27FC236}">
                <a16:creationId xmlns:a16="http://schemas.microsoft.com/office/drawing/2014/main" id="{9566189A-9047-46C2-A8CF-E936C29098B4}"/>
              </a:ext>
            </a:extLst>
          </p:cNvPr>
          <p:cNvSpPr/>
          <p:nvPr userDrawn="1"/>
        </p:nvSpPr>
        <p:spPr>
          <a:xfrm>
            <a:off x="571500" y="1394386"/>
            <a:ext cx="1580562" cy="158056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621CF9-3646-4E2D-83BA-809B3DA7D766}"/>
              </a:ext>
            </a:extLst>
          </p:cNvPr>
          <p:cNvSpPr/>
          <p:nvPr userDrawn="1"/>
        </p:nvSpPr>
        <p:spPr>
          <a:xfrm>
            <a:off x="571500" y="3107862"/>
            <a:ext cx="1580562" cy="158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E444F7-59D2-4B23-9159-98331461EC00}"/>
              </a:ext>
            </a:extLst>
          </p:cNvPr>
          <p:cNvSpPr/>
          <p:nvPr userDrawn="1"/>
        </p:nvSpPr>
        <p:spPr>
          <a:xfrm>
            <a:off x="571500" y="4816096"/>
            <a:ext cx="1580562" cy="1580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FDE0FE-F813-4FCE-9A36-D350A8017796}"/>
              </a:ext>
            </a:extLst>
          </p:cNvPr>
          <p:cNvSpPr/>
          <p:nvPr userDrawn="1"/>
        </p:nvSpPr>
        <p:spPr>
          <a:xfrm>
            <a:off x="1438276" y="1467725"/>
            <a:ext cx="10480674" cy="145425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3">
            <a:extLst>
              <a:ext uri="{FF2B5EF4-FFF2-40B4-BE49-F238E27FC236}">
                <a16:creationId xmlns:a16="http://schemas.microsoft.com/office/drawing/2014/main" id="{BDEEE8F8-CA77-4DCD-BEFC-8D3ADCD2D7D4}"/>
              </a:ext>
            </a:extLst>
          </p:cNvPr>
          <p:cNvSpPr>
            <a:spLocks noGrp="1"/>
          </p:cNvSpPr>
          <p:nvPr>
            <p:ph type="pic" sz="quarter" idx="57" hasCustomPrompt="1"/>
          </p:nvPr>
        </p:nvSpPr>
        <p:spPr>
          <a:xfrm>
            <a:off x="675318" y="1546733"/>
            <a:ext cx="1372927" cy="1303188"/>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ctr">
              <a:buNone/>
              <a:defRPr sz="2000"/>
            </a:lvl1pPr>
          </a:lstStyle>
          <a:p>
            <a:r>
              <a:rPr lang="en-US"/>
              <a:t>Add Icon</a:t>
            </a:r>
          </a:p>
        </p:txBody>
      </p:sp>
      <p:sp>
        <p:nvSpPr>
          <p:cNvPr id="13" name="Rectangle: Rounded Corners 12">
            <a:extLst>
              <a:ext uri="{FF2B5EF4-FFF2-40B4-BE49-F238E27FC236}">
                <a16:creationId xmlns:a16="http://schemas.microsoft.com/office/drawing/2014/main" id="{5AAED4EE-9ADB-467A-9B81-4E91E0D2B98D}"/>
              </a:ext>
            </a:extLst>
          </p:cNvPr>
          <p:cNvSpPr/>
          <p:nvPr userDrawn="1"/>
        </p:nvSpPr>
        <p:spPr>
          <a:xfrm>
            <a:off x="1438276" y="3183824"/>
            <a:ext cx="10480674" cy="145425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13">
            <a:extLst>
              <a:ext uri="{FF2B5EF4-FFF2-40B4-BE49-F238E27FC236}">
                <a16:creationId xmlns:a16="http://schemas.microsoft.com/office/drawing/2014/main" id="{FA322403-4C78-496F-8E49-AE346DFC999D}"/>
              </a:ext>
            </a:extLst>
          </p:cNvPr>
          <p:cNvSpPr>
            <a:spLocks noGrp="1"/>
          </p:cNvSpPr>
          <p:nvPr>
            <p:ph type="pic" sz="quarter" idx="62" hasCustomPrompt="1"/>
          </p:nvPr>
        </p:nvSpPr>
        <p:spPr>
          <a:xfrm>
            <a:off x="710187" y="3252363"/>
            <a:ext cx="1303188" cy="1303188"/>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ctr">
              <a:buNone/>
              <a:defRPr sz="2000"/>
            </a:lvl1pPr>
          </a:lstStyle>
          <a:p>
            <a:r>
              <a:rPr lang="en-US"/>
              <a:t>Add Icon</a:t>
            </a:r>
          </a:p>
        </p:txBody>
      </p:sp>
      <p:sp>
        <p:nvSpPr>
          <p:cNvPr id="14" name="Rectangle: Rounded Corners 13">
            <a:extLst>
              <a:ext uri="{FF2B5EF4-FFF2-40B4-BE49-F238E27FC236}">
                <a16:creationId xmlns:a16="http://schemas.microsoft.com/office/drawing/2014/main" id="{0F5BB780-BC82-4B14-A0B4-2E53C5CADA48}"/>
              </a:ext>
            </a:extLst>
          </p:cNvPr>
          <p:cNvSpPr/>
          <p:nvPr userDrawn="1"/>
        </p:nvSpPr>
        <p:spPr>
          <a:xfrm>
            <a:off x="1438276" y="4872543"/>
            <a:ext cx="10480673" cy="14542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3">
            <a:extLst>
              <a:ext uri="{FF2B5EF4-FFF2-40B4-BE49-F238E27FC236}">
                <a16:creationId xmlns:a16="http://schemas.microsoft.com/office/drawing/2014/main" id="{A8C37473-2B83-4391-AAFD-6C5F71E0D3DF}"/>
              </a:ext>
            </a:extLst>
          </p:cNvPr>
          <p:cNvSpPr>
            <a:spLocks noGrp="1"/>
          </p:cNvSpPr>
          <p:nvPr>
            <p:ph type="pic" sz="quarter" idx="63" hasCustomPrompt="1"/>
          </p:nvPr>
        </p:nvSpPr>
        <p:spPr>
          <a:xfrm>
            <a:off x="710187" y="4954783"/>
            <a:ext cx="1303188" cy="1303188"/>
          </a:xfrm>
          <a:prstGeom prst="ellipse">
            <a:avLst/>
          </a:prstGeom>
          <a:solidFill>
            <a:schemeClr val="bg1"/>
          </a:solidFill>
          <a:effectLst>
            <a:outerShdw blurRad="50800" dist="38100" dir="2700000" algn="tl" rotWithShape="0">
              <a:prstClr val="black">
                <a:alpha val="40000"/>
              </a:prstClr>
            </a:outerShdw>
          </a:effectLst>
        </p:spPr>
        <p:txBody>
          <a:bodyPr anchor="ctr">
            <a:normAutofit/>
          </a:bodyPr>
          <a:lstStyle>
            <a:lvl1pPr marL="0" indent="0" algn="ctr">
              <a:buNone/>
              <a:defRPr sz="2000"/>
            </a:lvl1pPr>
          </a:lstStyle>
          <a:p>
            <a:r>
              <a:rPr lang="en-US"/>
              <a:t>Add Icon</a:t>
            </a:r>
          </a:p>
        </p:txBody>
      </p:sp>
      <p:sp>
        <p:nvSpPr>
          <p:cNvPr id="16" name="Text Placeholder 15">
            <a:extLst>
              <a:ext uri="{FF2B5EF4-FFF2-40B4-BE49-F238E27FC236}">
                <a16:creationId xmlns:a16="http://schemas.microsoft.com/office/drawing/2014/main" id="{C68EBFC6-3E6F-4C3B-8A4F-02C11494CA77}"/>
              </a:ext>
            </a:extLst>
          </p:cNvPr>
          <p:cNvSpPr>
            <a:spLocks noGrp="1"/>
          </p:cNvSpPr>
          <p:nvPr>
            <p:ph type="body" sz="quarter" idx="64"/>
          </p:nvPr>
        </p:nvSpPr>
        <p:spPr>
          <a:xfrm>
            <a:off x="2294543" y="1546454"/>
            <a:ext cx="9517010" cy="1302932"/>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085850" indent="-1714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5">
            <a:extLst>
              <a:ext uri="{FF2B5EF4-FFF2-40B4-BE49-F238E27FC236}">
                <a16:creationId xmlns:a16="http://schemas.microsoft.com/office/drawing/2014/main" id="{B19565EF-8605-4D01-A4FB-0067A971AA6B}"/>
              </a:ext>
            </a:extLst>
          </p:cNvPr>
          <p:cNvSpPr>
            <a:spLocks noGrp="1"/>
          </p:cNvSpPr>
          <p:nvPr>
            <p:ph type="body" sz="quarter" idx="65"/>
          </p:nvPr>
        </p:nvSpPr>
        <p:spPr>
          <a:xfrm>
            <a:off x="2295525" y="3252633"/>
            <a:ext cx="9502773" cy="1302932"/>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085850" indent="-1714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5">
            <a:extLst>
              <a:ext uri="{FF2B5EF4-FFF2-40B4-BE49-F238E27FC236}">
                <a16:creationId xmlns:a16="http://schemas.microsoft.com/office/drawing/2014/main" id="{2C3E3A66-D73B-4287-8168-3E35BC7881A5}"/>
              </a:ext>
            </a:extLst>
          </p:cNvPr>
          <p:cNvSpPr>
            <a:spLocks noGrp="1"/>
          </p:cNvSpPr>
          <p:nvPr>
            <p:ph type="body" sz="quarter" idx="66"/>
          </p:nvPr>
        </p:nvSpPr>
        <p:spPr>
          <a:xfrm>
            <a:off x="2295526" y="4954731"/>
            <a:ext cx="9502772" cy="1302932"/>
          </a:xfrm>
          <a:prstGeom prst="rect">
            <a:avLst/>
          </a:prstGeom>
        </p:spPr>
        <p:txBody>
          <a:bodyPr/>
          <a:lstStyle>
            <a:lvl1pPr marL="285750" indent="-285750">
              <a:buClr>
                <a:schemeClr val="tx1"/>
              </a:buClr>
              <a:buFont typeface="Arial" panose="020B0604020202020204" pitchFamily="34" charset="0"/>
              <a:buChar char="•"/>
              <a:defRPr/>
            </a:lvl1pPr>
            <a:lvl2pPr marL="742950" indent="-285750">
              <a:buClr>
                <a:schemeClr val="tx1"/>
              </a:buClr>
              <a:buFont typeface="Arial" panose="020B0604020202020204" pitchFamily="34" charset="0"/>
              <a:buChar char="•"/>
              <a:defRPr/>
            </a:lvl2pPr>
            <a:lvl3pPr marL="1085850" indent="-171450">
              <a:buClr>
                <a:schemeClr val="tx1"/>
              </a:buClr>
              <a:buFont typeface="Arial" panose="020B0604020202020204" pitchFamily="34" charset="0"/>
              <a:buChar char="•"/>
              <a:defRPr/>
            </a:lvl3pPr>
            <a:lvl4pPr marL="1543050" indent="-171450">
              <a:buClr>
                <a:schemeClr val="tx1"/>
              </a:buClr>
              <a:buFont typeface="Arial" panose="020B0604020202020204" pitchFamily="34" charset="0"/>
              <a:buChar char="•"/>
              <a:defRPr/>
            </a:lvl4pPr>
            <a:lvl5pPr marL="2000250" indent="-171450">
              <a:buClr>
                <a:schemeClr val="tx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6">
            <a:extLst>
              <a:ext uri="{FF2B5EF4-FFF2-40B4-BE49-F238E27FC236}">
                <a16:creationId xmlns:a16="http://schemas.microsoft.com/office/drawing/2014/main" id="{440CEA1B-2DF4-4721-ABF7-31B9B90751A7}"/>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167266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3322-F9A5-407D-B872-DE96F982BE96}"/>
              </a:ext>
            </a:extLst>
          </p:cNvPr>
          <p:cNvSpPr>
            <a:spLocks noGrp="1"/>
          </p:cNvSpPr>
          <p:nvPr>
            <p:ph type="title"/>
          </p:nvPr>
        </p:nvSpPr>
        <p:spPr/>
        <p:txBody>
          <a:bodyPr/>
          <a:lstStyle/>
          <a:p>
            <a:r>
              <a:rPr lang="en-US"/>
              <a:t>Click to edit Master title style</a:t>
            </a:r>
          </a:p>
        </p:txBody>
      </p:sp>
      <p:sp>
        <p:nvSpPr>
          <p:cNvPr id="3" name="Rectangle: Top Corners Rounded 2">
            <a:extLst>
              <a:ext uri="{FF2B5EF4-FFF2-40B4-BE49-F238E27FC236}">
                <a16:creationId xmlns:a16="http://schemas.microsoft.com/office/drawing/2014/main" id="{BA50D96E-402C-421D-884F-B776A0728D34}"/>
              </a:ext>
            </a:extLst>
          </p:cNvPr>
          <p:cNvSpPr/>
          <p:nvPr userDrawn="1"/>
        </p:nvSpPr>
        <p:spPr>
          <a:xfrm rot="10800000">
            <a:off x="8300999" y="1838325"/>
            <a:ext cx="3609066" cy="4545798"/>
          </a:xfrm>
          <a:prstGeom prst="round2Same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019D028E-C12B-4619-AE5D-7D24A602432E}"/>
              </a:ext>
            </a:extLst>
          </p:cNvPr>
          <p:cNvSpPr/>
          <p:nvPr userDrawn="1"/>
        </p:nvSpPr>
        <p:spPr>
          <a:xfrm rot="10800000">
            <a:off x="4602758" y="1838325"/>
            <a:ext cx="3609066" cy="4545798"/>
          </a:xfrm>
          <a:prstGeom prst="round2SameRect">
            <a:avLst/>
          </a:prstGeom>
          <a:solidFill>
            <a:schemeClr val="bg1"/>
          </a:solid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90954C9A-E4E6-46EF-99B5-32137D924CBE}"/>
              </a:ext>
            </a:extLst>
          </p:cNvPr>
          <p:cNvSpPr/>
          <p:nvPr userDrawn="1"/>
        </p:nvSpPr>
        <p:spPr>
          <a:xfrm rot="10800000">
            <a:off x="571499" y="1838325"/>
            <a:ext cx="3992881" cy="4545798"/>
          </a:xfrm>
          <a:prstGeom prst="round2Same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9551F78-50DA-49CF-B097-34A944FA212D}"/>
              </a:ext>
            </a:extLst>
          </p:cNvPr>
          <p:cNvGrpSpPr/>
          <p:nvPr userDrawn="1"/>
        </p:nvGrpSpPr>
        <p:grpSpPr>
          <a:xfrm>
            <a:off x="9433886" y="1149682"/>
            <a:ext cx="1377285" cy="1377285"/>
            <a:chOff x="1002894" y="1349154"/>
            <a:chExt cx="1029883" cy="1029883"/>
          </a:xfrm>
        </p:grpSpPr>
        <p:sp>
          <p:nvSpPr>
            <p:cNvPr id="7" name="Oval 6">
              <a:extLst>
                <a:ext uri="{FF2B5EF4-FFF2-40B4-BE49-F238E27FC236}">
                  <a16:creationId xmlns:a16="http://schemas.microsoft.com/office/drawing/2014/main" id="{66F7403B-D647-48C9-97F8-04A73955DCD7}"/>
                </a:ext>
              </a:extLst>
            </p:cNvPr>
            <p:cNvSpPr/>
            <p:nvPr/>
          </p:nvSpPr>
          <p:spPr>
            <a:xfrm>
              <a:off x="1002894" y="1349154"/>
              <a:ext cx="1029883" cy="1029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5C6F82B-1C1F-4B36-B8B8-21F2AECFE3DE}"/>
                </a:ext>
              </a:extLst>
            </p:cNvPr>
            <p:cNvSpPr/>
            <p:nvPr/>
          </p:nvSpPr>
          <p:spPr>
            <a:xfrm>
              <a:off x="1118509" y="1464769"/>
              <a:ext cx="798652" cy="798652"/>
            </a:xfrm>
            <a:prstGeom prst="ellipse">
              <a:avLst/>
            </a:prstGeom>
            <a:solidFill>
              <a:srgbClr val="FAFA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720DA14-0A33-44EA-9953-357F0044D491}"/>
              </a:ext>
            </a:extLst>
          </p:cNvPr>
          <p:cNvGrpSpPr/>
          <p:nvPr userDrawn="1"/>
        </p:nvGrpSpPr>
        <p:grpSpPr>
          <a:xfrm>
            <a:off x="1891996" y="1149682"/>
            <a:ext cx="1377285" cy="1377285"/>
            <a:chOff x="1002894" y="1349154"/>
            <a:chExt cx="1029883" cy="1029883"/>
          </a:xfrm>
        </p:grpSpPr>
        <p:sp>
          <p:nvSpPr>
            <p:cNvPr id="10" name="Oval 9">
              <a:extLst>
                <a:ext uri="{FF2B5EF4-FFF2-40B4-BE49-F238E27FC236}">
                  <a16:creationId xmlns:a16="http://schemas.microsoft.com/office/drawing/2014/main" id="{9372647C-5CD5-40AD-8BA2-710031B5A37B}"/>
                </a:ext>
              </a:extLst>
            </p:cNvPr>
            <p:cNvSpPr/>
            <p:nvPr/>
          </p:nvSpPr>
          <p:spPr>
            <a:xfrm>
              <a:off x="1002894" y="1349154"/>
              <a:ext cx="1029883" cy="102988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2935508-9C48-4D5F-BDC1-760927BF794D}"/>
                </a:ext>
              </a:extLst>
            </p:cNvPr>
            <p:cNvSpPr/>
            <p:nvPr/>
          </p:nvSpPr>
          <p:spPr>
            <a:xfrm>
              <a:off x="1118509" y="1464769"/>
              <a:ext cx="798652" cy="798652"/>
            </a:xfrm>
            <a:prstGeom prst="ellipse">
              <a:avLst/>
            </a:prstGeom>
            <a:solidFill>
              <a:srgbClr val="FAFA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F926531-07D8-4E9D-B952-7AFE3F56BE33}"/>
              </a:ext>
            </a:extLst>
          </p:cNvPr>
          <p:cNvGrpSpPr/>
          <p:nvPr userDrawn="1"/>
        </p:nvGrpSpPr>
        <p:grpSpPr>
          <a:xfrm>
            <a:off x="5664601" y="1149682"/>
            <a:ext cx="1377285" cy="1377285"/>
            <a:chOff x="1002894" y="1349154"/>
            <a:chExt cx="1029883" cy="1029883"/>
          </a:xfrm>
        </p:grpSpPr>
        <p:sp>
          <p:nvSpPr>
            <p:cNvPr id="13" name="Oval 12">
              <a:extLst>
                <a:ext uri="{FF2B5EF4-FFF2-40B4-BE49-F238E27FC236}">
                  <a16:creationId xmlns:a16="http://schemas.microsoft.com/office/drawing/2014/main" id="{1E3B5D4E-87ED-4A3F-8130-3E0A11EDD625}"/>
                </a:ext>
              </a:extLst>
            </p:cNvPr>
            <p:cNvSpPr/>
            <p:nvPr/>
          </p:nvSpPr>
          <p:spPr>
            <a:xfrm>
              <a:off x="1002894" y="1349154"/>
              <a:ext cx="1029883" cy="1029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8351BED-CD68-4C1C-8C87-291858C8A426}"/>
                </a:ext>
              </a:extLst>
            </p:cNvPr>
            <p:cNvSpPr/>
            <p:nvPr/>
          </p:nvSpPr>
          <p:spPr>
            <a:xfrm>
              <a:off x="1118509" y="1464769"/>
              <a:ext cx="798652" cy="798652"/>
            </a:xfrm>
            <a:prstGeom prst="ellipse">
              <a:avLst/>
            </a:prstGeom>
            <a:solidFill>
              <a:srgbClr val="FAFA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18">
            <a:extLst>
              <a:ext uri="{FF2B5EF4-FFF2-40B4-BE49-F238E27FC236}">
                <a16:creationId xmlns:a16="http://schemas.microsoft.com/office/drawing/2014/main" id="{FE73B52D-C8CA-424E-9A64-DAE6558F5E39}"/>
              </a:ext>
            </a:extLst>
          </p:cNvPr>
          <p:cNvSpPr>
            <a:spLocks noGrp="1"/>
          </p:cNvSpPr>
          <p:nvPr>
            <p:ph type="body" sz="quarter" idx="24" hasCustomPrompt="1"/>
          </p:nvPr>
        </p:nvSpPr>
        <p:spPr>
          <a:xfrm>
            <a:off x="604678" y="2714624"/>
            <a:ext cx="3917887" cy="3244741"/>
          </a:xfrm>
          <a:prstGeom prst="rect">
            <a:avLst/>
          </a:prstGeom>
        </p:spPr>
        <p:txBody>
          <a:bodyPr/>
          <a:lstStyle>
            <a:lvl1pPr marL="285750" indent="-285750">
              <a:buClr>
                <a:schemeClr val="tx1"/>
              </a:buClr>
              <a:buFont typeface="Arial" panose="020B0604020202020204" pitchFamily="34" charset="0"/>
              <a:buChar char="•"/>
              <a:defRPr sz="1600">
                <a:solidFill>
                  <a:schemeClr val="tx1"/>
                </a:solidFill>
              </a:defRPr>
            </a:lvl1pPr>
            <a:lvl2pPr marL="685800" indent="-228600">
              <a:buClr>
                <a:schemeClr val="tx1"/>
              </a:buClr>
              <a:buFont typeface="Arial" panose="020B0604020202020204" pitchFamily="34" charset="0"/>
              <a:buChar char="•"/>
              <a:defRPr sz="1400">
                <a:solidFill>
                  <a:schemeClr val="tx1"/>
                </a:solidFill>
              </a:defRPr>
            </a:lvl2pPr>
            <a:lvl3pPr marL="1143000" indent="-228600">
              <a:buClr>
                <a:schemeClr val="tx1"/>
              </a:buClr>
              <a:buFont typeface="Arial" panose="020B0604020202020204" pitchFamily="34" charset="0"/>
              <a:buChar char="•"/>
              <a:defRPr sz="1200">
                <a:solidFill>
                  <a:schemeClr val="tx1"/>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16" name="Text Placeholder 18">
            <a:extLst>
              <a:ext uri="{FF2B5EF4-FFF2-40B4-BE49-F238E27FC236}">
                <a16:creationId xmlns:a16="http://schemas.microsoft.com/office/drawing/2014/main" id="{65AEBE03-038A-4313-8442-6803576B9B1A}"/>
              </a:ext>
            </a:extLst>
          </p:cNvPr>
          <p:cNvSpPr>
            <a:spLocks noGrp="1"/>
          </p:cNvSpPr>
          <p:nvPr>
            <p:ph type="body" sz="quarter" idx="25" hasCustomPrompt="1"/>
          </p:nvPr>
        </p:nvSpPr>
        <p:spPr>
          <a:xfrm>
            <a:off x="4626477" y="2714624"/>
            <a:ext cx="3609067" cy="3244741"/>
          </a:xfrm>
          <a:prstGeom prst="rect">
            <a:avLst/>
          </a:prstGeom>
        </p:spPr>
        <p:txBody>
          <a:bodyPr/>
          <a:lstStyle>
            <a:lvl1pPr marL="285750" indent="-285750">
              <a:buClr>
                <a:schemeClr val="tx1"/>
              </a:buClr>
              <a:buFont typeface="Arial" panose="020B0604020202020204" pitchFamily="34" charset="0"/>
              <a:buChar char="•"/>
              <a:defRPr sz="1600">
                <a:solidFill>
                  <a:schemeClr val="tx1"/>
                </a:solidFill>
              </a:defRPr>
            </a:lvl1pPr>
            <a:lvl2pPr marL="685800" indent="-228600">
              <a:buClr>
                <a:schemeClr val="tx1"/>
              </a:buClr>
              <a:buFont typeface="Arial" panose="020B0604020202020204" pitchFamily="34" charset="0"/>
              <a:buChar char="•"/>
              <a:defRPr sz="1400">
                <a:solidFill>
                  <a:schemeClr val="tx1"/>
                </a:solidFill>
              </a:defRPr>
            </a:lvl2pPr>
            <a:lvl3pPr marL="1143000" indent="-228600">
              <a:buClr>
                <a:schemeClr val="tx1"/>
              </a:buClr>
              <a:buFont typeface="Arial" panose="020B0604020202020204" pitchFamily="34" charset="0"/>
              <a:buChar char="•"/>
              <a:defRPr sz="1200">
                <a:solidFill>
                  <a:schemeClr val="tx1"/>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17" name="Text Placeholder 18">
            <a:extLst>
              <a:ext uri="{FF2B5EF4-FFF2-40B4-BE49-F238E27FC236}">
                <a16:creationId xmlns:a16="http://schemas.microsoft.com/office/drawing/2014/main" id="{1EFC92FA-F50B-45F5-B0AB-83496AC6595C}"/>
              </a:ext>
            </a:extLst>
          </p:cNvPr>
          <p:cNvSpPr>
            <a:spLocks noGrp="1"/>
          </p:cNvSpPr>
          <p:nvPr>
            <p:ph type="body" sz="quarter" idx="26" hasCustomPrompt="1"/>
          </p:nvPr>
        </p:nvSpPr>
        <p:spPr>
          <a:xfrm>
            <a:off x="8324719" y="2714624"/>
            <a:ext cx="3609067" cy="3244741"/>
          </a:xfrm>
          <a:prstGeom prst="rect">
            <a:avLst/>
          </a:prstGeom>
        </p:spPr>
        <p:txBody>
          <a:bodyPr/>
          <a:lstStyle>
            <a:lvl1pPr marL="285750" indent="-285750">
              <a:buClr>
                <a:schemeClr val="tx1"/>
              </a:buClr>
              <a:buFont typeface="Arial" panose="020B0604020202020204" pitchFamily="34" charset="0"/>
              <a:buChar char="•"/>
              <a:defRPr sz="1600">
                <a:solidFill>
                  <a:schemeClr val="tx1"/>
                </a:solidFill>
              </a:defRPr>
            </a:lvl1pPr>
            <a:lvl2pPr marL="685800" indent="-228600">
              <a:buClr>
                <a:schemeClr val="tx1"/>
              </a:buClr>
              <a:buFont typeface="Arial" panose="020B0604020202020204" pitchFamily="34" charset="0"/>
              <a:buChar char="•"/>
              <a:defRPr sz="1400">
                <a:solidFill>
                  <a:schemeClr val="tx1"/>
                </a:solidFill>
              </a:defRPr>
            </a:lvl2pPr>
            <a:lvl3pPr marL="1143000" indent="-228600">
              <a:buClr>
                <a:schemeClr val="tx1"/>
              </a:buClr>
              <a:buFont typeface="Arial" panose="020B0604020202020204" pitchFamily="34" charset="0"/>
              <a:buChar char="•"/>
              <a:defRPr sz="1200">
                <a:solidFill>
                  <a:schemeClr val="tx1"/>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16pt</a:t>
            </a:r>
          </a:p>
          <a:p>
            <a:pPr lvl="1"/>
            <a:r>
              <a:rPr lang="en-US"/>
              <a:t>Second level – 14pt</a:t>
            </a:r>
          </a:p>
          <a:p>
            <a:pPr lvl="2"/>
            <a:r>
              <a:rPr lang="en-US"/>
              <a:t>Third level -12 </a:t>
            </a:r>
            <a:r>
              <a:rPr lang="en-US" err="1"/>
              <a:t>pt</a:t>
            </a:r>
            <a:endParaRPr lang="en-US"/>
          </a:p>
        </p:txBody>
      </p:sp>
      <p:sp>
        <p:nvSpPr>
          <p:cNvPr id="18" name="Text Placeholder 6">
            <a:extLst>
              <a:ext uri="{FF2B5EF4-FFF2-40B4-BE49-F238E27FC236}">
                <a16:creationId xmlns:a16="http://schemas.microsoft.com/office/drawing/2014/main" id="{E0C6ADDF-30CC-4E2B-AADD-B5F73D0B368E}"/>
              </a:ext>
            </a:extLst>
          </p:cNvPr>
          <p:cNvSpPr>
            <a:spLocks noGrp="1"/>
          </p:cNvSpPr>
          <p:nvPr>
            <p:ph type="body" sz="quarter" idx="2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866776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80FC-97C1-4DCF-B8EE-A9E2AB3EFBDE}"/>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5ABEFE6D-CC23-4851-BF8F-453DCAFE2AF4}"/>
              </a:ext>
            </a:extLst>
          </p:cNvPr>
          <p:cNvSpPr>
            <a:spLocks noGrp="1"/>
          </p:cNvSpPr>
          <p:nvPr>
            <p:ph type="body" sz="quarter" idx="10"/>
          </p:nvPr>
        </p:nvSpPr>
        <p:spPr>
          <a:xfrm>
            <a:off x="530224" y="1476375"/>
            <a:ext cx="11403561"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0211BAB0-D072-4EDD-B863-7527337F166C}"/>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991822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artition -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7134-8120-4763-B351-049B91E703B8}"/>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5AFAB2-ED90-4740-9813-E5C3D16B5A2F}"/>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02C8992-BAD9-4FB2-9477-5730D900BFBB}"/>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6">
            <a:extLst>
              <a:ext uri="{FF2B5EF4-FFF2-40B4-BE49-F238E27FC236}">
                <a16:creationId xmlns:a16="http://schemas.microsoft.com/office/drawing/2014/main" id="{49A44454-2CED-4F6A-B1F2-F3D5011F64CD}"/>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
        <p:nvSpPr>
          <p:cNvPr id="12" name="Text Placeholder 11">
            <a:extLst>
              <a:ext uri="{FF2B5EF4-FFF2-40B4-BE49-F238E27FC236}">
                <a16:creationId xmlns:a16="http://schemas.microsoft.com/office/drawing/2014/main" id="{E618D867-E33B-4C92-A7D5-3EF2D49A38FA}"/>
              </a:ext>
            </a:extLst>
          </p:cNvPr>
          <p:cNvSpPr>
            <a:spLocks noGrp="1"/>
          </p:cNvSpPr>
          <p:nvPr>
            <p:ph type="body" sz="quarter" idx="27"/>
          </p:nvPr>
        </p:nvSpPr>
        <p:spPr>
          <a:xfrm>
            <a:off x="530225" y="1257300"/>
            <a:ext cx="5213350" cy="228600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5CCCFB08-D325-46B2-8914-B5080C24CCC8}"/>
              </a:ext>
            </a:extLst>
          </p:cNvPr>
          <p:cNvSpPr>
            <a:spLocks noGrp="1"/>
          </p:cNvSpPr>
          <p:nvPr>
            <p:ph type="body" sz="quarter" idx="28"/>
          </p:nvPr>
        </p:nvSpPr>
        <p:spPr>
          <a:xfrm>
            <a:off x="6350000" y="1257300"/>
            <a:ext cx="5213350" cy="228600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78F15B7C-5E44-496B-8303-AB518CCDFBCE}"/>
              </a:ext>
            </a:extLst>
          </p:cNvPr>
          <p:cNvSpPr>
            <a:spLocks noGrp="1"/>
          </p:cNvSpPr>
          <p:nvPr>
            <p:ph type="body" sz="quarter" idx="29"/>
          </p:nvPr>
        </p:nvSpPr>
        <p:spPr>
          <a:xfrm>
            <a:off x="530225" y="3971925"/>
            <a:ext cx="5213350" cy="228600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1">
            <a:extLst>
              <a:ext uri="{FF2B5EF4-FFF2-40B4-BE49-F238E27FC236}">
                <a16:creationId xmlns:a16="http://schemas.microsoft.com/office/drawing/2014/main" id="{4B4D576E-A94C-4A00-BF40-0B29BA0590ED}"/>
              </a:ext>
            </a:extLst>
          </p:cNvPr>
          <p:cNvSpPr>
            <a:spLocks noGrp="1"/>
          </p:cNvSpPr>
          <p:nvPr>
            <p:ph type="body" sz="quarter" idx="30"/>
          </p:nvPr>
        </p:nvSpPr>
        <p:spPr>
          <a:xfrm>
            <a:off x="6350000" y="3971925"/>
            <a:ext cx="5213350" cy="228600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4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with Client relationship Logo">
    <p:bg>
      <p:bgPr>
        <a:gradFill>
          <a:gsLst>
            <a:gs pos="0">
              <a:schemeClr val="bg1"/>
            </a:gs>
            <a:gs pos="100000">
              <a:schemeClr val="bg1"/>
            </a:gs>
          </a:gsLst>
          <a:path path="rect">
            <a:fillToRect t="100000" r="100000"/>
          </a:path>
        </a:gradFill>
        <a:effectLst/>
      </p:bgPr>
    </p:bg>
    <p:spTree>
      <p:nvGrpSpPr>
        <p:cNvPr id="1" name=""/>
        <p:cNvGrpSpPr/>
        <p:nvPr/>
      </p:nvGrpSpPr>
      <p:grpSpPr>
        <a:xfrm>
          <a:off x="0" y="0"/>
          <a:ext cx="0" cy="0"/>
          <a:chOff x="0" y="0"/>
          <a:chExt cx="0" cy="0"/>
        </a:xfrm>
      </p:grpSpPr>
      <p:sp>
        <p:nvSpPr>
          <p:cNvPr id="14" name="Parallelogram 13">
            <a:extLst>
              <a:ext uri="{FF2B5EF4-FFF2-40B4-BE49-F238E27FC236}">
                <a16:creationId xmlns:a16="http://schemas.microsoft.com/office/drawing/2014/main" id="{EDE600F6-02DB-4697-9F4F-3468CE6293DF}"/>
              </a:ext>
            </a:extLst>
          </p:cNvPr>
          <p:cNvSpPr/>
          <p:nvPr userDrawn="1"/>
        </p:nvSpPr>
        <p:spPr>
          <a:xfrm>
            <a:off x="9989575" y="4655343"/>
            <a:ext cx="1883338" cy="1735625"/>
          </a:xfrm>
          <a:prstGeom prst="parallelogram">
            <a:avLst/>
          </a:prstGeom>
          <a:solidFill>
            <a:srgbClr val="A41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92EFF61A-66BE-4C39-8623-F6146C927F92}"/>
              </a:ext>
            </a:extLst>
          </p:cNvPr>
          <p:cNvSpPr>
            <a:spLocks noGrp="1"/>
          </p:cNvSpPr>
          <p:nvPr>
            <p:ph type="pic" sz="quarter" idx="12"/>
          </p:nvPr>
        </p:nvSpPr>
        <p:spPr>
          <a:xfrm>
            <a:off x="4236721" y="0"/>
            <a:ext cx="7955279" cy="6858000"/>
          </a:xfrm>
          <a:prstGeom prst="parallelogram">
            <a:avLst/>
          </a:prstGeom>
        </p:spPr>
        <p:txBody>
          <a:bodyPr/>
          <a:lstStyle>
            <a:lvl1pPr algn="l">
              <a:defRPr/>
            </a:lvl1pPr>
          </a:lstStyle>
          <a:p>
            <a:r>
              <a:rPr lang="en-US"/>
              <a:t>Click icon to add picture</a:t>
            </a:r>
          </a:p>
        </p:txBody>
      </p:sp>
      <p:sp>
        <p:nvSpPr>
          <p:cNvPr id="53" name="Picture Placeholder 26">
            <a:extLst>
              <a:ext uri="{FF2B5EF4-FFF2-40B4-BE49-F238E27FC236}">
                <a16:creationId xmlns:a16="http://schemas.microsoft.com/office/drawing/2014/main" id="{7E32683B-257C-4CEB-8827-F17A9BABB5A0}"/>
              </a:ext>
            </a:extLst>
          </p:cNvPr>
          <p:cNvSpPr>
            <a:spLocks noGrp="1"/>
          </p:cNvSpPr>
          <p:nvPr>
            <p:ph type="pic" sz="quarter" idx="17"/>
          </p:nvPr>
        </p:nvSpPr>
        <p:spPr>
          <a:xfrm>
            <a:off x="9478298" y="4144066"/>
            <a:ext cx="1966912" cy="1872226"/>
          </a:xfrm>
          <a:prstGeom prst="parallelogram">
            <a:avLst/>
          </a:prstGeom>
          <a:blipFill>
            <a:blip r:embed="rId2"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800" dirty="0"/>
            </a:lvl1pPr>
          </a:lstStyle>
          <a:p>
            <a:pPr marL="0" lvl="0" indent="0" algn="ctr" fontAlgn="auto">
              <a:spcBef>
                <a:spcPts val="0"/>
              </a:spcBef>
              <a:spcAft>
                <a:spcPts val="0"/>
              </a:spcAft>
              <a:buNone/>
            </a:pPr>
            <a:r>
              <a:rPr lang="en-US"/>
              <a:t>Click icon to add picture</a:t>
            </a:r>
          </a:p>
        </p:txBody>
      </p:sp>
      <p:sp>
        <p:nvSpPr>
          <p:cNvPr id="42" name="Picture Placeholder 41">
            <a:extLst>
              <a:ext uri="{FF2B5EF4-FFF2-40B4-BE49-F238E27FC236}">
                <a16:creationId xmlns:a16="http://schemas.microsoft.com/office/drawing/2014/main" id="{F2E234BF-811A-4CDF-9653-1FBF83A646D2}"/>
              </a:ext>
            </a:extLst>
          </p:cNvPr>
          <p:cNvSpPr>
            <a:spLocks noGrp="1"/>
          </p:cNvSpPr>
          <p:nvPr>
            <p:ph type="pic" sz="quarter" idx="19"/>
          </p:nvPr>
        </p:nvSpPr>
        <p:spPr>
          <a:xfrm>
            <a:off x="0" y="1532762"/>
            <a:ext cx="8081818" cy="2970976"/>
          </a:xfrm>
          <a:custGeom>
            <a:avLst/>
            <a:gdLst>
              <a:gd name="connsiteX0" fmla="*/ 0 w 8081818"/>
              <a:gd name="connsiteY0" fmla="*/ 2970976 h 2970976"/>
              <a:gd name="connsiteX1" fmla="*/ 742744 w 8081818"/>
              <a:gd name="connsiteY1" fmla="*/ 0 h 2970976"/>
              <a:gd name="connsiteX2" fmla="*/ 8081818 w 8081818"/>
              <a:gd name="connsiteY2" fmla="*/ 0 h 2970976"/>
              <a:gd name="connsiteX3" fmla="*/ 7339074 w 8081818"/>
              <a:gd name="connsiteY3" fmla="*/ 2970976 h 2970976"/>
              <a:gd name="connsiteX4" fmla="*/ 0 w 8081818"/>
              <a:gd name="connsiteY4" fmla="*/ 2970976 h 2970976"/>
              <a:gd name="connsiteX0" fmla="*/ 0 w 8081818"/>
              <a:gd name="connsiteY0" fmla="*/ 2970976 h 2970976"/>
              <a:gd name="connsiteX1" fmla="*/ 872 w 8081818"/>
              <a:gd name="connsiteY1" fmla="*/ 25879 h 2970976"/>
              <a:gd name="connsiteX2" fmla="*/ 8081818 w 8081818"/>
              <a:gd name="connsiteY2" fmla="*/ 0 h 2970976"/>
              <a:gd name="connsiteX3" fmla="*/ 7339074 w 8081818"/>
              <a:gd name="connsiteY3" fmla="*/ 2970976 h 2970976"/>
              <a:gd name="connsiteX4" fmla="*/ 0 w 8081818"/>
              <a:gd name="connsiteY4" fmla="*/ 2970976 h 297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1818" h="2970976">
                <a:moveTo>
                  <a:pt x="0" y="2970976"/>
                </a:moveTo>
                <a:cubicBezTo>
                  <a:pt x="291" y="1989277"/>
                  <a:pt x="581" y="1007578"/>
                  <a:pt x="872" y="25879"/>
                </a:cubicBezTo>
                <a:lnTo>
                  <a:pt x="8081818" y="0"/>
                </a:lnTo>
                <a:lnTo>
                  <a:pt x="7339074" y="2970976"/>
                </a:lnTo>
                <a:lnTo>
                  <a:pt x="0" y="2970976"/>
                </a:lnTo>
                <a:close/>
              </a:path>
            </a:pathLst>
          </a:custGeom>
          <a:solidFill>
            <a:srgbClr val="A41053"/>
          </a:solidFill>
        </p:spPr>
        <p:txBody>
          <a:bodyPr/>
          <a:lstStyle>
            <a:lvl1pPr>
              <a:defRPr>
                <a:solidFill>
                  <a:srgbClr val="A41053"/>
                </a:solidFill>
              </a:defRPr>
            </a:lvl1pPr>
          </a:lstStyle>
          <a:p>
            <a:r>
              <a:rPr lang="en-US"/>
              <a:t>Click icon to add picture</a:t>
            </a:r>
          </a:p>
        </p:txBody>
      </p:sp>
      <p:sp>
        <p:nvSpPr>
          <p:cNvPr id="10" name="Picture Placeholder 52">
            <a:extLst>
              <a:ext uri="{FF2B5EF4-FFF2-40B4-BE49-F238E27FC236}">
                <a16:creationId xmlns:a16="http://schemas.microsoft.com/office/drawing/2014/main" id="{43BB21E4-9A33-49EA-A74F-F10DD3304F20}"/>
              </a:ext>
            </a:extLst>
          </p:cNvPr>
          <p:cNvSpPr>
            <a:spLocks noGrp="1"/>
          </p:cNvSpPr>
          <p:nvPr>
            <p:ph type="pic" sz="quarter" idx="26" hasCustomPrompt="1"/>
          </p:nvPr>
        </p:nvSpPr>
        <p:spPr>
          <a:xfrm>
            <a:off x="115271" y="4781650"/>
            <a:ext cx="4121450" cy="1445530"/>
          </a:xfrm>
        </p:spPr>
        <p:txBody>
          <a:bodyPr wrap="none" lIns="0" tIns="0" rIns="0" bIns="0">
            <a:normAutofit/>
          </a:bodyPr>
          <a:lstStyle>
            <a:lvl1pPr marL="0" indent="0">
              <a:buNone/>
              <a:defRPr sz="1800"/>
            </a:lvl1pPr>
          </a:lstStyle>
          <a:p>
            <a:r>
              <a:rPr lang="en-US"/>
              <a:t>Relationship Logo</a:t>
            </a:r>
          </a:p>
        </p:txBody>
      </p:sp>
      <p:pic>
        <p:nvPicPr>
          <p:cNvPr id="15" name="Picture 14" descr="A close up of a sign&#10;&#10;Description automatically generated">
            <a:extLst>
              <a:ext uri="{FF2B5EF4-FFF2-40B4-BE49-F238E27FC236}">
                <a16:creationId xmlns:a16="http://schemas.microsoft.com/office/drawing/2014/main" id="{3CEC4D73-87E6-4004-A7DC-EF28E99C910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271" y="198438"/>
            <a:ext cx="2798494" cy="1129793"/>
          </a:xfrm>
          <a:prstGeom prst="rect">
            <a:avLst/>
          </a:prstGeom>
        </p:spPr>
      </p:pic>
      <p:sp>
        <p:nvSpPr>
          <p:cNvPr id="16" name="Text Placeholder 16">
            <a:extLst>
              <a:ext uri="{FF2B5EF4-FFF2-40B4-BE49-F238E27FC236}">
                <a16:creationId xmlns:a16="http://schemas.microsoft.com/office/drawing/2014/main" id="{CBA8B327-66FE-4ABB-9AF9-88ACA508D531}"/>
              </a:ext>
            </a:extLst>
          </p:cNvPr>
          <p:cNvSpPr>
            <a:spLocks noGrp="1"/>
          </p:cNvSpPr>
          <p:nvPr>
            <p:ph type="body" sz="quarter" idx="21" hasCustomPrompt="1"/>
          </p:nvPr>
        </p:nvSpPr>
        <p:spPr>
          <a:xfrm>
            <a:off x="115271" y="3941010"/>
            <a:ext cx="3168073" cy="406111"/>
          </a:xfrm>
        </p:spPr>
        <p:txBody>
          <a:bodyPr anchor="b">
            <a:normAutofit/>
          </a:bodyPr>
          <a:lstStyle>
            <a:lvl1pPr marL="0" indent="0">
              <a:buNone/>
              <a:defRPr sz="2000">
                <a:solidFill>
                  <a:schemeClr val="bg1"/>
                </a:solidFill>
                <a:latin typeface="+mn-lt"/>
              </a:defRPr>
            </a:lvl1pPr>
          </a:lstStyle>
          <a:p>
            <a:pPr lvl="0"/>
            <a:r>
              <a:rPr lang="en-US"/>
              <a:t>Date</a:t>
            </a:r>
          </a:p>
        </p:txBody>
      </p:sp>
      <p:sp>
        <p:nvSpPr>
          <p:cNvPr id="17" name="Text Placeholder 16">
            <a:extLst>
              <a:ext uri="{FF2B5EF4-FFF2-40B4-BE49-F238E27FC236}">
                <a16:creationId xmlns:a16="http://schemas.microsoft.com/office/drawing/2014/main" id="{06B516BC-2C1D-4667-AB8A-4DCEDE5CC516}"/>
              </a:ext>
            </a:extLst>
          </p:cNvPr>
          <p:cNvSpPr>
            <a:spLocks noGrp="1"/>
          </p:cNvSpPr>
          <p:nvPr>
            <p:ph type="body" sz="quarter" idx="27" hasCustomPrompt="1"/>
          </p:nvPr>
        </p:nvSpPr>
        <p:spPr>
          <a:xfrm>
            <a:off x="115271" y="2682875"/>
            <a:ext cx="6807201" cy="635555"/>
          </a:xfrm>
        </p:spPr>
        <p:txBody>
          <a:bodyPr anchor="b">
            <a:normAutofit/>
          </a:bodyPr>
          <a:lstStyle>
            <a:lvl1pPr marL="0" indent="0">
              <a:buNone/>
              <a:defRPr sz="2800" b="0">
                <a:solidFill>
                  <a:schemeClr val="bg1"/>
                </a:solidFill>
                <a:latin typeface="Calibri Light" panose="020F0302020204030204" pitchFamily="34" charset="0"/>
              </a:defRPr>
            </a:lvl1pPr>
          </a:lstStyle>
          <a:p>
            <a:pPr lvl="0"/>
            <a:r>
              <a:rPr lang="en-US"/>
              <a:t>Sub head</a:t>
            </a:r>
          </a:p>
        </p:txBody>
      </p:sp>
      <p:sp>
        <p:nvSpPr>
          <p:cNvPr id="18" name="Text Placeholder 16">
            <a:extLst>
              <a:ext uri="{FF2B5EF4-FFF2-40B4-BE49-F238E27FC236}">
                <a16:creationId xmlns:a16="http://schemas.microsoft.com/office/drawing/2014/main" id="{55FF0EF3-185A-4151-8956-A04A6453B1AF}"/>
              </a:ext>
            </a:extLst>
          </p:cNvPr>
          <p:cNvSpPr>
            <a:spLocks noGrp="1"/>
          </p:cNvSpPr>
          <p:nvPr>
            <p:ph type="body" sz="quarter" idx="20" hasCustomPrompt="1"/>
          </p:nvPr>
        </p:nvSpPr>
        <p:spPr>
          <a:xfrm>
            <a:off x="115271" y="1768475"/>
            <a:ext cx="6807201" cy="914400"/>
          </a:xfrm>
        </p:spPr>
        <p:txBody>
          <a:bodyPr anchor="b">
            <a:normAutofit/>
          </a:bodyPr>
          <a:lstStyle>
            <a:lvl1pPr marL="0" indent="0">
              <a:buNone/>
              <a:defRPr sz="4800" b="0">
                <a:solidFill>
                  <a:schemeClr val="bg1"/>
                </a:solidFill>
                <a:latin typeface="Calibri Light" panose="020F0302020204030204" pitchFamily="34" charset="0"/>
              </a:defRPr>
            </a:lvl1pPr>
          </a:lstStyle>
          <a:p>
            <a:pPr lvl="0"/>
            <a:r>
              <a:rPr lang="en-US"/>
              <a:t>Presentation Title</a:t>
            </a:r>
          </a:p>
        </p:txBody>
      </p:sp>
    </p:spTree>
    <p:extLst>
      <p:ext uri="{BB962C8B-B14F-4D97-AF65-F5344CB8AC3E}">
        <p14:creationId xmlns:p14="http://schemas.microsoft.com/office/powerpoint/2010/main" val="890559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_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5A04-864F-4ABC-ADE0-80732338668A}"/>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2192B068-10D6-47D6-9EC2-C870AA66147A}"/>
              </a:ext>
            </a:extLst>
          </p:cNvPr>
          <p:cNvGrpSpPr/>
          <p:nvPr userDrawn="1"/>
        </p:nvGrpSpPr>
        <p:grpSpPr>
          <a:xfrm>
            <a:off x="904755" y="1165723"/>
            <a:ext cx="10382490" cy="5275133"/>
            <a:chOff x="567159" y="944454"/>
            <a:chExt cx="10382490" cy="5275133"/>
          </a:xfrm>
        </p:grpSpPr>
        <p:sp>
          <p:nvSpPr>
            <p:cNvPr id="4" name="Rectangle 3">
              <a:extLst>
                <a:ext uri="{FF2B5EF4-FFF2-40B4-BE49-F238E27FC236}">
                  <a16:creationId xmlns:a16="http://schemas.microsoft.com/office/drawing/2014/main" id="{7341CFBF-B544-40E8-9E2A-F67CBE481699}"/>
                </a:ext>
              </a:extLst>
            </p:cNvPr>
            <p:cNvSpPr/>
            <p:nvPr/>
          </p:nvSpPr>
          <p:spPr>
            <a:xfrm>
              <a:off x="810227" y="4164120"/>
              <a:ext cx="4537277" cy="2055467"/>
            </a:xfrm>
            <a:prstGeom prst="rect">
              <a:avLst/>
            </a:prstGeom>
            <a:solidFill>
              <a:schemeClr val="bg1"/>
            </a:solidFill>
            <a:effectLst>
              <a:outerShdw blurRad="50800" dist="38100" dir="2700000" algn="tl" rotWithShape="0">
                <a:prstClr val="black">
                  <a:alpha val="40000"/>
                </a:prstClr>
              </a:outerShdw>
            </a:effectLst>
          </p:spPr>
          <p:txBody>
            <a:bodyPr anchor="t">
              <a:noAutofit/>
            </a:bodyPr>
            <a:lstStyle/>
            <a:p>
              <a:pPr marL="57150" indent="0" defTabSz="1218785" fontAlgn="base">
                <a:spcBef>
                  <a:spcPts val="600"/>
                </a:spcBef>
                <a:spcAft>
                  <a:spcPct val="0"/>
                </a:spcAft>
                <a:buClr>
                  <a:schemeClr val="tx1"/>
                </a:buClr>
                <a:buSzPct val="105000"/>
                <a:buFont typeface="Arial" panose="020B0604020202020204" pitchFamily="34" charset="0"/>
                <a:buNone/>
              </a:pPr>
              <a:endParaRPr lang="fr-FR" sz="1200">
                <a:solidFill>
                  <a:schemeClr val="tx1"/>
                </a:solidFill>
                <a:cs typeface="Calibri" panose="020F0502020204030204" pitchFamily="34" charset="0"/>
              </a:endParaRPr>
            </a:p>
          </p:txBody>
        </p:sp>
        <p:sp>
          <p:nvSpPr>
            <p:cNvPr id="6" name="Rectangle 5">
              <a:extLst>
                <a:ext uri="{FF2B5EF4-FFF2-40B4-BE49-F238E27FC236}">
                  <a16:creationId xmlns:a16="http://schemas.microsoft.com/office/drawing/2014/main" id="{6D705F7E-75BF-47A7-A50C-E6BC9E179F7D}"/>
                </a:ext>
              </a:extLst>
            </p:cNvPr>
            <p:cNvSpPr/>
            <p:nvPr/>
          </p:nvSpPr>
          <p:spPr>
            <a:xfrm>
              <a:off x="6123006" y="4164120"/>
              <a:ext cx="4537277" cy="2055467"/>
            </a:xfrm>
            <a:prstGeom prst="rect">
              <a:avLst/>
            </a:prstGeom>
            <a:solidFill>
              <a:schemeClr val="bg1"/>
            </a:solidFill>
            <a:effectLst>
              <a:outerShdw blurRad="50800" dist="38100" dir="2700000" algn="tl" rotWithShape="0">
                <a:prstClr val="black">
                  <a:alpha val="40000"/>
                </a:prstClr>
              </a:outerShdw>
            </a:effectLst>
          </p:spPr>
          <p:txBody>
            <a:bodyPr anchor="t">
              <a:noAutofit/>
            </a:bodyPr>
            <a:lstStyle/>
            <a:p>
              <a:pPr marL="228600" indent="-171450" defTabSz="1218785" fontAlgn="base">
                <a:spcBef>
                  <a:spcPts val="600"/>
                </a:spcBef>
                <a:spcAft>
                  <a:spcPct val="0"/>
                </a:spcAft>
                <a:buClr>
                  <a:schemeClr val="tx1"/>
                </a:buClr>
                <a:buSzPct val="105000"/>
                <a:buFont typeface="Arial" panose="020B0604020202020204" pitchFamily="34" charset="0"/>
                <a:buChar char="•"/>
              </a:pPr>
              <a:endParaRPr lang="fr-FR" sz="1200">
                <a:solidFill>
                  <a:schemeClr val="tx1"/>
                </a:solidFill>
                <a:cs typeface="Calibri" panose="020F0502020204030204" pitchFamily="34" charset="0"/>
              </a:endParaRPr>
            </a:p>
          </p:txBody>
        </p:sp>
        <p:sp>
          <p:nvSpPr>
            <p:cNvPr id="7" name="Rectangle 6">
              <a:extLst>
                <a:ext uri="{FF2B5EF4-FFF2-40B4-BE49-F238E27FC236}">
                  <a16:creationId xmlns:a16="http://schemas.microsoft.com/office/drawing/2014/main" id="{3E010D4F-64E0-44E6-8204-A6D2311B4E66}"/>
                </a:ext>
              </a:extLst>
            </p:cNvPr>
            <p:cNvSpPr/>
            <p:nvPr userDrawn="1"/>
          </p:nvSpPr>
          <p:spPr>
            <a:xfrm>
              <a:off x="810227" y="1446992"/>
              <a:ext cx="4537277" cy="2055467"/>
            </a:xfrm>
            <a:prstGeom prst="rect">
              <a:avLst/>
            </a:prstGeom>
            <a:solidFill>
              <a:schemeClr val="bg1"/>
            </a:solidFill>
            <a:effectLst>
              <a:outerShdw blurRad="50800" dist="38100" dir="2700000" algn="tl" rotWithShape="0">
                <a:prstClr val="black">
                  <a:alpha val="40000"/>
                </a:prstClr>
              </a:outerShdw>
            </a:effectLst>
          </p:spPr>
          <p:txBody>
            <a:bodyPr anchor="t">
              <a:noAutofit/>
            </a:bodyPr>
            <a:lstStyle/>
            <a:p>
              <a:pPr marL="228600" indent="-171450" defTabSz="1218785" fontAlgn="base">
                <a:spcBef>
                  <a:spcPts val="600"/>
                </a:spcBef>
                <a:spcAft>
                  <a:spcPct val="0"/>
                </a:spcAft>
                <a:buClr>
                  <a:schemeClr val="tx1"/>
                </a:buClr>
                <a:buSzPct val="105000"/>
                <a:buFont typeface="Arial" panose="020B0604020202020204" pitchFamily="34" charset="0"/>
                <a:buChar char="•"/>
              </a:pPr>
              <a:endParaRPr lang="fr-FR" sz="1200">
                <a:solidFill>
                  <a:schemeClr val="tx1"/>
                </a:solidFill>
                <a:cs typeface="Calibri" panose="020F0502020204030204" pitchFamily="34" charset="0"/>
              </a:endParaRPr>
            </a:p>
          </p:txBody>
        </p:sp>
        <p:sp>
          <p:nvSpPr>
            <p:cNvPr id="8" name="Rectangle: Rounded Corners 7">
              <a:extLst>
                <a:ext uri="{FF2B5EF4-FFF2-40B4-BE49-F238E27FC236}">
                  <a16:creationId xmlns:a16="http://schemas.microsoft.com/office/drawing/2014/main" id="{A07AC8A8-2721-4467-8C09-F2FAEC5629C0}"/>
                </a:ext>
              </a:extLst>
            </p:cNvPr>
            <p:cNvSpPr/>
            <p:nvPr/>
          </p:nvSpPr>
          <p:spPr>
            <a:xfrm>
              <a:off x="567159" y="944454"/>
              <a:ext cx="5069711" cy="502538"/>
            </a:xfrm>
            <a:prstGeom prst="roundRect">
              <a:avLst>
                <a:gd name="adj" fmla="val 50000"/>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9" name="Rectangle: Rounded Corners 8">
              <a:extLst>
                <a:ext uri="{FF2B5EF4-FFF2-40B4-BE49-F238E27FC236}">
                  <a16:creationId xmlns:a16="http://schemas.microsoft.com/office/drawing/2014/main" id="{828D02CE-455A-49B1-B2DC-6D56A0F4BFAE}"/>
                </a:ext>
              </a:extLst>
            </p:cNvPr>
            <p:cNvSpPr/>
            <p:nvPr/>
          </p:nvSpPr>
          <p:spPr>
            <a:xfrm>
              <a:off x="567159" y="3661582"/>
              <a:ext cx="5069711" cy="502538"/>
            </a:xfrm>
            <a:prstGeom prst="roundRect">
              <a:avLst>
                <a:gd name="adj" fmla="val 50000"/>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10" name="Rectangle: Rounded Corners 9">
              <a:extLst>
                <a:ext uri="{FF2B5EF4-FFF2-40B4-BE49-F238E27FC236}">
                  <a16:creationId xmlns:a16="http://schemas.microsoft.com/office/drawing/2014/main" id="{69213606-C132-4EE0-9D1A-6252EF596771}"/>
                </a:ext>
              </a:extLst>
            </p:cNvPr>
            <p:cNvSpPr/>
            <p:nvPr/>
          </p:nvSpPr>
          <p:spPr>
            <a:xfrm>
              <a:off x="5879938" y="944454"/>
              <a:ext cx="5069711" cy="502538"/>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11" name="Rectangle: Rounded Corners 10">
              <a:extLst>
                <a:ext uri="{FF2B5EF4-FFF2-40B4-BE49-F238E27FC236}">
                  <a16:creationId xmlns:a16="http://schemas.microsoft.com/office/drawing/2014/main" id="{8C3D1C99-43D3-414D-854E-209E1320BB8D}"/>
                </a:ext>
              </a:extLst>
            </p:cNvPr>
            <p:cNvSpPr/>
            <p:nvPr/>
          </p:nvSpPr>
          <p:spPr>
            <a:xfrm>
              <a:off x="5879938" y="3661582"/>
              <a:ext cx="5069711" cy="502538"/>
            </a:xfrm>
            <a:prstGeom prst="roundRect">
              <a:avLst>
                <a:gd name="adj" fmla="val 50000"/>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solidFill>
                  <a:schemeClr val="tx1"/>
                </a:solidFill>
              </a:endParaRPr>
            </a:p>
          </p:txBody>
        </p:sp>
        <p:sp>
          <p:nvSpPr>
            <p:cNvPr id="29" name="Rectangle 28">
              <a:extLst>
                <a:ext uri="{FF2B5EF4-FFF2-40B4-BE49-F238E27FC236}">
                  <a16:creationId xmlns:a16="http://schemas.microsoft.com/office/drawing/2014/main" id="{1AA24022-65BC-483E-903E-E907A4B38CD0}"/>
                </a:ext>
              </a:extLst>
            </p:cNvPr>
            <p:cNvSpPr/>
            <p:nvPr userDrawn="1"/>
          </p:nvSpPr>
          <p:spPr>
            <a:xfrm>
              <a:off x="6123006" y="1447539"/>
              <a:ext cx="4537277" cy="2055467"/>
            </a:xfrm>
            <a:prstGeom prst="rect">
              <a:avLst/>
            </a:prstGeom>
            <a:solidFill>
              <a:schemeClr val="bg1"/>
            </a:solidFill>
            <a:effectLst>
              <a:outerShdw blurRad="50800" dist="38100" dir="2700000" algn="tl" rotWithShape="0">
                <a:prstClr val="black">
                  <a:alpha val="40000"/>
                </a:prstClr>
              </a:outerShdw>
            </a:effectLst>
          </p:spPr>
          <p:txBody>
            <a:bodyPr anchor="t">
              <a:noAutofit/>
            </a:bodyPr>
            <a:lstStyle/>
            <a:p>
              <a:pPr marL="228600" indent="-171450" defTabSz="1218785" fontAlgn="base">
                <a:spcBef>
                  <a:spcPts val="600"/>
                </a:spcBef>
                <a:spcAft>
                  <a:spcPct val="0"/>
                </a:spcAft>
                <a:buClr>
                  <a:schemeClr val="tx1"/>
                </a:buClr>
                <a:buSzPct val="105000"/>
                <a:buFont typeface="Arial" panose="020B0604020202020204" pitchFamily="34" charset="0"/>
                <a:buChar char="•"/>
              </a:pPr>
              <a:endParaRPr lang="fr-FR" sz="1200">
                <a:solidFill>
                  <a:schemeClr val="tx1"/>
                </a:solidFill>
                <a:cs typeface="Calibri" panose="020F0502020204030204" pitchFamily="34" charset="0"/>
              </a:endParaRPr>
            </a:p>
          </p:txBody>
        </p:sp>
      </p:grpSp>
      <p:sp>
        <p:nvSpPr>
          <p:cNvPr id="16" name="Oval 15">
            <a:extLst>
              <a:ext uri="{FF2B5EF4-FFF2-40B4-BE49-F238E27FC236}">
                <a16:creationId xmlns:a16="http://schemas.microsoft.com/office/drawing/2014/main" id="{58B28D64-0BE5-4588-B2AE-ACEE112343A7}"/>
              </a:ext>
            </a:extLst>
          </p:cNvPr>
          <p:cNvSpPr/>
          <p:nvPr userDrawn="1"/>
        </p:nvSpPr>
        <p:spPr>
          <a:xfrm>
            <a:off x="5520508" y="1227109"/>
            <a:ext cx="370390" cy="366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B93D649-E078-4185-90CF-6880B82E011E}"/>
              </a:ext>
            </a:extLst>
          </p:cNvPr>
          <p:cNvSpPr/>
          <p:nvPr userDrawn="1"/>
        </p:nvSpPr>
        <p:spPr>
          <a:xfrm>
            <a:off x="10875858" y="1227109"/>
            <a:ext cx="370390" cy="366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5A02682-D815-4A22-912A-4B5E387E3D09}"/>
              </a:ext>
            </a:extLst>
          </p:cNvPr>
          <p:cNvSpPr/>
          <p:nvPr userDrawn="1"/>
        </p:nvSpPr>
        <p:spPr>
          <a:xfrm>
            <a:off x="5520508" y="3944997"/>
            <a:ext cx="370390" cy="366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F90640-3E28-4912-B6EA-926B2EFBAD5F}"/>
              </a:ext>
            </a:extLst>
          </p:cNvPr>
          <p:cNvSpPr/>
          <p:nvPr userDrawn="1"/>
        </p:nvSpPr>
        <p:spPr>
          <a:xfrm>
            <a:off x="10875858" y="3944997"/>
            <a:ext cx="370390" cy="366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
            <a:extLst>
              <a:ext uri="{FF2B5EF4-FFF2-40B4-BE49-F238E27FC236}">
                <a16:creationId xmlns:a16="http://schemas.microsoft.com/office/drawing/2014/main" id="{B40C6732-4C0C-4A90-A7DC-4B295C042BB5}"/>
              </a:ext>
            </a:extLst>
          </p:cNvPr>
          <p:cNvSpPr>
            <a:spLocks noGrp="1"/>
          </p:cNvSpPr>
          <p:nvPr>
            <p:ph type="body" sz="quarter" idx="52" hasCustomPrompt="1"/>
          </p:nvPr>
        </p:nvSpPr>
        <p:spPr>
          <a:xfrm>
            <a:off x="1147823" y="1266617"/>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21" name="Text Placeholder 3">
            <a:extLst>
              <a:ext uri="{FF2B5EF4-FFF2-40B4-BE49-F238E27FC236}">
                <a16:creationId xmlns:a16="http://schemas.microsoft.com/office/drawing/2014/main" id="{2819336A-70C3-48BB-8179-AB95BA2B8983}"/>
              </a:ext>
            </a:extLst>
          </p:cNvPr>
          <p:cNvSpPr>
            <a:spLocks noGrp="1"/>
          </p:cNvSpPr>
          <p:nvPr>
            <p:ph type="body" sz="quarter" idx="53" hasCustomPrompt="1"/>
          </p:nvPr>
        </p:nvSpPr>
        <p:spPr>
          <a:xfrm>
            <a:off x="6460602" y="1266617"/>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22" name="Text Placeholder 3">
            <a:extLst>
              <a:ext uri="{FF2B5EF4-FFF2-40B4-BE49-F238E27FC236}">
                <a16:creationId xmlns:a16="http://schemas.microsoft.com/office/drawing/2014/main" id="{E8D62DD5-C1CC-46FC-8A85-1FADFB0D0629}"/>
              </a:ext>
            </a:extLst>
          </p:cNvPr>
          <p:cNvSpPr>
            <a:spLocks noGrp="1"/>
          </p:cNvSpPr>
          <p:nvPr>
            <p:ph type="body" sz="quarter" idx="54" hasCustomPrompt="1"/>
          </p:nvPr>
        </p:nvSpPr>
        <p:spPr>
          <a:xfrm>
            <a:off x="1147823" y="3974840"/>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23" name="Text Placeholder 3">
            <a:extLst>
              <a:ext uri="{FF2B5EF4-FFF2-40B4-BE49-F238E27FC236}">
                <a16:creationId xmlns:a16="http://schemas.microsoft.com/office/drawing/2014/main" id="{EF15AB6B-08B6-40D6-BD8B-9BFEB57F4C46}"/>
              </a:ext>
            </a:extLst>
          </p:cNvPr>
          <p:cNvSpPr>
            <a:spLocks noGrp="1"/>
          </p:cNvSpPr>
          <p:nvPr>
            <p:ph type="body" sz="quarter" idx="55" hasCustomPrompt="1"/>
          </p:nvPr>
        </p:nvSpPr>
        <p:spPr>
          <a:xfrm>
            <a:off x="6460602" y="3974840"/>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24" name="Text Placeholder 6">
            <a:extLst>
              <a:ext uri="{FF2B5EF4-FFF2-40B4-BE49-F238E27FC236}">
                <a16:creationId xmlns:a16="http://schemas.microsoft.com/office/drawing/2014/main" id="{6A72786F-F5E3-4525-B454-856348BC3499}"/>
              </a:ext>
            </a:extLst>
          </p:cNvPr>
          <p:cNvSpPr>
            <a:spLocks noGrp="1"/>
          </p:cNvSpPr>
          <p:nvPr>
            <p:ph type="body" sz="quarter" idx="5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
        <p:nvSpPr>
          <p:cNvPr id="27" name="Text Placeholder 25">
            <a:extLst>
              <a:ext uri="{FF2B5EF4-FFF2-40B4-BE49-F238E27FC236}">
                <a16:creationId xmlns:a16="http://schemas.microsoft.com/office/drawing/2014/main" id="{3E19E3CE-FA74-41F4-9375-FD93955328A7}"/>
              </a:ext>
            </a:extLst>
          </p:cNvPr>
          <p:cNvSpPr>
            <a:spLocks noGrp="1"/>
          </p:cNvSpPr>
          <p:nvPr>
            <p:ph type="body" sz="quarter" idx="57"/>
          </p:nvPr>
        </p:nvSpPr>
        <p:spPr>
          <a:xfrm>
            <a:off x="6461125" y="1712913"/>
            <a:ext cx="4537075" cy="201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5">
            <a:extLst>
              <a:ext uri="{FF2B5EF4-FFF2-40B4-BE49-F238E27FC236}">
                <a16:creationId xmlns:a16="http://schemas.microsoft.com/office/drawing/2014/main" id="{262F2547-EA37-4543-A1E8-E0701BC23596}"/>
              </a:ext>
            </a:extLst>
          </p:cNvPr>
          <p:cNvSpPr>
            <a:spLocks noGrp="1"/>
          </p:cNvSpPr>
          <p:nvPr>
            <p:ph type="body" sz="quarter" idx="58"/>
          </p:nvPr>
        </p:nvSpPr>
        <p:spPr>
          <a:xfrm>
            <a:off x="1148025" y="1712913"/>
            <a:ext cx="4537075" cy="201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5">
            <a:extLst>
              <a:ext uri="{FF2B5EF4-FFF2-40B4-BE49-F238E27FC236}">
                <a16:creationId xmlns:a16="http://schemas.microsoft.com/office/drawing/2014/main" id="{DC93901B-79DE-48FB-8E1C-C150AD891B83}"/>
              </a:ext>
            </a:extLst>
          </p:cNvPr>
          <p:cNvSpPr>
            <a:spLocks noGrp="1"/>
          </p:cNvSpPr>
          <p:nvPr>
            <p:ph type="body" sz="quarter" idx="59"/>
          </p:nvPr>
        </p:nvSpPr>
        <p:spPr>
          <a:xfrm>
            <a:off x="6461125" y="4429494"/>
            <a:ext cx="4537075" cy="201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5">
            <a:extLst>
              <a:ext uri="{FF2B5EF4-FFF2-40B4-BE49-F238E27FC236}">
                <a16:creationId xmlns:a16="http://schemas.microsoft.com/office/drawing/2014/main" id="{D4E121C1-A9B8-4643-9DC1-5A168A289652}"/>
              </a:ext>
            </a:extLst>
          </p:cNvPr>
          <p:cNvSpPr>
            <a:spLocks noGrp="1"/>
          </p:cNvSpPr>
          <p:nvPr>
            <p:ph type="body" sz="quarter" idx="60"/>
          </p:nvPr>
        </p:nvSpPr>
        <p:spPr>
          <a:xfrm>
            <a:off x="1148025" y="4429494"/>
            <a:ext cx="4537075" cy="201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845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FE32-9DF5-4653-8C82-D4A185791307}"/>
              </a:ext>
            </a:extLst>
          </p:cNvPr>
          <p:cNvSpPr>
            <a:spLocks noGrp="1"/>
          </p:cNvSpPr>
          <p:nvPr>
            <p:ph type="title"/>
          </p:nvPr>
        </p:nvSpPr>
        <p:spPr/>
        <p:txBody>
          <a:bodyPr/>
          <a:lstStyle/>
          <a:p>
            <a:r>
              <a:rPr lang="en-US"/>
              <a:t>Click to edit Master title style</a:t>
            </a:r>
          </a:p>
        </p:txBody>
      </p:sp>
      <p:sp>
        <p:nvSpPr>
          <p:cNvPr id="3" name="Picture Placeholder 6">
            <a:extLst>
              <a:ext uri="{FF2B5EF4-FFF2-40B4-BE49-F238E27FC236}">
                <a16:creationId xmlns:a16="http://schemas.microsoft.com/office/drawing/2014/main" id="{91351655-6EB2-4F70-A98B-3DC429E6E500}"/>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a:t>icon</a:t>
            </a:r>
          </a:p>
        </p:txBody>
      </p:sp>
      <p:sp>
        <p:nvSpPr>
          <p:cNvPr id="4" name="Content Placeholder 8">
            <a:extLst>
              <a:ext uri="{FF2B5EF4-FFF2-40B4-BE49-F238E27FC236}">
                <a16:creationId xmlns:a16="http://schemas.microsoft.com/office/drawing/2014/main" id="{D61364BE-CA0E-431E-811D-63C4C0A75951}"/>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bg2"/>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a:t>Service title – 16pt</a:t>
            </a:r>
          </a:p>
        </p:txBody>
      </p:sp>
      <p:sp>
        <p:nvSpPr>
          <p:cNvPr id="6" name="Picture Placeholder 6">
            <a:extLst>
              <a:ext uri="{FF2B5EF4-FFF2-40B4-BE49-F238E27FC236}">
                <a16:creationId xmlns:a16="http://schemas.microsoft.com/office/drawing/2014/main" id="{21FAB9EF-E680-4C51-A987-F6DBAD005CB8}"/>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a:t>icon</a:t>
            </a:r>
          </a:p>
        </p:txBody>
      </p:sp>
      <p:sp>
        <p:nvSpPr>
          <p:cNvPr id="7" name="Content Placeholder 8">
            <a:extLst>
              <a:ext uri="{FF2B5EF4-FFF2-40B4-BE49-F238E27FC236}">
                <a16:creationId xmlns:a16="http://schemas.microsoft.com/office/drawing/2014/main" id="{20D726ED-134E-4CC8-AF58-C8F5DD54CD60}"/>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bg2"/>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a:t>Service title – 16pt</a:t>
            </a:r>
          </a:p>
        </p:txBody>
      </p:sp>
      <p:sp>
        <p:nvSpPr>
          <p:cNvPr id="9" name="Picture Placeholder 6">
            <a:extLst>
              <a:ext uri="{FF2B5EF4-FFF2-40B4-BE49-F238E27FC236}">
                <a16:creationId xmlns:a16="http://schemas.microsoft.com/office/drawing/2014/main" id="{C540D51F-96EC-469E-9FE6-8EF2EC09A014}"/>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a:t>icon</a:t>
            </a:r>
          </a:p>
        </p:txBody>
      </p:sp>
      <p:sp>
        <p:nvSpPr>
          <p:cNvPr id="10" name="Content Placeholder 8">
            <a:extLst>
              <a:ext uri="{FF2B5EF4-FFF2-40B4-BE49-F238E27FC236}">
                <a16:creationId xmlns:a16="http://schemas.microsoft.com/office/drawing/2014/main" id="{03738AD8-5360-4968-8EE4-5CEE9EA03598}"/>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bg2"/>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a:t>Service title – 16pt</a:t>
            </a:r>
          </a:p>
        </p:txBody>
      </p:sp>
      <p:sp>
        <p:nvSpPr>
          <p:cNvPr id="12" name="Picture Placeholder 6">
            <a:extLst>
              <a:ext uri="{FF2B5EF4-FFF2-40B4-BE49-F238E27FC236}">
                <a16:creationId xmlns:a16="http://schemas.microsoft.com/office/drawing/2014/main" id="{746741FB-8696-4885-8848-6875582A7847}"/>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a:t>icon</a:t>
            </a:r>
          </a:p>
        </p:txBody>
      </p:sp>
      <p:sp>
        <p:nvSpPr>
          <p:cNvPr id="13" name="Content Placeholder 8">
            <a:extLst>
              <a:ext uri="{FF2B5EF4-FFF2-40B4-BE49-F238E27FC236}">
                <a16:creationId xmlns:a16="http://schemas.microsoft.com/office/drawing/2014/main" id="{46A3DE11-2F5D-46BD-A561-BA9E02B4E2A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bg2"/>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a:t>Service title – 16pt</a:t>
            </a:r>
          </a:p>
        </p:txBody>
      </p:sp>
      <p:sp>
        <p:nvSpPr>
          <p:cNvPr id="15" name="Picture Placeholder 6">
            <a:extLst>
              <a:ext uri="{FF2B5EF4-FFF2-40B4-BE49-F238E27FC236}">
                <a16:creationId xmlns:a16="http://schemas.microsoft.com/office/drawing/2014/main" id="{D2D1D69A-7215-4946-803E-E5B503F990AC}"/>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a:t>icon</a:t>
            </a:r>
          </a:p>
        </p:txBody>
      </p:sp>
      <p:sp>
        <p:nvSpPr>
          <p:cNvPr id="16" name="Content Placeholder 8">
            <a:extLst>
              <a:ext uri="{FF2B5EF4-FFF2-40B4-BE49-F238E27FC236}">
                <a16:creationId xmlns:a16="http://schemas.microsoft.com/office/drawing/2014/main" id="{AEA5CCA3-41FF-454D-86A9-E27054B8894C}"/>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bg2"/>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a:t>Service title – 16pt</a:t>
            </a:r>
          </a:p>
        </p:txBody>
      </p:sp>
      <p:sp>
        <p:nvSpPr>
          <p:cNvPr id="18" name="Picture Placeholder 6">
            <a:extLst>
              <a:ext uri="{FF2B5EF4-FFF2-40B4-BE49-F238E27FC236}">
                <a16:creationId xmlns:a16="http://schemas.microsoft.com/office/drawing/2014/main" id="{65FE0333-9543-4B1E-BEF2-81E69C5DE8E4}"/>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a:t>icon</a:t>
            </a:r>
          </a:p>
        </p:txBody>
      </p:sp>
      <p:sp>
        <p:nvSpPr>
          <p:cNvPr id="19" name="Content Placeholder 8">
            <a:extLst>
              <a:ext uri="{FF2B5EF4-FFF2-40B4-BE49-F238E27FC236}">
                <a16:creationId xmlns:a16="http://schemas.microsoft.com/office/drawing/2014/main" id="{75019874-B890-46AA-9CB6-BC3AC2984DF1}"/>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bg2"/>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a:t>Service title – 16pt</a:t>
            </a:r>
          </a:p>
        </p:txBody>
      </p:sp>
      <p:sp>
        <p:nvSpPr>
          <p:cNvPr id="23" name="Text Placeholder 21">
            <a:extLst>
              <a:ext uri="{FF2B5EF4-FFF2-40B4-BE49-F238E27FC236}">
                <a16:creationId xmlns:a16="http://schemas.microsoft.com/office/drawing/2014/main" id="{DA06AAFC-3696-4FAC-86CE-B7CD467FD605}"/>
              </a:ext>
            </a:extLst>
          </p:cNvPr>
          <p:cNvSpPr>
            <a:spLocks noGrp="1"/>
          </p:cNvSpPr>
          <p:nvPr>
            <p:ph type="body" sz="quarter" idx="38"/>
          </p:nvPr>
        </p:nvSpPr>
        <p:spPr>
          <a:xfrm>
            <a:off x="1905000" y="2163763"/>
            <a:ext cx="2586038" cy="1238250"/>
          </a:xfrm>
          <a:prstGeom prst="rect">
            <a:avLst/>
          </a:prstGeom>
        </p:spPr>
        <p:txBody>
          <a:bodyPr/>
          <a:lstStyle>
            <a:lvl1pPr marL="0" indent="0">
              <a:buNone/>
              <a:defRPr sz="1400">
                <a:solidFill>
                  <a:schemeClr val="tx1"/>
                </a:solidFill>
              </a:defRPr>
            </a:lvl1pPr>
          </a:lstStyle>
          <a:p>
            <a:pPr lvl="0"/>
            <a:r>
              <a:rPr lang="en-US"/>
              <a:t>Click to edit Master text styles</a:t>
            </a:r>
          </a:p>
        </p:txBody>
      </p:sp>
      <p:sp>
        <p:nvSpPr>
          <p:cNvPr id="24" name="Text Placeholder 21">
            <a:extLst>
              <a:ext uri="{FF2B5EF4-FFF2-40B4-BE49-F238E27FC236}">
                <a16:creationId xmlns:a16="http://schemas.microsoft.com/office/drawing/2014/main" id="{5713AE13-D771-40EE-B0AD-57850BB17A8F}"/>
              </a:ext>
            </a:extLst>
          </p:cNvPr>
          <p:cNvSpPr>
            <a:spLocks noGrp="1"/>
          </p:cNvSpPr>
          <p:nvPr>
            <p:ph type="body" sz="quarter" idx="39"/>
          </p:nvPr>
        </p:nvSpPr>
        <p:spPr>
          <a:xfrm>
            <a:off x="4877448" y="2163763"/>
            <a:ext cx="2586038" cy="1238250"/>
          </a:xfrm>
          <a:prstGeom prst="rect">
            <a:avLst/>
          </a:prstGeom>
        </p:spPr>
        <p:txBody>
          <a:bodyPr/>
          <a:lstStyle>
            <a:lvl1pPr marL="0" indent="0">
              <a:buNone/>
              <a:defRPr sz="1400">
                <a:solidFill>
                  <a:schemeClr val="tx1"/>
                </a:solidFill>
              </a:defRPr>
            </a:lvl1pPr>
          </a:lstStyle>
          <a:p>
            <a:pPr lvl="0"/>
            <a:r>
              <a:rPr lang="en-US"/>
              <a:t>Click to edit Master text styles</a:t>
            </a:r>
          </a:p>
        </p:txBody>
      </p:sp>
      <p:sp>
        <p:nvSpPr>
          <p:cNvPr id="25" name="Text Placeholder 21">
            <a:extLst>
              <a:ext uri="{FF2B5EF4-FFF2-40B4-BE49-F238E27FC236}">
                <a16:creationId xmlns:a16="http://schemas.microsoft.com/office/drawing/2014/main" id="{36E3908E-F014-4D0F-82AD-A7175B84D58B}"/>
              </a:ext>
            </a:extLst>
          </p:cNvPr>
          <p:cNvSpPr>
            <a:spLocks noGrp="1"/>
          </p:cNvSpPr>
          <p:nvPr>
            <p:ph type="body" sz="quarter" idx="40"/>
          </p:nvPr>
        </p:nvSpPr>
        <p:spPr>
          <a:xfrm>
            <a:off x="7849248" y="2163763"/>
            <a:ext cx="2586038" cy="1238250"/>
          </a:xfrm>
          <a:prstGeom prst="rect">
            <a:avLst/>
          </a:prstGeom>
        </p:spPr>
        <p:txBody>
          <a:bodyPr/>
          <a:lstStyle>
            <a:lvl1pPr marL="0" indent="0">
              <a:buNone/>
              <a:defRPr sz="1400">
                <a:solidFill>
                  <a:schemeClr val="tx1"/>
                </a:solidFill>
              </a:defRPr>
            </a:lvl1pPr>
          </a:lstStyle>
          <a:p>
            <a:pPr lvl="0"/>
            <a:r>
              <a:rPr lang="en-US"/>
              <a:t>Click to edit Master text styles</a:t>
            </a:r>
          </a:p>
        </p:txBody>
      </p:sp>
      <p:sp>
        <p:nvSpPr>
          <p:cNvPr id="26" name="Text Placeholder 21">
            <a:extLst>
              <a:ext uri="{FF2B5EF4-FFF2-40B4-BE49-F238E27FC236}">
                <a16:creationId xmlns:a16="http://schemas.microsoft.com/office/drawing/2014/main" id="{07A0B8D4-2565-4D23-816B-47C9179AF3E6}"/>
              </a:ext>
            </a:extLst>
          </p:cNvPr>
          <p:cNvSpPr>
            <a:spLocks noGrp="1"/>
          </p:cNvSpPr>
          <p:nvPr>
            <p:ph type="body" sz="quarter" idx="41"/>
          </p:nvPr>
        </p:nvSpPr>
        <p:spPr>
          <a:xfrm>
            <a:off x="1905000" y="4785043"/>
            <a:ext cx="2586038" cy="1238250"/>
          </a:xfrm>
          <a:prstGeom prst="rect">
            <a:avLst/>
          </a:prstGeom>
        </p:spPr>
        <p:txBody>
          <a:bodyPr/>
          <a:lstStyle>
            <a:lvl1pPr marL="0" indent="0">
              <a:buNone/>
              <a:defRPr sz="1400">
                <a:solidFill>
                  <a:schemeClr val="tx1"/>
                </a:solidFill>
              </a:defRPr>
            </a:lvl1pPr>
          </a:lstStyle>
          <a:p>
            <a:pPr lvl="0"/>
            <a:r>
              <a:rPr lang="en-US"/>
              <a:t>Click to edit Master text styles</a:t>
            </a:r>
          </a:p>
        </p:txBody>
      </p:sp>
      <p:sp>
        <p:nvSpPr>
          <p:cNvPr id="27" name="Text Placeholder 21">
            <a:extLst>
              <a:ext uri="{FF2B5EF4-FFF2-40B4-BE49-F238E27FC236}">
                <a16:creationId xmlns:a16="http://schemas.microsoft.com/office/drawing/2014/main" id="{E8FA3B07-9710-4E44-8F07-E0FCD69094BC}"/>
              </a:ext>
            </a:extLst>
          </p:cNvPr>
          <p:cNvSpPr>
            <a:spLocks noGrp="1"/>
          </p:cNvSpPr>
          <p:nvPr>
            <p:ph type="body" sz="quarter" idx="42"/>
          </p:nvPr>
        </p:nvSpPr>
        <p:spPr>
          <a:xfrm>
            <a:off x="4877448" y="4785043"/>
            <a:ext cx="2586038" cy="1238250"/>
          </a:xfrm>
          <a:prstGeom prst="rect">
            <a:avLst/>
          </a:prstGeom>
        </p:spPr>
        <p:txBody>
          <a:bodyPr/>
          <a:lstStyle>
            <a:lvl1pPr marL="0" indent="0">
              <a:buNone/>
              <a:defRPr sz="1400">
                <a:solidFill>
                  <a:schemeClr val="tx1"/>
                </a:solidFill>
              </a:defRPr>
            </a:lvl1pPr>
          </a:lstStyle>
          <a:p>
            <a:pPr lvl="0"/>
            <a:r>
              <a:rPr lang="en-US"/>
              <a:t>Click to edit Master text styles</a:t>
            </a:r>
          </a:p>
        </p:txBody>
      </p:sp>
      <p:sp>
        <p:nvSpPr>
          <p:cNvPr id="28" name="Text Placeholder 21">
            <a:extLst>
              <a:ext uri="{FF2B5EF4-FFF2-40B4-BE49-F238E27FC236}">
                <a16:creationId xmlns:a16="http://schemas.microsoft.com/office/drawing/2014/main" id="{59FA9F02-BC03-431A-BF2C-31CF2C5274B5}"/>
              </a:ext>
            </a:extLst>
          </p:cNvPr>
          <p:cNvSpPr>
            <a:spLocks noGrp="1"/>
          </p:cNvSpPr>
          <p:nvPr>
            <p:ph type="body" sz="quarter" idx="43"/>
          </p:nvPr>
        </p:nvSpPr>
        <p:spPr>
          <a:xfrm>
            <a:off x="7849248" y="4785043"/>
            <a:ext cx="2586038" cy="1238250"/>
          </a:xfrm>
          <a:prstGeom prst="rect">
            <a:avLst/>
          </a:prstGeom>
        </p:spPr>
        <p:txBody>
          <a:bodyPr/>
          <a:lstStyle>
            <a:lvl1pPr marL="0" indent="0">
              <a:buNone/>
              <a:defRPr sz="1400">
                <a:solidFill>
                  <a:schemeClr val="tx1"/>
                </a:solidFill>
              </a:defRPr>
            </a:lvl1pPr>
          </a:lstStyle>
          <a:p>
            <a:pPr lvl="0"/>
            <a:r>
              <a:rPr lang="en-US"/>
              <a:t>Click to edit Master text styles</a:t>
            </a:r>
          </a:p>
        </p:txBody>
      </p:sp>
      <p:sp>
        <p:nvSpPr>
          <p:cNvPr id="21" name="Text Placeholder 6">
            <a:extLst>
              <a:ext uri="{FF2B5EF4-FFF2-40B4-BE49-F238E27FC236}">
                <a16:creationId xmlns:a16="http://schemas.microsoft.com/office/drawing/2014/main" id="{488D351C-F68C-47DA-BF49-B518375B106F}"/>
              </a:ext>
            </a:extLst>
          </p:cNvPr>
          <p:cNvSpPr>
            <a:spLocks noGrp="1"/>
          </p:cNvSpPr>
          <p:nvPr>
            <p:ph type="body" sz="quarter" idx="5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974203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Partion _ Layou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EE72-A31B-431D-B31E-6B42BACEBFAE}"/>
              </a:ext>
            </a:extLst>
          </p:cNvPr>
          <p:cNvSpPr>
            <a:spLocks noGrp="1"/>
          </p:cNvSpPr>
          <p:nvPr>
            <p:ph type="title"/>
          </p:nvPr>
        </p:nvSpPr>
        <p:spPr/>
        <p:txBody>
          <a:bodyPr/>
          <a:lstStyle/>
          <a:p>
            <a:r>
              <a:rPr lang="en-US"/>
              <a:t>Click to edit Master title style</a:t>
            </a:r>
          </a:p>
        </p:txBody>
      </p:sp>
      <p:sp>
        <p:nvSpPr>
          <p:cNvPr id="18" name="Text Placeholder 18">
            <a:extLst>
              <a:ext uri="{FF2B5EF4-FFF2-40B4-BE49-F238E27FC236}">
                <a16:creationId xmlns:a16="http://schemas.microsoft.com/office/drawing/2014/main" id="{C18D3C1D-EC82-4879-8DD0-583595F05CC5}"/>
              </a:ext>
            </a:extLst>
          </p:cNvPr>
          <p:cNvSpPr>
            <a:spLocks noGrp="1"/>
          </p:cNvSpPr>
          <p:nvPr>
            <p:ph type="body" sz="quarter" idx="23" hasCustomPrompt="1"/>
          </p:nvPr>
        </p:nvSpPr>
        <p:spPr>
          <a:xfrm>
            <a:off x="550980" y="1156924"/>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19" name="Text Placeholder 18">
            <a:extLst>
              <a:ext uri="{FF2B5EF4-FFF2-40B4-BE49-F238E27FC236}">
                <a16:creationId xmlns:a16="http://schemas.microsoft.com/office/drawing/2014/main" id="{0F777FBA-C8D0-4517-BF6B-FCE2E4D67532}"/>
              </a:ext>
            </a:extLst>
          </p:cNvPr>
          <p:cNvSpPr>
            <a:spLocks noGrp="1"/>
          </p:cNvSpPr>
          <p:nvPr>
            <p:ph type="body" sz="quarter" idx="25" hasCustomPrompt="1"/>
          </p:nvPr>
        </p:nvSpPr>
        <p:spPr>
          <a:xfrm>
            <a:off x="4444588" y="1156924"/>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20" name="Text Placeholder 18">
            <a:extLst>
              <a:ext uri="{FF2B5EF4-FFF2-40B4-BE49-F238E27FC236}">
                <a16:creationId xmlns:a16="http://schemas.microsoft.com/office/drawing/2014/main" id="{407684BA-E0DF-4498-88CE-536EDAC42AD2}"/>
              </a:ext>
            </a:extLst>
          </p:cNvPr>
          <p:cNvSpPr>
            <a:spLocks noGrp="1"/>
          </p:cNvSpPr>
          <p:nvPr>
            <p:ph type="body" sz="quarter" idx="27" hasCustomPrompt="1"/>
          </p:nvPr>
        </p:nvSpPr>
        <p:spPr>
          <a:xfrm>
            <a:off x="8387938" y="1156924"/>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21" name="Text Placeholder 18">
            <a:extLst>
              <a:ext uri="{FF2B5EF4-FFF2-40B4-BE49-F238E27FC236}">
                <a16:creationId xmlns:a16="http://schemas.microsoft.com/office/drawing/2014/main" id="{4A15C0A4-EAF4-4185-A199-3326814C6E4C}"/>
              </a:ext>
            </a:extLst>
          </p:cNvPr>
          <p:cNvSpPr>
            <a:spLocks noGrp="1"/>
          </p:cNvSpPr>
          <p:nvPr>
            <p:ph type="body" sz="quarter" idx="29" hasCustomPrompt="1"/>
          </p:nvPr>
        </p:nvSpPr>
        <p:spPr>
          <a:xfrm>
            <a:off x="550980" y="3971563"/>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22" name="Text Placeholder 18">
            <a:extLst>
              <a:ext uri="{FF2B5EF4-FFF2-40B4-BE49-F238E27FC236}">
                <a16:creationId xmlns:a16="http://schemas.microsoft.com/office/drawing/2014/main" id="{58ACF53B-E4EC-451F-808C-B9FFF5BF1A3B}"/>
              </a:ext>
            </a:extLst>
          </p:cNvPr>
          <p:cNvSpPr>
            <a:spLocks noGrp="1"/>
          </p:cNvSpPr>
          <p:nvPr>
            <p:ph type="body" sz="quarter" idx="31" hasCustomPrompt="1"/>
          </p:nvPr>
        </p:nvSpPr>
        <p:spPr>
          <a:xfrm>
            <a:off x="4444588" y="3971563"/>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23" name="Text Placeholder 18">
            <a:extLst>
              <a:ext uri="{FF2B5EF4-FFF2-40B4-BE49-F238E27FC236}">
                <a16:creationId xmlns:a16="http://schemas.microsoft.com/office/drawing/2014/main" id="{5B917798-798C-4E7C-9349-425E5DB98D97}"/>
              </a:ext>
            </a:extLst>
          </p:cNvPr>
          <p:cNvSpPr>
            <a:spLocks noGrp="1"/>
          </p:cNvSpPr>
          <p:nvPr>
            <p:ph type="body" sz="quarter" idx="33" hasCustomPrompt="1"/>
          </p:nvPr>
        </p:nvSpPr>
        <p:spPr>
          <a:xfrm>
            <a:off x="8387938" y="3971563"/>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cxnSp>
        <p:nvCxnSpPr>
          <p:cNvPr id="24" name="Straight Connector 23">
            <a:extLst>
              <a:ext uri="{FF2B5EF4-FFF2-40B4-BE49-F238E27FC236}">
                <a16:creationId xmlns:a16="http://schemas.microsoft.com/office/drawing/2014/main" id="{8154CDB4-E5CA-41C9-9518-F9EEDBB8C3BB}"/>
              </a:ext>
            </a:extLst>
          </p:cNvPr>
          <p:cNvCxnSpPr/>
          <p:nvPr userDrawn="1"/>
        </p:nvCxnSpPr>
        <p:spPr>
          <a:xfrm>
            <a:off x="253579" y="3701988"/>
            <a:ext cx="11869445"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20DC51-C18E-4A5F-BD60-F0505070C292}"/>
              </a:ext>
            </a:extLst>
          </p:cNvPr>
          <p:cNvCxnSpPr>
            <a:cxnSpLocks/>
          </p:cNvCxnSpPr>
          <p:nvPr userDrawn="1"/>
        </p:nvCxnSpPr>
        <p:spPr>
          <a:xfrm>
            <a:off x="4150877" y="1029810"/>
            <a:ext cx="0" cy="5523353"/>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EADDD3-016F-4134-8DBB-5B6F832651A7}"/>
              </a:ext>
            </a:extLst>
          </p:cNvPr>
          <p:cNvCxnSpPr>
            <a:cxnSpLocks/>
          </p:cNvCxnSpPr>
          <p:nvPr userDrawn="1"/>
        </p:nvCxnSpPr>
        <p:spPr>
          <a:xfrm>
            <a:off x="8136951" y="1029810"/>
            <a:ext cx="0" cy="5523353"/>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75DA2D7-B69D-4770-A0E3-0D8357855CA7}"/>
              </a:ext>
            </a:extLst>
          </p:cNvPr>
          <p:cNvSpPr>
            <a:spLocks noGrp="1"/>
          </p:cNvSpPr>
          <p:nvPr>
            <p:ph type="body" sz="quarter" idx="24"/>
          </p:nvPr>
        </p:nvSpPr>
        <p:spPr>
          <a:xfrm>
            <a:off x="550980" y="1606830"/>
            <a:ext cx="3371851" cy="1836093"/>
          </a:xfrm>
          <a:prstGeom prst="rect">
            <a:avLst/>
          </a:prstGeom>
        </p:spPr>
        <p:txBody>
          <a:bodyPr/>
          <a:lstStyle>
            <a:lvl1pPr marL="0" indent="0">
              <a:buNone/>
              <a:defRPr lang="en-US" sz="1600" kern="1200" dirty="0">
                <a:solidFill>
                  <a:schemeClr val="tx1"/>
                </a:solidFill>
                <a:latin typeface="+mn-lt"/>
                <a:ea typeface="+mn-ea"/>
                <a:cs typeface="+mn-cs"/>
              </a:defRPr>
            </a:lvl1pPr>
          </a:lstStyle>
          <a:p>
            <a:endParaRPr lang="en-US"/>
          </a:p>
        </p:txBody>
      </p:sp>
      <p:sp>
        <p:nvSpPr>
          <p:cNvPr id="28" name="Text Placeholder 5">
            <a:extLst>
              <a:ext uri="{FF2B5EF4-FFF2-40B4-BE49-F238E27FC236}">
                <a16:creationId xmlns:a16="http://schemas.microsoft.com/office/drawing/2014/main" id="{282B86D4-9351-4447-899F-78F2A57FDFBF}"/>
              </a:ext>
            </a:extLst>
          </p:cNvPr>
          <p:cNvSpPr>
            <a:spLocks noGrp="1"/>
          </p:cNvSpPr>
          <p:nvPr>
            <p:ph type="body" sz="quarter" idx="26"/>
          </p:nvPr>
        </p:nvSpPr>
        <p:spPr>
          <a:xfrm>
            <a:off x="4444588" y="1606830"/>
            <a:ext cx="3371851" cy="1836093"/>
          </a:xfrm>
          <a:prstGeom prst="rect">
            <a:avLst/>
          </a:prstGeom>
        </p:spPr>
        <p:txBody>
          <a:bodyPr/>
          <a:lstStyle>
            <a:lvl1pPr marL="0" indent="0">
              <a:buNone/>
              <a:defRPr lang="en-US" sz="1600" kern="1200" dirty="0">
                <a:solidFill>
                  <a:schemeClr val="tx1"/>
                </a:solidFill>
                <a:latin typeface="+mn-lt"/>
                <a:ea typeface="+mn-ea"/>
                <a:cs typeface="+mn-cs"/>
              </a:defRPr>
            </a:lvl1pPr>
          </a:lstStyle>
          <a:p>
            <a:endParaRPr lang="en-US"/>
          </a:p>
        </p:txBody>
      </p:sp>
      <p:sp>
        <p:nvSpPr>
          <p:cNvPr id="29" name="Text Placeholder 7">
            <a:extLst>
              <a:ext uri="{FF2B5EF4-FFF2-40B4-BE49-F238E27FC236}">
                <a16:creationId xmlns:a16="http://schemas.microsoft.com/office/drawing/2014/main" id="{38F29096-BAF2-40F2-9C18-19895DC3AF94}"/>
              </a:ext>
            </a:extLst>
          </p:cNvPr>
          <p:cNvSpPr>
            <a:spLocks noGrp="1"/>
          </p:cNvSpPr>
          <p:nvPr>
            <p:ph type="body" sz="quarter" idx="28"/>
          </p:nvPr>
        </p:nvSpPr>
        <p:spPr>
          <a:xfrm>
            <a:off x="8387938" y="1606830"/>
            <a:ext cx="3371851" cy="1836093"/>
          </a:xfrm>
          <a:prstGeom prst="rect">
            <a:avLst/>
          </a:prstGeom>
        </p:spPr>
        <p:txBody>
          <a:bodyPr/>
          <a:lstStyle>
            <a:lvl1pPr marL="0" indent="0">
              <a:buNone/>
              <a:defRPr lang="en-US" sz="1600" kern="1200" dirty="0">
                <a:solidFill>
                  <a:schemeClr val="tx1"/>
                </a:solidFill>
                <a:latin typeface="+mn-lt"/>
                <a:ea typeface="+mn-ea"/>
                <a:cs typeface="+mn-cs"/>
              </a:defRPr>
            </a:lvl1pPr>
          </a:lstStyle>
          <a:p>
            <a:endParaRPr lang="en-US"/>
          </a:p>
        </p:txBody>
      </p:sp>
      <p:sp>
        <p:nvSpPr>
          <p:cNvPr id="30" name="Text Placeholder 9">
            <a:extLst>
              <a:ext uri="{FF2B5EF4-FFF2-40B4-BE49-F238E27FC236}">
                <a16:creationId xmlns:a16="http://schemas.microsoft.com/office/drawing/2014/main" id="{C178172D-0689-4D56-BEB7-0223632ABD85}"/>
              </a:ext>
            </a:extLst>
          </p:cNvPr>
          <p:cNvSpPr>
            <a:spLocks noGrp="1"/>
          </p:cNvSpPr>
          <p:nvPr>
            <p:ph type="body" sz="quarter" idx="30"/>
          </p:nvPr>
        </p:nvSpPr>
        <p:spPr>
          <a:xfrm>
            <a:off x="550980" y="4421469"/>
            <a:ext cx="3371851" cy="1836093"/>
          </a:xfrm>
          <a:prstGeom prst="rect">
            <a:avLst/>
          </a:prstGeom>
        </p:spPr>
        <p:txBody>
          <a:bodyPr/>
          <a:lstStyle>
            <a:lvl1pPr marL="0" indent="0">
              <a:buNone/>
              <a:defRPr lang="en-US" sz="1600" kern="1200" dirty="0">
                <a:solidFill>
                  <a:schemeClr val="tx1"/>
                </a:solidFill>
                <a:latin typeface="+mn-lt"/>
                <a:ea typeface="+mn-ea"/>
                <a:cs typeface="+mn-cs"/>
              </a:defRPr>
            </a:lvl1pPr>
          </a:lstStyle>
          <a:p>
            <a:endParaRPr lang="en-US"/>
          </a:p>
        </p:txBody>
      </p:sp>
      <p:sp>
        <p:nvSpPr>
          <p:cNvPr id="31" name="Text Placeholder 11">
            <a:extLst>
              <a:ext uri="{FF2B5EF4-FFF2-40B4-BE49-F238E27FC236}">
                <a16:creationId xmlns:a16="http://schemas.microsoft.com/office/drawing/2014/main" id="{DBD5B6CC-8BDF-487B-A547-C5FB630F0972}"/>
              </a:ext>
            </a:extLst>
          </p:cNvPr>
          <p:cNvSpPr>
            <a:spLocks noGrp="1"/>
          </p:cNvSpPr>
          <p:nvPr>
            <p:ph type="body" sz="quarter" idx="32"/>
          </p:nvPr>
        </p:nvSpPr>
        <p:spPr>
          <a:xfrm>
            <a:off x="4444588" y="4421469"/>
            <a:ext cx="3371851" cy="1836093"/>
          </a:xfrm>
          <a:prstGeom prst="rect">
            <a:avLst/>
          </a:prstGeom>
        </p:spPr>
        <p:txBody>
          <a:bodyPr/>
          <a:lstStyle>
            <a:lvl1pPr marL="0" indent="0">
              <a:buNone/>
              <a:defRPr lang="en-US" sz="1600" kern="1200" dirty="0">
                <a:solidFill>
                  <a:schemeClr val="tx1"/>
                </a:solidFill>
                <a:latin typeface="+mn-lt"/>
                <a:ea typeface="+mn-ea"/>
                <a:cs typeface="+mn-cs"/>
              </a:defRPr>
            </a:lvl1pPr>
          </a:lstStyle>
          <a:p>
            <a:endParaRPr lang="en-US"/>
          </a:p>
        </p:txBody>
      </p:sp>
      <p:sp>
        <p:nvSpPr>
          <p:cNvPr id="32" name="Text Placeholder 13">
            <a:extLst>
              <a:ext uri="{FF2B5EF4-FFF2-40B4-BE49-F238E27FC236}">
                <a16:creationId xmlns:a16="http://schemas.microsoft.com/office/drawing/2014/main" id="{7F33FD13-15C3-4A01-BAC3-BE98884B5449}"/>
              </a:ext>
            </a:extLst>
          </p:cNvPr>
          <p:cNvSpPr>
            <a:spLocks noGrp="1"/>
          </p:cNvSpPr>
          <p:nvPr>
            <p:ph type="body" sz="quarter" idx="34"/>
          </p:nvPr>
        </p:nvSpPr>
        <p:spPr>
          <a:xfrm>
            <a:off x="8387938" y="4421469"/>
            <a:ext cx="3371851" cy="1836093"/>
          </a:xfrm>
          <a:prstGeom prst="rect">
            <a:avLst/>
          </a:prstGeom>
        </p:spPr>
        <p:txBody>
          <a:bodyPr/>
          <a:lstStyle>
            <a:lvl1pPr marL="0" indent="0">
              <a:buNone/>
              <a:defRPr>
                <a:solidFill>
                  <a:schemeClr val="tx1"/>
                </a:solidFill>
              </a:defRPr>
            </a:lvl1pPr>
          </a:lstStyle>
          <a:p>
            <a:endParaRPr lang="en-US"/>
          </a:p>
        </p:txBody>
      </p:sp>
      <p:sp>
        <p:nvSpPr>
          <p:cNvPr id="33" name="Text Placeholder 6">
            <a:extLst>
              <a:ext uri="{FF2B5EF4-FFF2-40B4-BE49-F238E27FC236}">
                <a16:creationId xmlns:a16="http://schemas.microsoft.com/office/drawing/2014/main" id="{F7D829B1-3630-4F4E-A9B9-C4A19FE7568D}"/>
              </a:ext>
            </a:extLst>
          </p:cNvPr>
          <p:cNvSpPr>
            <a:spLocks noGrp="1"/>
          </p:cNvSpPr>
          <p:nvPr>
            <p:ph type="body" sz="quarter" idx="5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4162858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_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C955-10F5-4565-9A64-88D7F5ADF308}"/>
              </a:ext>
            </a:extLst>
          </p:cNvPr>
          <p:cNvSpPr>
            <a:spLocks noGrp="1"/>
          </p:cNvSpPr>
          <p:nvPr>
            <p:ph type="title"/>
          </p:nvPr>
        </p:nvSpPr>
        <p:spPr/>
        <p:txBody>
          <a:bodyPr/>
          <a:lstStyle/>
          <a:p>
            <a:r>
              <a:rPr lang="en-US"/>
              <a:t>Click to edit Master title style</a:t>
            </a:r>
          </a:p>
        </p:txBody>
      </p:sp>
      <p:sp>
        <p:nvSpPr>
          <p:cNvPr id="40" name="Rectangle: Rounded Corners 39">
            <a:extLst>
              <a:ext uri="{FF2B5EF4-FFF2-40B4-BE49-F238E27FC236}">
                <a16:creationId xmlns:a16="http://schemas.microsoft.com/office/drawing/2014/main" id="{8529AB90-A954-4252-BA87-3D996F4DBF9A}"/>
              </a:ext>
            </a:extLst>
          </p:cNvPr>
          <p:cNvSpPr/>
          <p:nvPr userDrawn="1"/>
        </p:nvSpPr>
        <p:spPr>
          <a:xfrm>
            <a:off x="6580125" y="4979963"/>
            <a:ext cx="5211192" cy="1479296"/>
          </a:xfrm>
          <a:prstGeom prst="roundRect">
            <a:avLst>
              <a:gd name="adj" fmla="val 4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indent="0">
              <a:buFont typeface="Arial" panose="020B0604020202020204" pitchFamily="34" charset="0"/>
              <a:buNone/>
            </a:pPr>
            <a:endParaRPr lang="en-US" sz="1400">
              <a:solidFill>
                <a:schemeClr val="tx1"/>
              </a:solidFill>
            </a:endParaRPr>
          </a:p>
        </p:txBody>
      </p:sp>
      <p:sp>
        <p:nvSpPr>
          <p:cNvPr id="41" name="Rectangle: Rounded Corners 40">
            <a:extLst>
              <a:ext uri="{FF2B5EF4-FFF2-40B4-BE49-F238E27FC236}">
                <a16:creationId xmlns:a16="http://schemas.microsoft.com/office/drawing/2014/main" id="{41CE5CB7-97EC-45D9-BE80-50FC499A69F0}"/>
              </a:ext>
            </a:extLst>
          </p:cNvPr>
          <p:cNvSpPr/>
          <p:nvPr userDrawn="1"/>
        </p:nvSpPr>
        <p:spPr>
          <a:xfrm>
            <a:off x="598021" y="4979963"/>
            <a:ext cx="5211192" cy="1479296"/>
          </a:xfrm>
          <a:prstGeom prst="roundRect">
            <a:avLst>
              <a:gd name="adj" fmla="val 4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indent="0">
              <a:buFont typeface="Arial" panose="020B0604020202020204" pitchFamily="34" charset="0"/>
              <a:buNone/>
            </a:pPr>
            <a:endParaRPr lang="en-US" sz="1400">
              <a:solidFill>
                <a:schemeClr val="tx1"/>
              </a:solidFill>
            </a:endParaRPr>
          </a:p>
        </p:txBody>
      </p:sp>
      <p:sp>
        <p:nvSpPr>
          <p:cNvPr id="42" name="Rectangle: Rounded Corners 41">
            <a:extLst>
              <a:ext uri="{FF2B5EF4-FFF2-40B4-BE49-F238E27FC236}">
                <a16:creationId xmlns:a16="http://schemas.microsoft.com/office/drawing/2014/main" id="{283BAD20-7FCB-4387-AAA4-55526AC090F8}"/>
              </a:ext>
            </a:extLst>
          </p:cNvPr>
          <p:cNvSpPr/>
          <p:nvPr userDrawn="1"/>
        </p:nvSpPr>
        <p:spPr>
          <a:xfrm>
            <a:off x="6580125" y="3230080"/>
            <a:ext cx="5211192" cy="1479296"/>
          </a:xfrm>
          <a:prstGeom prst="roundRect">
            <a:avLst>
              <a:gd name="adj" fmla="val 4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indent="0">
              <a:buFont typeface="Arial" panose="020B0604020202020204" pitchFamily="34" charset="0"/>
              <a:buNone/>
            </a:pPr>
            <a:endParaRPr lang="en-US" sz="1400">
              <a:solidFill>
                <a:schemeClr val="tx1"/>
              </a:solidFill>
            </a:endParaRPr>
          </a:p>
        </p:txBody>
      </p:sp>
      <p:sp>
        <p:nvSpPr>
          <p:cNvPr id="43" name="Rectangle: Rounded Corners 42">
            <a:extLst>
              <a:ext uri="{FF2B5EF4-FFF2-40B4-BE49-F238E27FC236}">
                <a16:creationId xmlns:a16="http://schemas.microsoft.com/office/drawing/2014/main" id="{F571DD13-ECA3-458D-B94C-E7A7C8F2B6EE}"/>
              </a:ext>
            </a:extLst>
          </p:cNvPr>
          <p:cNvSpPr/>
          <p:nvPr userDrawn="1"/>
        </p:nvSpPr>
        <p:spPr>
          <a:xfrm>
            <a:off x="598021" y="3230080"/>
            <a:ext cx="5211192" cy="1479296"/>
          </a:xfrm>
          <a:prstGeom prst="roundRect">
            <a:avLst>
              <a:gd name="adj" fmla="val 4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indent="0">
              <a:buFont typeface="Arial" panose="020B0604020202020204" pitchFamily="34" charset="0"/>
              <a:buNone/>
            </a:pPr>
            <a:endParaRPr lang="en-US" sz="1400">
              <a:solidFill>
                <a:schemeClr val="tx1"/>
              </a:solidFill>
            </a:endParaRPr>
          </a:p>
        </p:txBody>
      </p:sp>
      <p:sp>
        <p:nvSpPr>
          <p:cNvPr id="44" name="Rectangle: Rounded Corners 43">
            <a:extLst>
              <a:ext uri="{FF2B5EF4-FFF2-40B4-BE49-F238E27FC236}">
                <a16:creationId xmlns:a16="http://schemas.microsoft.com/office/drawing/2014/main" id="{2F6A24A7-0238-41EC-8E48-4CBC16C298A5}"/>
              </a:ext>
            </a:extLst>
          </p:cNvPr>
          <p:cNvSpPr/>
          <p:nvPr userDrawn="1"/>
        </p:nvSpPr>
        <p:spPr>
          <a:xfrm>
            <a:off x="6580125" y="1454404"/>
            <a:ext cx="5211192" cy="1479296"/>
          </a:xfrm>
          <a:prstGeom prst="roundRect">
            <a:avLst>
              <a:gd name="adj" fmla="val 4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indent="0">
              <a:buFont typeface="Arial" panose="020B0604020202020204" pitchFamily="34" charset="0"/>
              <a:buNone/>
            </a:pPr>
            <a:endParaRPr lang="en-US" sz="1400">
              <a:solidFill>
                <a:schemeClr val="tx1"/>
              </a:solidFill>
            </a:endParaRPr>
          </a:p>
        </p:txBody>
      </p:sp>
      <p:sp>
        <p:nvSpPr>
          <p:cNvPr id="45" name="Rectangle: Rounded Corners 44">
            <a:extLst>
              <a:ext uri="{FF2B5EF4-FFF2-40B4-BE49-F238E27FC236}">
                <a16:creationId xmlns:a16="http://schemas.microsoft.com/office/drawing/2014/main" id="{EBABC3D1-EB57-4AEB-A56C-31ED72AD7441}"/>
              </a:ext>
            </a:extLst>
          </p:cNvPr>
          <p:cNvSpPr/>
          <p:nvPr userDrawn="1"/>
        </p:nvSpPr>
        <p:spPr>
          <a:xfrm>
            <a:off x="598021" y="1454404"/>
            <a:ext cx="5211192" cy="1479296"/>
          </a:xfrm>
          <a:prstGeom prst="roundRect">
            <a:avLst>
              <a:gd name="adj" fmla="val 4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marL="0" indent="0">
              <a:buFont typeface="Arial" panose="020B0604020202020204" pitchFamily="34" charset="0"/>
              <a:buNone/>
            </a:pPr>
            <a:endParaRPr lang="en-US" sz="1400">
              <a:solidFill>
                <a:schemeClr val="tx1"/>
              </a:solidFill>
            </a:endParaRPr>
          </a:p>
        </p:txBody>
      </p:sp>
      <p:sp>
        <p:nvSpPr>
          <p:cNvPr id="46" name="Rectangle: Top Corners Rounded 45">
            <a:extLst>
              <a:ext uri="{FF2B5EF4-FFF2-40B4-BE49-F238E27FC236}">
                <a16:creationId xmlns:a16="http://schemas.microsoft.com/office/drawing/2014/main" id="{7DCFC5E4-3832-4EE4-92B4-32760413A114}"/>
              </a:ext>
            </a:extLst>
          </p:cNvPr>
          <p:cNvSpPr/>
          <p:nvPr userDrawn="1"/>
        </p:nvSpPr>
        <p:spPr>
          <a:xfrm>
            <a:off x="496881" y="1252761"/>
            <a:ext cx="5421958" cy="346133"/>
          </a:xfrm>
          <a:prstGeom prst="round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Top Corners Rounded 46">
            <a:extLst>
              <a:ext uri="{FF2B5EF4-FFF2-40B4-BE49-F238E27FC236}">
                <a16:creationId xmlns:a16="http://schemas.microsoft.com/office/drawing/2014/main" id="{D807ECEC-49B7-4B72-B0C3-6B58297093EC}"/>
              </a:ext>
            </a:extLst>
          </p:cNvPr>
          <p:cNvSpPr/>
          <p:nvPr userDrawn="1"/>
        </p:nvSpPr>
        <p:spPr>
          <a:xfrm>
            <a:off x="496881" y="3042966"/>
            <a:ext cx="5421958" cy="346133"/>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Top Corners Rounded 47">
            <a:extLst>
              <a:ext uri="{FF2B5EF4-FFF2-40B4-BE49-F238E27FC236}">
                <a16:creationId xmlns:a16="http://schemas.microsoft.com/office/drawing/2014/main" id="{DC9F9E76-D496-4353-ADD4-63982341CD65}"/>
              </a:ext>
            </a:extLst>
          </p:cNvPr>
          <p:cNvSpPr/>
          <p:nvPr userDrawn="1"/>
        </p:nvSpPr>
        <p:spPr>
          <a:xfrm>
            <a:off x="496881" y="4796689"/>
            <a:ext cx="5421958" cy="346133"/>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Top Corners Rounded 48">
            <a:extLst>
              <a:ext uri="{FF2B5EF4-FFF2-40B4-BE49-F238E27FC236}">
                <a16:creationId xmlns:a16="http://schemas.microsoft.com/office/drawing/2014/main" id="{0B6AB961-9921-4E6A-81A3-C101935E1B85}"/>
              </a:ext>
            </a:extLst>
          </p:cNvPr>
          <p:cNvSpPr/>
          <p:nvPr userDrawn="1"/>
        </p:nvSpPr>
        <p:spPr>
          <a:xfrm>
            <a:off x="6482243" y="1252761"/>
            <a:ext cx="5421958" cy="346133"/>
          </a:xfrm>
          <a:prstGeom prst="round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0473D601-4FD0-4604-8189-039055808732}"/>
              </a:ext>
            </a:extLst>
          </p:cNvPr>
          <p:cNvSpPr/>
          <p:nvPr userDrawn="1"/>
        </p:nvSpPr>
        <p:spPr>
          <a:xfrm>
            <a:off x="6482243" y="3042966"/>
            <a:ext cx="5421958" cy="346133"/>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80D64A69-1759-4C0A-B629-891862E56A4C}"/>
              </a:ext>
            </a:extLst>
          </p:cNvPr>
          <p:cNvSpPr/>
          <p:nvPr userDrawn="1"/>
        </p:nvSpPr>
        <p:spPr>
          <a:xfrm>
            <a:off x="6482243" y="4796689"/>
            <a:ext cx="5421958" cy="346133"/>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796B55D-56B1-4788-9B1E-C7771FBBDE1B}"/>
              </a:ext>
            </a:extLst>
          </p:cNvPr>
          <p:cNvSpPr/>
          <p:nvPr userDrawn="1"/>
        </p:nvSpPr>
        <p:spPr>
          <a:xfrm>
            <a:off x="526572" y="1288304"/>
            <a:ext cx="283432" cy="283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E786A1F-206D-490D-90DF-E3ABDD093184}"/>
              </a:ext>
            </a:extLst>
          </p:cNvPr>
          <p:cNvSpPr/>
          <p:nvPr userDrawn="1"/>
        </p:nvSpPr>
        <p:spPr>
          <a:xfrm>
            <a:off x="526572" y="3073446"/>
            <a:ext cx="283432" cy="283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C01471-8DDB-477A-9B69-7C2D2D50D251}"/>
              </a:ext>
            </a:extLst>
          </p:cNvPr>
          <p:cNvSpPr/>
          <p:nvPr userDrawn="1"/>
        </p:nvSpPr>
        <p:spPr>
          <a:xfrm>
            <a:off x="526572" y="4836705"/>
            <a:ext cx="283432" cy="283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A2C29A1-CF44-41E7-AA36-80B0435C42A9}"/>
              </a:ext>
            </a:extLst>
          </p:cNvPr>
          <p:cNvSpPr/>
          <p:nvPr userDrawn="1"/>
        </p:nvSpPr>
        <p:spPr>
          <a:xfrm>
            <a:off x="6532520" y="1288304"/>
            <a:ext cx="283432" cy="283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3548465-3EE5-4828-98E2-BA013DD0B11D}"/>
              </a:ext>
            </a:extLst>
          </p:cNvPr>
          <p:cNvSpPr/>
          <p:nvPr userDrawn="1"/>
        </p:nvSpPr>
        <p:spPr>
          <a:xfrm>
            <a:off x="6532520" y="3073446"/>
            <a:ext cx="283432" cy="283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662D9B0-5FF5-4F51-8C22-2AA0EC97E64D}"/>
              </a:ext>
            </a:extLst>
          </p:cNvPr>
          <p:cNvSpPr/>
          <p:nvPr userDrawn="1"/>
        </p:nvSpPr>
        <p:spPr>
          <a:xfrm>
            <a:off x="6532520" y="4836705"/>
            <a:ext cx="283432" cy="2834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3">
            <a:extLst>
              <a:ext uri="{FF2B5EF4-FFF2-40B4-BE49-F238E27FC236}">
                <a16:creationId xmlns:a16="http://schemas.microsoft.com/office/drawing/2014/main" id="{A2EC0E15-75FA-42B4-9E78-F51DE2E5E0F7}"/>
              </a:ext>
            </a:extLst>
          </p:cNvPr>
          <p:cNvSpPr>
            <a:spLocks noGrp="1"/>
          </p:cNvSpPr>
          <p:nvPr>
            <p:ph type="body" sz="quarter" idx="52" hasCustomPrompt="1"/>
          </p:nvPr>
        </p:nvSpPr>
        <p:spPr>
          <a:xfrm>
            <a:off x="815990" y="1252538"/>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59" name="Text Placeholder 3">
            <a:extLst>
              <a:ext uri="{FF2B5EF4-FFF2-40B4-BE49-F238E27FC236}">
                <a16:creationId xmlns:a16="http://schemas.microsoft.com/office/drawing/2014/main" id="{5DD6ED90-0F82-4F9F-9EA2-76F8B7A17C08}"/>
              </a:ext>
            </a:extLst>
          </p:cNvPr>
          <p:cNvSpPr>
            <a:spLocks noGrp="1"/>
          </p:cNvSpPr>
          <p:nvPr>
            <p:ph type="body" sz="quarter" idx="53" hasCustomPrompt="1"/>
          </p:nvPr>
        </p:nvSpPr>
        <p:spPr>
          <a:xfrm>
            <a:off x="6815952" y="1252538"/>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60" name="Text Placeholder 3">
            <a:extLst>
              <a:ext uri="{FF2B5EF4-FFF2-40B4-BE49-F238E27FC236}">
                <a16:creationId xmlns:a16="http://schemas.microsoft.com/office/drawing/2014/main" id="{F9510B34-5D1B-4154-929F-1447099F7C0C}"/>
              </a:ext>
            </a:extLst>
          </p:cNvPr>
          <p:cNvSpPr>
            <a:spLocks noGrp="1"/>
          </p:cNvSpPr>
          <p:nvPr>
            <p:ph type="body" sz="quarter" idx="54" hasCustomPrompt="1"/>
          </p:nvPr>
        </p:nvSpPr>
        <p:spPr>
          <a:xfrm>
            <a:off x="815990" y="3039532"/>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61" name="Text Placeholder 3">
            <a:extLst>
              <a:ext uri="{FF2B5EF4-FFF2-40B4-BE49-F238E27FC236}">
                <a16:creationId xmlns:a16="http://schemas.microsoft.com/office/drawing/2014/main" id="{121C48CD-4C2E-41C6-8E35-F7B95A7F1293}"/>
              </a:ext>
            </a:extLst>
          </p:cNvPr>
          <p:cNvSpPr>
            <a:spLocks noGrp="1"/>
          </p:cNvSpPr>
          <p:nvPr>
            <p:ph type="body" sz="quarter" idx="55" hasCustomPrompt="1"/>
          </p:nvPr>
        </p:nvSpPr>
        <p:spPr>
          <a:xfrm>
            <a:off x="6815952" y="3039532"/>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62" name="Text Placeholder 3">
            <a:extLst>
              <a:ext uri="{FF2B5EF4-FFF2-40B4-BE49-F238E27FC236}">
                <a16:creationId xmlns:a16="http://schemas.microsoft.com/office/drawing/2014/main" id="{CD029591-70A2-4FC9-B9AA-4D9B76DF6A76}"/>
              </a:ext>
            </a:extLst>
          </p:cNvPr>
          <p:cNvSpPr>
            <a:spLocks noGrp="1"/>
          </p:cNvSpPr>
          <p:nvPr>
            <p:ph type="body" sz="quarter" idx="56" hasCustomPrompt="1"/>
          </p:nvPr>
        </p:nvSpPr>
        <p:spPr>
          <a:xfrm>
            <a:off x="815990" y="4796689"/>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63" name="Text Placeholder 3">
            <a:extLst>
              <a:ext uri="{FF2B5EF4-FFF2-40B4-BE49-F238E27FC236}">
                <a16:creationId xmlns:a16="http://schemas.microsoft.com/office/drawing/2014/main" id="{39E951B4-B081-4F43-B51B-07F6F46A0EF4}"/>
              </a:ext>
            </a:extLst>
          </p:cNvPr>
          <p:cNvSpPr>
            <a:spLocks noGrp="1"/>
          </p:cNvSpPr>
          <p:nvPr>
            <p:ph type="body" sz="quarter" idx="57" hasCustomPrompt="1"/>
          </p:nvPr>
        </p:nvSpPr>
        <p:spPr>
          <a:xfrm>
            <a:off x="6815952" y="4796689"/>
            <a:ext cx="2255837" cy="319087"/>
          </a:xfrm>
          <a:prstGeom prst="rect">
            <a:avLst/>
          </a:prstGeom>
        </p:spPr>
        <p:txBody>
          <a:bodyPr>
            <a:noAutofit/>
          </a:bodyPr>
          <a:lstStyle>
            <a:lvl1pPr marL="0" indent="0">
              <a:buNone/>
              <a:defRPr sz="2000" b="1">
                <a:solidFill>
                  <a:schemeClr val="bg1"/>
                </a:solidFill>
              </a:defRPr>
            </a:lvl1pPr>
          </a:lstStyle>
          <a:p>
            <a:pPr lvl="0"/>
            <a:r>
              <a:rPr lang="en-US"/>
              <a:t>Heading</a:t>
            </a:r>
          </a:p>
        </p:txBody>
      </p:sp>
      <p:sp>
        <p:nvSpPr>
          <p:cNvPr id="33" name="Text Placeholder 6">
            <a:extLst>
              <a:ext uri="{FF2B5EF4-FFF2-40B4-BE49-F238E27FC236}">
                <a16:creationId xmlns:a16="http://schemas.microsoft.com/office/drawing/2014/main" id="{E5DA9902-4532-4A18-810E-94F4D7E83589}"/>
              </a:ext>
            </a:extLst>
          </p:cNvPr>
          <p:cNvSpPr>
            <a:spLocks noGrp="1"/>
          </p:cNvSpPr>
          <p:nvPr>
            <p:ph type="body" sz="quarter" idx="2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
        <p:nvSpPr>
          <p:cNvPr id="34" name="Text Placeholder 25">
            <a:extLst>
              <a:ext uri="{FF2B5EF4-FFF2-40B4-BE49-F238E27FC236}">
                <a16:creationId xmlns:a16="http://schemas.microsoft.com/office/drawing/2014/main" id="{552E423C-FA88-4059-9215-5CF7D968F5EE}"/>
              </a:ext>
            </a:extLst>
          </p:cNvPr>
          <p:cNvSpPr>
            <a:spLocks noGrp="1"/>
          </p:cNvSpPr>
          <p:nvPr>
            <p:ph type="body" sz="quarter" idx="58"/>
          </p:nvPr>
        </p:nvSpPr>
        <p:spPr>
          <a:xfrm>
            <a:off x="666751" y="1655763"/>
            <a:ext cx="5018350" cy="12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25">
            <a:extLst>
              <a:ext uri="{FF2B5EF4-FFF2-40B4-BE49-F238E27FC236}">
                <a16:creationId xmlns:a16="http://schemas.microsoft.com/office/drawing/2014/main" id="{D5B0123F-44A5-4F15-8064-8FF65734AC76}"/>
              </a:ext>
            </a:extLst>
          </p:cNvPr>
          <p:cNvSpPr>
            <a:spLocks noGrp="1"/>
          </p:cNvSpPr>
          <p:nvPr>
            <p:ph type="body" sz="quarter" idx="59"/>
          </p:nvPr>
        </p:nvSpPr>
        <p:spPr>
          <a:xfrm>
            <a:off x="6667501" y="1655763"/>
            <a:ext cx="5018350" cy="12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25">
            <a:extLst>
              <a:ext uri="{FF2B5EF4-FFF2-40B4-BE49-F238E27FC236}">
                <a16:creationId xmlns:a16="http://schemas.microsoft.com/office/drawing/2014/main" id="{81F8ACC8-6961-4E36-9685-4D1EBCD35A43}"/>
              </a:ext>
            </a:extLst>
          </p:cNvPr>
          <p:cNvSpPr>
            <a:spLocks noGrp="1"/>
          </p:cNvSpPr>
          <p:nvPr>
            <p:ph type="body" sz="quarter" idx="60"/>
          </p:nvPr>
        </p:nvSpPr>
        <p:spPr>
          <a:xfrm>
            <a:off x="666751" y="3460014"/>
            <a:ext cx="5018350" cy="12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 Placeholder 25">
            <a:extLst>
              <a:ext uri="{FF2B5EF4-FFF2-40B4-BE49-F238E27FC236}">
                <a16:creationId xmlns:a16="http://schemas.microsoft.com/office/drawing/2014/main" id="{56805000-161F-4A60-B467-6D4CF2D9BA7D}"/>
              </a:ext>
            </a:extLst>
          </p:cNvPr>
          <p:cNvSpPr>
            <a:spLocks noGrp="1"/>
          </p:cNvSpPr>
          <p:nvPr>
            <p:ph type="body" sz="quarter" idx="61"/>
          </p:nvPr>
        </p:nvSpPr>
        <p:spPr>
          <a:xfrm>
            <a:off x="6667501" y="3460014"/>
            <a:ext cx="5018350" cy="12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5">
            <a:extLst>
              <a:ext uri="{FF2B5EF4-FFF2-40B4-BE49-F238E27FC236}">
                <a16:creationId xmlns:a16="http://schemas.microsoft.com/office/drawing/2014/main" id="{353B73FE-0350-4FA3-8CB0-3B380E664BF4}"/>
              </a:ext>
            </a:extLst>
          </p:cNvPr>
          <p:cNvSpPr>
            <a:spLocks noGrp="1"/>
          </p:cNvSpPr>
          <p:nvPr>
            <p:ph type="body" sz="quarter" idx="62"/>
          </p:nvPr>
        </p:nvSpPr>
        <p:spPr>
          <a:xfrm>
            <a:off x="666751" y="5219422"/>
            <a:ext cx="5018350" cy="12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25">
            <a:extLst>
              <a:ext uri="{FF2B5EF4-FFF2-40B4-BE49-F238E27FC236}">
                <a16:creationId xmlns:a16="http://schemas.microsoft.com/office/drawing/2014/main" id="{66A3F06D-7F0B-4DDD-B1D6-B72BDBB1660B}"/>
              </a:ext>
            </a:extLst>
          </p:cNvPr>
          <p:cNvSpPr>
            <a:spLocks noGrp="1"/>
          </p:cNvSpPr>
          <p:nvPr>
            <p:ph type="body" sz="quarter" idx="63"/>
          </p:nvPr>
        </p:nvSpPr>
        <p:spPr>
          <a:xfrm>
            <a:off x="6667501" y="5219422"/>
            <a:ext cx="5018350" cy="12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25533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20B7-8264-40BE-B3BF-2643746DB4A2}"/>
              </a:ext>
            </a:extLst>
          </p:cNvPr>
          <p:cNvSpPr>
            <a:spLocks noGrp="1"/>
          </p:cNvSpPr>
          <p:nvPr>
            <p:ph type="title"/>
          </p:nvPr>
        </p:nvSpPr>
        <p:spPr/>
        <p:txBody>
          <a:bodyPr/>
          <a:lstStyle/>
          <a:p>
            <a:r>
              <a:rPr lang="en-US"/>
              <a:t>Click to edit Master title style</a:t>
            </a:r>
          </a:p>
        </p:txBody>
      </p:sp>
      <p:sp>
        <p:nvSpPr>
          <p:cNvPr id="3" name="Rectangle: Diagonal Corners Rounded 2">
            <a:extLst>
              <a:ext uri="{FF2B5EF4-FFF2-40B4-BE49-F238E27FC236}">
                <a16:creationId xmlns:a16="http://schemas.microsoft.com/office/drawing/2014/main" id="{28BD5B0A-2A6A-44BD-8948-A53892C91436}"/>
              </a:ext>
            </a:extLst>
          </p:cNvPr>
          <p:cNvSpPr/>
          <p:nvPr userDrawn="1"/>
        </p:nvSpPr>
        <p:spPr>
          <a:xfrm>
            <a:off x="174410" y="1287237"/>
            <a:ext cx="1895635" cy="4653489"/>
          </a:xfrm>
          <a:prstGeom prst="round2Diag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4" name="Rectangle: Diagonal Corners Rounded 3">
            <a:extLst>
              <a:ext uri="{FF2B5EF4-FFF2-40B4-BE49-F238E27FC236}">
                <a16:creationId xmlns:a16="http://schemas.microsoft.com/office/drawing/2014/main" id="{1A0427EC-1B36-47D3-9976-F942019CEEBD}"/>
              </a:ext>
            </a:extLst>
          </p:cNvPr>
          <p:cNvSpPr/>
          <p:nvPr userDrawn="1"/>
        </p:nvSpPr>
        <p:spPr>
          <a:xfrm>
            <a:off x="184570" y="1192548"/>
            <a:ext cx="1895635" cy="1072010"/>
          </a:xfrm>
          <a:prstGeom prst="round2DiagRect">
            <a:avLst/>
          </a:prstGeom>
          <a:gradFill flip="none" rotWithShape="1">
            <a:gsLst>
              <a:gs pos="0">
                <a:schemeClr val="bg2"/>
              </a:gs>
              <a:gs pos="100000">
                <a:schemeClr val="bg2">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5" name="Rectangle: Diagonal Corners Rounded 4">
            <a:extLst>
              <a:ext uri="{FF2B5EF4-FFF2-40B4-BE49-F238E27FC236}">
                <a16:creationId xmlns:a16="http://schemas.microsoft.com/office/drawing/2014/main" id="{8974CD5A-4D6F-4873-A46C-E2331F86CA4F}"/>
              </a:ext>
            </a:extLst>
          </p:cNvPr>
          <p:cNvSpPr/>
          <p:nvPr userDrawn="1"/>
        </p:nvSpPr>
        <p:spPr>
          <a:xfrm>
            <a:off x="2167751" y="1264803"/>
            <a:ext cx="1895635" cy="4653489"/>
          </a:xfrm>
          <a:prstGeom prst="round2Diag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6" name="Rectangle: Diagonal Corners Rounded 5">
            <a:extLst>
              <a:ext uri="{FF2B5EF4-FFF2-40B4-BE49-F238E27FC236}">
                <a16:creationId xmlns:a16="http://schemas.microsoft.com/office/drawing/2014/main" id="{CD638BE8-42E2-4B7D-8696-153714BE51CC}"/>
              </a:ext>
            </a:extLst>
          </p:cNvPr>
          <p:cNvSpPr/>
          <p:nvPr userDrawn="1"/>
        </p:nvSpPr>
        <p:spPr>
          <a:xfrm>
            <a:off x="2167751" y="1192548"/>
            <a:ext cx="1895635" cy="1072010"/>
          </a:xfrm>
          <a:prstGeom prst="round2DiagRect">
            <a:avLst/>
          </a:prstGeom>
          <a:gradFill>
            <a:gsLst>
              <a:gs pos="0">
                <a:schemeClr val="accent4"/>
              </a:gs>
              <a:gs pos="100000">
                <a:schemeClr val="accent4">
                  <a:lumMod val="75000"/>
                </a:schemeClr>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7" name="Rectangle: Diagonal Corners Rounded 6">
            <a:extLst>
              <a:ext uri="{FF2B5EF4-FFF2-40B4-BE49-F238E27FC236}">
                <a16:creationId xmlns:a16="http://schemas.microsoft.com/office/drawing/2014/main" id="{86FA3414-7AF1-40E7-A153-47D9D32BECB1}"/>
              </a:ext>
            </a:extLst>
          </p:cNvPr>
          <p:cNvSpPr/>
          <p:nvPr userDrawn="1"/>
        </p:nvSpPr>
        <p:spPr>
          <a:xfrm>
            <a:off x="4151511" y="1264803"/>
            <a:ext cx="1895635" cy="4653489"/>
          </a:xfrm>
          <a:prstGeom prst="round2Diag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8" name="Rectangle: Diagonal Corners Rounded 7">
            <a:extLst>
              <a:ext uri="{FF2B5EF4-FFF2-40B4-BE49-F238E27FC236}">
                <a16:creationId xmlns:a16="http://schemas.microsoft.com/office/drawing/2014/main" id="{CCE04EF7-4FE8-4BDE-9357-2623C50B995D}"/>
              </a:ext>
            </a:extLst>
          </p:cNvPr>
          <p:cNvSpPr/>
          <p:nvPr userDrawn="1"/>
        </p:nvSpPr>
        <p:spPr>
          <a:xfrm>
            <a:off x="4151511" y="1192548"/>
            <a:ext cx="1895635" cy="1072010"/>
          </a:xfrm>
          <a:prstGeom prst="round2DiagRect">
            <a:avLst/>
          </a:prstGeom>
          <a:gradFill>
            <a:gsLst>
              <a:gs pos="1000">
                <a:schemeClr val="accent1"/>
              </a:gs>
              <a:gs pos="100000">
                <a:schemeClr val="accent1">
                  <a:lumMod val="50000"/>
                </a:schemeClr>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9" name="Rectangle: Diagonal Corners Rounded 8">
            <a:extLst>
              <a:ext uri="{FF2B5EF4-FFF2-40B4-BE49-F238E27FC236}">
                <a16:creationId xmlns:a16="http://schemas.microsoft.com/office/drawing/2014/main" id="{72B70271-267D-43A5-AC7F-BB87D9D568C7}"/>
              </a:ext>
            </a:extLst>
          </p:cNvPr>
          <p:cNvSpPr/>
          <p:nvPr userDrawn="1"/>
        </p:nvSpPr>
        <p:spPr>
          <a:xfrm>
            <a:off x="6144853" y="1264803"/>
            <a:ext cx="1895635" cy="4653489"/>
          </a:xfrm>
          <a:prstGeom prst="round2Diag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31F20"/>
              </a:solidFill>
              <a:effectLst/>
              <a:uLnTx/>
              <a:uFillTx/>
              <a:ea typeface="+mn-ea"/>
              <a:cs typeface="+mn-cs"/>
            </a:endParaRPr>
          </a:p>
        </p:txBody>
      </p:sp>
      <p:sp>
        <p:nvSpPr>
          <p:cNvPr id="10" name="Rectangle: Diagonal Corners Rounded 9">
            <a:extLst>
              <a:ext uri="{FF2B5EF4-FFF2-40B4-BE49-F238E27FC236}">
                <a16:creationId xmlns:a16="http://schemas.microsoft.com/office/drawing/2014/main" id="{564F1AFE-8897-4905-90E8-59A270B7D74B}"/>
              </a:ext>
            </a:extLst>
          </p:cNvPr>
          <p:cNvSpPr/>
          <p:nvPr userDrawn="1"/>
        </p:nvSpPr>
        <p:spPr>
          <a:xfrm>
            <a:off x="6144853" y="1192548"/>
            <a:ext cx="1895635" cy="1072010"/>
          </a:xfrm>
          <a:prstGeom prst="round2DiagRect">
            <a:avLst/>
          </a:prstGeom>
          <a:gradFill>
            <a:gsLst>
              <a:gs pos="1000">
                <a:srgbClr val="78458B"/>
              </a:gs>
              <a:gs pos="100000">
                <a:schemeClr val="accent1">
                  <a:lumMod val="60000"/>
                  <a:lumOff val="40000"/>
                </a:schemeClr>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11" name="Rectangle: Diagonal Corners Rounded 10">
            <a:extLst>
              <a:ext uri="{FF2B5EF4-FFF2-40B4-BE49-F238E27FC236}">
                <a16:creationId xmlns:a16="http://schemas.microsoft.com/office/drawing/2014/main" id="{9368F7CE-6720-4B91-BEF1-FF198B4AF96D}"/>
              </a:ext>
            </a:extLst>
          </p:cNvPr>
          <p:cNvSpPr/>
          <p:nvPr userDrawn="1"/>
        </p:nvSpPr>
        <p:spPr>
          <a:xfrm>
            <a:off x="8129190" y="1264803"/>
            <a:ext cx="1895635" cy="4653489"/>
          </a:xfrm>
          <a:prstGeom prst="round2Diag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31F20"/>
              </a:solidFill>
              <a:effectLst/>
              <a:uLnTx/>
              <a:uFillTx/>
              <a:ea typeface="+mn-ea"/>
              <a:cs typeface="+mn-cs"/>
            </a:endParaRPr>
          </a:p>
        </p:txBody>
      </p:sp>
      <p:sp>
        <p:nvSpPr>
          <p:cNvPr id="12" name="Rectangle: Diagonal Corners Rounded 11">
            <a:extLst>
              <a:ext uri="{FF2B5EF4-FFF2-40B4-BE49-F238E27FC236}">
                <a16:creationId xmlns:a16="http://schemas.microsoft.com/office/drawing/2014/main" id="{1BB35938-83CE-476F-83ED-9FB6D516F15E}"/>
              </a:ext>
            </a:extLst>
          </p:cNvPr>
          <p:cNvSpPr/>
          <p:nvPr userDrawn="1"/>
        </p:nvSpPr>
        <p:spPr>
          <a:xfrm>
            <a:off x="8129190" y="1192548"/>
            <a:ext cx="1895635" cy="1072010"/>
          </a:xfrm>
          <a:prstGeom prst="round2DiagRect">
            <a:avLst/>
          </a:prstGeom>
          <a:gradFill>
            <a:gsLst>
              <a:gs pos="1000">
                <a:schemeClr val="accent3"/>
              </a:gs>
              <a:gs pos="100000">
                <a:schemeClr val="accent3">
                  <a:lumMod val="75000"/>
                </a:schemeClr>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13" name="Rectangle: Diagonal Corners Rounded 12">
            <a:extLst>
              <a:ext uri="{FF2B5EF4-FFF2-40B4-BE49-F238E27FC236}">
                <a16:creationId xmlns:a16="http://schemas.microsoft.com/office/drawing/2014/main" id="{0C3C7DBE-C338-4EA0-9B92-417885BCB729}"/>
              </a:ext>
            </a:extLst>
          </p:cNvPr>
          <p:cNvSpPr/>
          <p:nvPr userDrawn="1"/>
        </p:nvSpPr>
        <p:spPr>
          <a:xfrm>
            <a:off x="10107952" y="1264802"/>
            <a:ext cx="1895635" cy="4653489"/>
          </a:xfrm>
          <a:prstGeom prst="round2Diag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31F20"/>
              </a:solidFill>
              <a:effectLst/>
              <a:uLnTx/>
              <a:uFillTx/>
              <a:ea typeface="+mn-ea"/>
              <a:cs typeface="+mn-cs"/>
            </a:endParaRPr>
          </a:p>
        </p:txBody>
      </p:sp>
      <p:sp>
        <p:nvSpPr>
          <p:cNvPr id="14" name="Rectangle: Diagonal Corners Rounded 13">
            <a:extLst>
              <a:ext uri="{FF2B5EF4-FFF2-40B4-BE49-F238E27FC236}">
                <a16:creationId xmlns:a16="http://schemas.microsoft.com/office/drawing/2014/main" id="{CA56E591-F61C-4E1D-83B5-D15AA5A6BF59}"/>
              </a:ext>
            </a:extLst>
          </p:cNvPr>
          <p:cNvSpPr/>
          <p:nvPr userDrawn="1"/>
        </p:nvSpPr>
        <p:spPr>
          <a:xfrm>
            <a:off x="10102789" y="1192548"/>
            <a:ext cx="1895635" cy="1072010"/>
          </a:xfrm>
          <a:prstGeom prst="round2DiagRect">
            <a:avLst/>
          </a:prstGeom>
          <a:gradFill>
            <a:gsLst>
              <a:gs pos="1000">
                <a:schemeClr val="accent2"/>
              </a:gs>
              <a:gs pos="100000">
                <a:schemeClr val="tx1"/>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21" name="Text Placeholder 8">
            <a:extLst>
              <a:ext uri="{FF2B5EF4-FFF2-40B4-BE49-F238E27FC236}">
                <a16:creationId xmlns:a16="http://schemas.microsoft.com/office/drawing/2014/main" id="{F0C5C099-52A9-4DFE-9FBF-AAFACC100984}"/>
              </a:ext>
            </a:extLst>
          </p:cNvPr>
          <p:cNvSpPr>
            <a:spLocks noGrp="1"/>
          </p:cNvSpPr>
          <p:nvPr>
            <p:ph type="body" sz="quarter" idx="30" hasCustomPrompt="1"/>
          </p:nvPr>
        </p:nvSpPr>
        <p:spPr>
          <a:xfrm>
            <a:off x="4307808" y="1500674"/>
            <a:ext cx="1645829" cy="4968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chemeClr val="bg1"/>
                </a:solidFill>
                <a:latin typeface="+mn-lt"/>
                <a:ea typeface="+mn-ea"/>
                <a:cs typeface="+mn-cs"/>
              </a:defRPr>
            </a:lvl1pPr>
          </a:lstStyle>
          <a:p>
            <a:r>
              <a:rPr lang="en-US"/>
              <a:t>Title</a:t>
            </a:r>
          </a:p>
        </p:txBody>
      </p:sp>
      <p:sp>
        <p:nvSpPr>
          <p:cNvPr id="22" name="Text Placeholder 9">
            <a:extLst>
              <a:ext uri="{FF2B5EF4-FFF2-40B4-BE49-F238E27FC236}">
                <a16:creationId xmlns:a16="http://schemas.microsoft.com/office/drawing/2014/main" id="{2C6F97F1-3B67-444D-9304-7C24F592E33A}"/>
              </a:ext>
            </a:extLst>
          </p:cNvPr>
          <p:cNvSpPr>
            <a:spLocks noGrp="1"/>
          </p:cNvSpPr>
          <p:nvPr>
            <p:ph type="body" sz="quarter" idx="31" hasCustomPrompt="1"/>
          </p:nvPr>
        </p:nvSpPr>
        <p:spPr>
          <a:xfrm>
            <a:off x="2304127" y="1493819"/>
            <a:ext cx="1645829" cy="4968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chemeClr val="bg1"/>
                </a:solidFill>
                <a:latin typeface="+mn-lt"/>
                <a:ea typeface="+mn-ea"/>
                <a:cs typeface="+mn-cs"/>
              </a:defRPr>
            </a:lvl1pPr>
          </a:lstStyle>
          <a:p>
            <a:r>
              <a:rPr lang="en-US"/>
              <a:t>Title</a:t>
            </a:r>
          </a:p>
        </p:txBody>
      </p:sp>
      <p:sp>
        <p:nvSpPr>
          <p:cNvPr id="23" name="Text Placeholder 10">
            <a:extLst>
              <a:ext uri="{FF2B5EF4-FFF2-40B4-BE49-F238E27FC236}">
                <a16:creationId xmlns:a16="http://schemas.microsoft.com/office/drawing/2014/main" id="{B700EA20-28D4-4CF5-9079-455D008ECE68}"/>
              </a:ext>
            </a:extLst>
          </p:cNvPr>
          <p:cNvSpPr>
            <a:spLocks noGrp="1"/>
          </p:cNvSpPr>
          <p:nvPr>
            <p:ph type="body" sz="quarter" idx="32" hasCustomPrompt="1"/>
          </p:nvPr>
        </p:nvSpPr>
        <p:spPr>
          <a:xfrm>
            <a:off x="6311489" y="1480109"/>
            <a:ext cx="1645829" cy="4968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chemeClr val="bg1"/>
                </a:solidFill>
                <a:latin typeface="+mn-lt"/>
                <a:ea typeface="+mn-ea"/>
                <a:cs typeface="+mn-cs"/>
              </a:defRPr>
            </a:lvl1pPr>
          </a:lstStyle>
          <a:p>
            <a:r>
              <a:rPr lang="en-US"/>
              <a:t>Title</a:t>
            </a:r>
          </a:p>
        </p:txBody>
      </p:sp>
      <p:sp>
        <p:nvSpPr>
          <p:cNvPr id="24" name="Text Placeholder 11">
            <a:extLst>
              <a:ext uri="{FF2B5EF4-FFF2-40B4-BE49-F238E27FC236}">
                <a16:creationId xmlns:a16="http://schemas.microsoft.com/office/drawing/2014/main" id="{5C9BA9F2-C1F3-4742-A7DD-9BF9CDFD3CA9}"/>
              </a:ext>
            </a:extLst>
          </p:cNvPr>
          <p:cNvSpPr>
            <a:spLocks noGrp="1"/>
          </p:cNvSpPr>
          <p:nvPr>
            <p:ph type="body" sz="quarter" idx="33" hasCustomPrompt="1"/>
          </p:nvPr>
        </p:nvSpPr>
        <p:spPr>
          <a:xfrm>
            <a:off x="300446" y="1486964"/>
            <a:ext cx="1645829" cy="4968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chemeClr val="bg1"/>
                </a:solidFill>
                <a:latin typeface="+mn-lt"/>
                <a:ea typeface="+mn-ea"/>
                <a:cs typeface="+mn-cs"/>
              </a:defRPr>
            </a:lvl1pPr>
          </a:lstStyle>
          <a:p>
            <a:r>
              <a:rPr lang="en-US"/>
              <a:t>Title</a:t>
            </a:r>
          </a:p>
        </p:txBody>
      </p:sp>
      <p:sp>
        <p:nvSpPr>
          <p:cNvPr id="25" name="Text Placeholder 12">
            <a:extLst>
              <a:ext uri="{FF2B5EF4-FFF2-40B4-BE49-F238E27FC236}">
                <a16:creationId xmlns:a16="http://schemas.microsoft.com/office/drawing/2014/main" id="{F5EC765C-4FCA-4CB6-99B1-1800E86F7086}"/>
              </a:ext>
            </a:extLst>
          </p:cNvPr>
          <p:cNvSpPr>
            <a:spLocks noGrp="1"/>
          </p:cNvSpPr>
          <p:nvPr>
            <p:ph type="body" sz="quarter" idx="34" hasCustomPrompt="1"/>
          </p:nvPr>
        </p:nvSpPr>
        <p:spPr>
          <a:xfrm>
            <a:off x="8315170" y="1507529"/>
            <a:ext cx="1645829" cy="4968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chemeClr val="bg1"/>
                </a:solidFill>
                <a:latin typeface="+mn-lt"/>
                <a:ea typeface="+mn-ea"/>
                <a:cs typeface="+mn-cs"/>
              </a:defRPr>
            </a:lvl1pPr>
          </a:lstStyle>
          <a:p>
            <a:r>
              <a:rPr lang="en-US"/>
              <a:t>Title</a:t>
            </a:r>
          </a:p>
        </p:txBody>
      </p:sp>
      <p:sp>
        <p:nvSpPr>
          <p:cNvPr id="26" name="Text Placeholder 13">
            <a:extLst>
              <a:ext uri="{FF2B5EF4-FFF2-40B4-BE49-F238E27FC236}">
                <a16:creationId xmlns:a16="http://schemas.microsoft.com/office/drawing/2014/main" id="{8175CC09-8015-4863-AB65-51C1F12AC2DA}"/>
              </a:ext>
            </a:extLst>
          </p:cNvPr>
          <p:cNvSpPr>
            <a:spLocks noGrp="1"/>
          </p:cNvSpPr>
          <p:nvPr>
            <p:ph type="body" sz="quarter" idx="35" hasCustomPrompt="1"/>
          </p:nvPr>
        </p:nvSpPr>
        <p:spPr>
          <a:xfrm>
            <a:off x="10318852" y="1514384"/>
            <a:ext cx="1645829" cy="49688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chemeClr val="bg1"/>
                </a:solidFill>
                <a:latin typeface="+mn-lt"/>
                <a:ea typeface="+mn-ea"/>
                <a:cs typeface="+mn-cs"/>
              </a:defRPr>
            </a:lvl1pPr>
          </a:lstStyle>
          <a:p>
            <a:r>
              <a:rPr lang="en-US"/>
              <a:t>Title</a:t>
            </a:r>
          </a:p>
        </p:txBody>
      </p:sp>
      <p:sp>
        <p:nvSpPr>
          <p:cNvPr id="27" name="Text Placeholder 6">
            <a:extLst>
              <a:ext uri="{FF2B5EF4-FFF2-40B4-BE49-F238E27FC236}">
                <a16:creationId xmlns:a16="http://schemas.microsoft.com/office/drawing/2014/main" id="{58EEE75A-D6D8-4CB8-BC74-83533C5714CB}"/>
              </a:ext>
            </a:extLst>
          </p:cNvPr>
          <p:cNvSpPr>
            <a:spLocks noGrp="1"/>
          </p:cNvSpPr>
          <p:nvPr>
            <p:ph type="body" sz="quarter" idx="3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
        <p:nvSpPr>
          <p:cNvPr id="28" name="Text Placeholder 25">
            <a:extLst>
              <a:ext uri="{FF2B5EF4-FFF2-40B4-BE49-F238E27FC236}">
                <a16:creationId xmlns:a16="http://schemas.microsoft.com/office/drawing/2014/main" id="{4AB414F7-AC44-48BE-979A-60A6C48CBABE}"/>
              </a:ext>
            </a:extLst>
          </p:cNvPr>
          <p:cNvSpPr>
            <a:spLocks noGrp="1"/>
          </p:cNvSpPr>
          <p:nvPr>
            <p:ph type="body" sz="quarter" idx="58" hasCustomPrompt="1"/>
          </p:nvPr>
        </p:nvSpPr>
        <p:spPr>
          <a:xfrm>
            <a:off x="174410" y="2493963"/>
            <a:ext cx="1895635" cy="1220787"/>
          </a:xfrm>
        </p:spPr>
        <p:txBody>
          <a:bodyPr/>
          <a:lstStyle>
            <a:lvl1pPr>
              <a:defRPr/>
            </a:lvl1pPr>
          </a:lstStyle>
          <a:p>
            <a:pPr lvl="0"/>
            <a:r>
              <a:rPr lang="en-US"/>
              <a:t>Text</a:t>
            </a:r>
          </a:p>
        </p:txBody>
      </p:sp>
      <p:sp>
        <p:nvSpPr>
          <p:cNvPr id="29" name="Text Placeholder 25">
            <a:extLst>
              <a:ext uri="{FF2B5EF4-FFF2-40B4-BE49-F238E27FC236}">
                <a16:creationId xmlns:a16="http://schemas.microsoft.com/office/drawing/2014/main" id="{2CEC5416-A878-4A9F-98A8-0121923521AD}"/>
              </a:ext>
            </a:extLst>
          </p:cNvPr>
          <p:cNvSpPr>
            <a:spLocks noGrp="1"/>
          </p:cNvSpPr>
          <p:nvPr>
            <p:ph type="body" sz="quarter" idx="59" hasCustomPrompt="1"/>
          </p:nvPr>
        </p:nvSpPr>
        <p:spPr>
          <a:xfrm>
            <a:off x="2167751" y="2493963"/>
            <a:ext cx="1895635" cy="1220787"/>
          </a:xfrm>
        </p:spPr>
        <p:txBody>
          <a:bodyPr/>
          <a:lstStyle>
            <a:lvl1pPr>
              <a:defRPr/>
            </a:lvl1pPr>
          </a:lstStyle>
          <a:p>
            <a:pPr lvl="0"/>
            <a:r>
              <a:rPr lang="en-US"/>
              <a:t>Text</a:t>
            </a:r>
          </a:p>
        </p:txBody>
      </p:sp>
      <p:sp>
        <p:nvSpPr>
          <p:cNvPr id="30" name="Text Placeholder 25">
            <a:extLst>
              <a:ext uri="{FF2B5EF4-FFF2-40B4-BE49-F238E27FC236}">
                <a16:creationId xmlns:a16="http://schemas.microsoft.com/office/drawing/2014/main" id="{47499BB9-6E05-4751-B69B-4C3EED569921}"/>
              </a:ext>
            </a:extLst>
          </p:cNvPr>
          <p:cNvSpPr>
            <a:spLocks noGrp="1"/>
          </p:cNvSpPr>
          <p:nvPr>
            <p:ph type="body" sz="quarter" idx="60" hasCustomPrompt="1"/>
          </p:nvPr>
        </p:nvSpPr>
        <p:spPr>
          <a:xfrm>
            <a:off x="4151512" y="2493963"/>
            <a:ext cx="1895635" cy="1220787"/>
          </a:xfrm>
        </p:spPr>
        <p:txBody>
          <a:bodyPr/>
          <a:lstStyle>
            <a:lvl1pPr>
              <a:defRPr/>
            </a:lvl1pPr>
          </a:lstStyle>
          <a:p>
            <a:pPr lvl="0"/>
            <a:r>
              <a:rPr lang="en-US"/>
              <a:t>Text</a:t>
            </a:r>
          </a:p>
        </p:txBody>
      </p:sp>
      <p:sp>
        <p:nvSpPr>
          <p:cNvPr id="31" name="Text Placeholder 25">
            <a:extLst>
              <a:ext uri="{FF2B5EF4-FFF2-40B4-BE49-F238E27FC236}">
                <a16:creationId xmlns:a16="http://schemas.microsoft.com/office/drawing/2014/main" id="{B92994A6-5980-40E6-9DD5-1BCCB5576355}"/>
              </a:ext>
            </a:extLst>
          </p:cNvPr>
          <p:cNvSpPr>
            <a:spLocks noGrp="1"/>
          </p:cNvSpPr>
          <p:nvPr>
            <p:ph type="body" sz="quarter" idx="61" hasCustomPrompt="1"/>
          </p:nvPr>
        </p:nvSpPr>
        <p:spPr>
          <a:xfrm>
            <a:off x="6144853" y="2493963"/>
            <a:ext cx="1895635" cy="1220787"/>
          </a:xfrm>
        </p:spPr>
        <p:txBody>
          <a:bodyPr/>
          <a:lstStyle>
            <a:lvl1pPr>
              <a:defRPr/>
            </a:lvl1pPr>
          </a:lstStyle>
          <a:p>
            <a:pPr lvl="0"/>
            <a:r>
              <a:rPr lang="en-US"/>
              <a:t>Text</a:t>
            </a:r>
          </a:p>
        </p:txBody>
      </p:sp>
      <p:sp>
        <p:nvSpPr>
          <p:cNvPr id="32" name="Text Placeholder 25">
            <a:extLst>
              <a:ext uri="{FF2B5EF4-FFF2-40B4-BE49-F238E27FC236}">
                <a16:creationId xmlns:a16="http://schemas.microsoft.com/office/drawing/2014/main" id="{3005C819-DF49-40D5-80C0-7975D91EE177}"/>
              </a:ext>
            </a:extLst>
          </p:cNvPr>
          <p:cNvSpPr>
            <a:spLocks noGrp="1"/>
          </p:cNvSpPr>
          <p:nvPr>
            <p:ph type="body" sz="quarter" idx="62" hasCustomPrompt="1"/>
          </p:nvPr>
        </p:nvSpPr>
        <p:spPr>
          <a:xfrm>
            <a:off x="8114611" y="2493963"/>
            <a:ext cx="1895635" cy="1220787"/>
          </a:xfrm>
        </p:spPr>
        <p:txBody>
          <a:bodyPr/>
          <a:lstStyle>
            <a:lvl1pPr>
              <a:defRPr/>
            </a:lvl1pPr>
          </a:lstStyle>
          <a:p>
            <a:pPr lvl="0"/>
            <a:r>
              <a:rPr lang="en-US"/>
              <a:t>Text</a:t>
            </a:r>
          </a:p>
        </p:txBody>
      </p:sp>
      <p:sp>
        <p:nvSpPr>
          <p:cNvPr id="33" name="Text Placeholder 25">
            <a:extLst>
              <a:ext uri="{FF2B5EF4-FFF2-40B4-BE49-F238E27FC236}">
                <a16:creationId xmlns:a16="http://schemas.microsoft.com/office/drawing/2014/main" id="{4E30FB70-075D-439C-84C1-E586A933C5A4}"/>
              </a:ext>
            </a:extLst>
          </p:cNvPr>
          <p:cNvSpPr>
            <a:spLocks noGrp="1"/>
          </p:cNvSpPr>
          <p:nvPr>
            <p:ph type="body" sz="quarter" idx="63" hasCustomPrompt="1"/>
          </p:nvPr>
        </p:nvSpPr>
        <p:spPr>
          <a:xfrm>
            <a:off x="10107952" y="2493963"/>
            <a:ext cx="1895635" cy="1220787"/>
          </a:xfrm>
        </p:spPr>
        <p:txBody>
          <a:bodyPr/>
          <a:lstStyle>
            <a:lvl1pPr>
              <a:defRPr/>
            </a:lvl1pPr>
          </a:lstStyle>
          <a:p>
            <a:pPr lvl="0"/>
            <a:r>
              <a:rPr lang="en-US"/>
              <a:t>Text</a:t>
            </a:r>
          </a:p>
        </p:txBody>
      </p:sp>
    </p:spTree>
    <p:extLst>
      <p:ext uri="{BB962C8B-B14F-4D97-AF65-F5344CB8AC3E}">
        <p14:creationId xmlns:p14="http://schemas.microsoft.com/office/powerpoint/2010/main" val="748383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ght Partition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9528-BA72-44EA-9DDA-BDDD8CB8CD99}"/>
              </a:ext>
            </a:extLst>
          </p:cNvPr>
          <p:cNvSpPr>
            <a:spLocks noGrp="1"/>
          </p:cNvSpPr>
          <p:nvPr>
            <p:ph type="title"/>
          </p:nvPr>
        </p:nvSpPr>
        <p:spPr/>
        <p:txBody>
          <a:bodyPr/>
          <a:lstStyle/>
          <a:p>
            <a:r>
              <a:rPr lang="en-US"/>
              <a:t>Click to edit Master title style</a:t>
            </a:r>
          </a:p>
        </p:txBody>
      </p:sp>
      <p:sp>
        <p:nvSpPr>
          <p:cNvPr id="3" name="Text Placeholder 18">
            <a:extLst>
              <a:ext uri="{FF2B5EF4-FFF2-40B4-BE49-F238E27FC236}">
                <a16:creationId xmlns:a16="http://schemas.microsoft.com/office/drawing/2014/main" id="{762926A8-BE43-48BD-B585-0C62A2A4E1A1}"/>
              </a:ext>
            </a:extLst>
          </p:cNvPr>
          <p:cNvSpPr>
            <a:spLocks noGrp="1"/>
          </p:cNvSpPr>
          <p:nvPr>
            <p:ph type="body" sz="quarter" idx="23" hasCustomPrompt="1"/>
          </p:nvPr>
        </p:nvSpPr>
        <p:spPr>
          <a:xfrm>
            <a:off x="837081" y="1112733"/>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cxnSp>
        <p:nvCxnSpPr>
          <p:cNvPr id="5" name="Straight Connector 4">
            <a:extLst>
              <a:ext uri="{FF2B5EF4-FFF2-40B4-BE49-F238E27FC236}">
                <a16:creationId xmlns:a16="http://schemas.microsoft.com/office/drawing/2014/main" id="{87E77500-5F35-4958-96DB-857B1E49EF18}"/>
              </a:ext>
            </a:extLst>
          </p:cNvPr>
          <p:cNvCxnSpPr>
            <a:cxnSpLocks/>
          </p:cNvCxnSpPr>
          <p:nvPr userDrawn="1">
            <p:custDataLst>
              <p:tags r:id="rId1"/>
            </p:custDataLst>
          </p:nvPr>
        </p:nvCxnSpPr>
        <p:spPr bwMode="auto">
          <a:xfrm>
            <a:off x="3454491" y="111273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6" name="Straight Connector 5">
            <a:extLst>
              <a:ext uri="{FF2B5EF4-FFF2-40B4-BE49-F238E27FC236}">
                <a16:creationId xmlns:a16="http://schemas.microsoft.com/office/drawing/2014/main" id="{661D35D1-1202-4FE7-8374-153C85105B2F}"/>
              </a:ext>
            </a:extLst>
          </p:cNvPr>
          <p:cNvCxnSpPr>
            <a:cxnSpLocks/>
          </p:cNvCxnSpPr>
          <p:nvPr userDrawn="1">
            <p:custDataLst>
              <p:tags r:id="rId2"/>
            </p:custDataLst>
          </p:nvPr>
        </p:nvCxnSpPr>
        <p:spPr bwMode="auto">
          <a:xfrm>
            <a:off x="837081" y="3803512"/>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Text Placeholder 18">
            <a:extLst>
              <a:ext uri="{FF2B5EF4-FFF2-40B4-BE49-F238E27FC236}">
                <a16:creationId xmlns:a16="http://schemas.microsoft.com/office/drawing/2014/main" id="{B7B0A843-CE9D-4EF2-9289-BCFD58673CE4}"/>
              </a:ext>
            </a:extLst>
          </p:cNvPr>
          <p:cNvSpPr>
            <a:spLocks noGrp="1"/>
          </p:cNvSpPr>
          <p:nvPr>
            <p:ph type="body" sz="quarter" idx="25" hasCustomPrompt="1"/>
          </p:nvPr>
        </p:nvSpPr>
        <p:spPr>
          <a:xfrm>
            <a:off x="3568795" y="1112733"/>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9" name="Text Placeholder 18">
            <a:extLst>
              <a:ext uri="{FF2B5EF4-FFF2-40B4-BE49-F238E27FC236}">
                <a16:creationId xmlns:a16="http://schemas.microsoft.com/office/drawing/2014/main" id="{F1B45597-EA3D-447D-A19B-0D149F684B6F}"/>
              </a:ext>
            </a:extLst>
          </p:cNvPr>
          <p:cNvSpPr>
            <a:spLocks noGrp="1"/>
          </p:cNvSpPr>
          <p:nvPr>
            <p:ph type="body" sz="quarter" idx="27" hasCustomPrompt="1"/>
          </p:nvPr>
        </p:nvSpPr>
        <p:spPr>
          <a:xfrm>
            <a:off x="6300509" y="1112733"/>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1" name="Text Placeholder 18">
            <a:extLst>
              <a:ext uri="{FF2B5EF4-FFF2-40B4-BE49-F238E27FC236}">
                <a16:creationId xmlns:a16="http://schemas.microsoft.com/office/drawing/2014/main" id="{7F60A8D7-DA10-42A2-ACED-5E6BF2C33012}"/>
              </a:ext>
            </a:extLst>
          </p:cNvPr>
          <p:cNvSpPr>
            <a:spLocks noGrp="1"/>
          </p:cNvSpPr>
          <p:nvPr>
            <p:ph type="body" sz="quarter" idx="29" hasCustomPrompt="1"/>
          </p:nvPr>
        </p:nvSpPr>
        <p:spPr>
          <a:xfrm>
            <a:off x="9032223" y="1112733"/>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3" name="Text Placeholder 18">
            <a:extLst>
              <a:ext uri="{FF2B5EF4-FFF2-40B4-BE49-F238E27FC236}">
                <a16:creationId xmlns:a16="http://schemas.microsoft.com/office/drawing/2014/main" id="{3B9E537B-F746-4BAF-9AFD-970D11960484}"/>
              </a:ext>
            </a:extLst>
          </p:cNvPr>
          <p:cNvSpPr>
            <a:spLocks noGrp="1"/>
          </p:cNvSpPr>
          <p:nvPr>
            <p:ph type="body" sz="quarter" idx="31" hasCustomPrompt="1"/>
          </p:nvPr>
        </p:nvSpPr>
        <p:spPr>
          <a:xfrm>
            <a:off x="837081" y="3878072"/>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4" name="Text Placeholder 18">
            <a:extLst>
              <a:ext uri="{FF2B5EF4-FFF2-40B4-BE49-F238E27FC236}">
                <a16:creationId xmlns:a16="http://schemas.microsoft.com/office/drawing/2014/main" id="{368E827D-2337-41CC-AB8B-12ED41A06C9A}"/>
              </a:ext>
            </a:extLst>
          </p:cNvPr>
          <p:cNvSpPr>
            <a:spLocks noGrp="1"/>
          </p:cNvSpPr>
          <p:nvPr>
            <p:ph type="body" sz="quarter" idx="33" hasCustomPrompt="1"/>
          </p:nvPr>
        </p:nvSpPr>
        <p:spPr>
          <a:xfrm>
            <a:off x="3568795" y="3878072"/>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5" name="Text Placeholder 18">
            <a:extLst>
              <a:ext uri="{FF2B5EF4-FFF2-40B4-BE49-F238E27FC236}">
                <a16:creationId xmlns:a16="http://schemas.microsoft.com/office/drawing/2014/main" id="{B59C8838-CD23-4BEF-8AF8-D6CBFD548198}"/>
              </a:ext>
            </a:extLst>
          </p:cNvPr>
          <p:cNvSpPr>
            <a:spLocks noGrp="1"/>
          </p:cNvSpPr>
          <p:nvPr>
            <p:ph type="body" sz="quarter" idx="35" hasCustomPrompt="1"/>
          </p:nvPr>
        </p:nvSpPr>
        <p:spPr>
          <a:xfrm>
            <a:off x="6300509" y="3878072"/>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6" name="Text Placeholder 18">
            <a:extLst>
              <a:ext uri="{FF2B5EF4-FFF2-40B4-BE49-F238E27FC236}">
                <a16:creationId xmlns:a16="http://schemas.microsoft.com/office/drawing/2014/main" id="{D59ED73C-9607-4E76-9FEB-2B2F4CEB8BEE}"/>
              </a:ext>
            </a:extLst>
          </p:cNvPr>
          <p:cNvSpPr>
            <a:spLocks noGrp="1"/>
          </p:cNvSpPr>
          <p:nvPr>
            <p:ph type="body" sz="quarter" idx="37" hasCustomPrompt="1"/>
          </p:nvPr>
        </p:nvSpPr>
        <p:spPr>
          <a:xfrm>
            <a:off x="9032223" y="3878072"/>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cxnSp>
        <p:nvCxnSpPr>
          <p:cNvPr id="21" name="Straight Connector 20">
            <a:extLst>
              <a:ext uri="{FF2B5EF4-FFF2-40B4-BE49-F238E27FC236}">
                <a16:creationId xmlns:a16="http://schemas.microsoft.com/office/drawing/2014/main" id="{BD9AF810-C3C7-4E88-B7CC-541962D696DA}"/>
              </a:ext>
            </a:extLst>
          </p:cNvPr>
          <p:cNvCxnSpPr>
            <a:cxnSpLocks/>
          </p:cNvCxnSpPr>
          <p:nvPr userDrawn="1">
            <p:custDataLst>
              <p:tags r:id="rId3"/>
            </p:custDataLst>
          </p:nvPr>
        </p:nvCxnSpPr>
        <p:spPr bwMode="auto">
          <a:xfrm>
            <a:off x="6188813" y="111273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2" name="Straight Connector 21">
            <a:extLst>
              <a:ext uri="{FF2B5EF4-FFF2-40B4-BE49-F238E27FC236}">
                <a16:creationId xmlns:a16="http://schemas.microsoft.com/office/drawing/2014/main" id="{5901E769-961E-4FF1-AD58-342E5FA41F66}"/>
              </a:ext>
            </a:extLst>
          </p:cNvPr>
          <p:cNvCxnSpPr>
            <a:cxnSpLocks/>
          </p:cNvCxnSpPr>
          <p:nvPr userDrawn="1">
            <p:custDataLst>
              <p:tags r:id="rId4"/>
            </p:custDataLst>
          </p:nvPr>
        </p:nvCxnSpPr>
        <p:spPr bwMode="auto">
          <a:xfrm>
            <a:off x="8923135" y="111273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6">
            <a:extLst>
              <a:ext uri="{FF2B5EF4-FFF2-40B4-BE49-F238E27FC236}">
                <a16:creationId xmlns:a16="http://schemas.microsoft.com/office/drawing/2014/main" id="{73B4F5E5-A542-407E-92D5-EEF9D00116A3}"/>
              </a:ext>
            </a:extLst>
          </p:cNvPr>
          <p:cNvSpPr>
            <a:spLocks noGrp="1"/>
          </p:cNvSpPr>
          <p:nvPr>
            <p:ph type="body" sz="quarter" idx="3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
        <p:nvSpPr>
          <p:cNvPr id="24" name="Text Placeholder 25">
            <a:extLst>
              <a:ext uri="{FF2B5EF4-FFF2-40B4-BE49-F238E27FC236}">
                <a16:creationId xmlns:a16="http://schemas.microsoft.com/office/drawing/2014/main" id="{B47D7FEB-52DC-40B0-B7CA-25504C050FE2}"/>
              </a:ext>
            </a:extLst>
          </p:cNvPr>
          <p:cNvSpPr>
            <a:spLocks noGrp="1"/>
          </p:cNvSpPr>
          <p:nvPr>
            <p:ph type="body" sz="quarter" idx="58"/>
          </p:nvPr>
        </p:nvSpPr>
        <p:spPr>
          <a:xfrm>
            <a:off x="837081" y="1514475"/>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5">
            <a:extLst>
              <a:ext uri="{FF2B5EF4-FFF2-40B4-BE49-F238E27FC236}">
                <a16:creationId xmlns:a16="http://schemas.microsoft.com/office/drawing/2014/main" id="{008CD726-9200-45FE-B012-F344D205401F}"/>
              </a:ext>
            </a:extLst>
          </p:cNvPr>
          <p:cNvSpPr>
            <a:spLocks noGrp="1"/>
          </p:cNvSpPr>
          <p:nvPr>
            <p:ph type="body" sz="quarter" idx="59"/>
          </p:nvPr>
        </p:nvSpPr>
        <p:spPr>
          <a:xfrm>
            <a:off x="3568795" y="1514475"/>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25">
            <a:extLst>
              <a:ext uri="{FF2B5EF4-FFF2-40B4-BE49-F238E27FC236}">
                <a16:creationId xmlns:a16="http://schemas.microsoft.com/office/drawing/2014/main" id="{A825B06C-26FF-4A03-AA5F-EF6503CC2B35}"/>
              </a:ext>
            </a:extLst>
          </p:cNvPr>
          <p:cNvSpPr>
            <a:spLocks noGrp="1"/>
          </p:cNvSpPr>
          <p:nvPr>
            <p:ph type="body" sz="quarter" idx="60"/>
          </p:nvPr>
        </p:nvSpPr>
        <p:spPr>
          <a:xfrm>
            <a:off x="6300509" y="1514475"/>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5">
            <a:extLst>
              <a:ext uri="{FF2B5EF4-FFF2-40B4-BE49-F238E27FC236}">
                <a16:creationId xmlns:a16="http://schemas.microsoft.com/office/drawing/2014/main" id="{6AF362B6-33B4-4690-A196-8D658C305B09}"/>
              </a:ext>
            </a:extLst>
          </p:cNvPr>
          <p:cNvSpPr>
            <a:spLocks noGrp="1"/>
          </p:cNvSpPr>
          <p:nvPr>
            <p:ph type="body" sz="quarter" idx="61"/>
          </p:nvPr>
        </p:nvSpPr>
        <p:spPr>
          <a:xfrm>
            <a:off x="9032223" y="1514475"/>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5">
            <a:extLst>
              <a:ext uri="{FF2B5EF4-FFF2-40B4-BE49-F238E27FC236}">
                <a16:creationId xmlns:a16="http://schemas.microsoft.com/office/drawing/2014/main" id="{03A50B3F-B319-4DE6-8EC7-9BD4991FD40A}"/>
              </a:ext>
            </a:extLst>
          </p:cNvPr>
          <p:cNvSpPr>
            <a:spLocks noGrp="1"/>
          </p:cNvSpPr>
          <p:nvPr>
            <p:ph type="body" sz="quarter" idx="62"/>
          </p:nvPr>
        </p:nvSpPr>
        <p:spPr>
          <a:xfrm>
            <a:off x="837081" y="4326004"/>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5">
            <a:extLst>
              <a:ext uri="{FF2B5EF4-FFF2-40B4-BE49-F238E27FC236}">
                <a16:creationId xmlns:a16="http://schemas.microsoft.com/office/drawing/2014/main" id="{B7DD02BB-A38A-443B-BB5F-1FEA8E6407D2}"/>
              </a:ext>
            </a:extLst>
          </p:cNvPr>
          <p:cNvSpPr>
            <a:spLocks noGrp="1"/>
          </p:cNvSpPr>
          <p:nvPr>
            <p:ph type="body" sz="quarter" idx="63"/>
          </p:nvPr>
        </p:nvSpPr>
        <p:spPr>
          <a:xfrm>
            <a:off x="3568795" y="4326004"/>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5">
            <a:extLst>
              <a:ext uri="{FF2B5EF4-FFF2-40B4-BE49-F238E27FC236}">
                <a16:creationId xmlns:a16="http://schemas.microsoft.com/office/drawing/2014/main" id="{2598525F-B97B-4A91-8BDC-0D75A876EB56}"/>
              </a:ext>
            </a:extLst>
          </p:cNvPr>
          <p:cNvSpPr>
            <a:spLocks noGrp="1"/>
          </p:cNvSpPr>
          <p:nvPr>
            <p:ph type="body" sz="quarter" idx="64"/>
          </p:nvPr>
        </p:nvSpPr>
        <p:spPr>
          <a:xfrm>
            <a:off x="6300509" y="4326004"/>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5">
            <a:extLst>
              <a:ext uri="{FF2B5EF4-FFF2-40B4-BE49-F238E27FC236}">
                <a16:creationId xmlns:a16="http://schemas.microsoft.com/office/drawing/2014/main" id="{D7141570-EF03-4C05-9E90-875DB8ECCD9C}"/>
              </a:ext>
            </a:extLst>
          </p:cNvPr>
          <p:cNvSpPr>
            <a:spLocks noGrp="1"/>
          </p:cNvSpPr>
          <p:nvPr>
            <p:ph type="body" sz="quarter" idx="65"/>
          </p:nvPr>
        </p:nvSpPr>
        <p:spPr>
          <a:xfrm>
            <a:off x="9032223" y="4326004"/>
            <a:ext cx="2502278"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544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82EF-3A06-4A1B-87FE-F5B3074D58A1}"/>
              </a:ext>
            </a:extLst>
          </p:cNvPr>
          <p:cNvSpPr>
            <a:spLocks noGrp="1"/>
          </p:cNvSpPr>
          <p:nvPr>
            <p:ph type="title"/>
          </p:nvPr>
        </p:nvSpPr>
        <p:spPr/>
        <p:txBody>
          <a:bodyPr/>
          <a:lstStyle/>
          <a:p>
            <a:r>
              <a:rPr lang="en-US"/>
              <a:t>Click to edit Master title style</a:t>
            </a:r>
          </a:p>
        </p:txBody>
      </p:sp>
      <p:cxnSp>
        <p:nvCxnSpPr>
          <p:cNvPr id="3" name="Straight Connector 59">
            <a:extLst>
              <a:ext uri="{FF2B5EF4-FFF2-40B4-BE49-F238E27FC236}">
                <a16:creationId xmlns:a16="http://schemas.microsoft.com/office/drawing/2014/main" id="{373EE483-6B25-4AFD-A2F2-29FC00949319}"/>
              </a:ext>
            </a:extLst>
          </p:cNvPr>
          <p:cNvCxnSpPr>
            <a:cxnSpLocks noChangeShapeType="1"/>
          </p:cNvCxnSpPr>
          <p:nvPr userDrawn="1"/>
        </p:nvCxnSpPr>
        <p:spPr bwMode="auto">
          <a:xfrm>
            <a:off x="1708007" y="3701638"/>
            <a:ext cx="9216058" cy="0"/>
          </a:xfrm>
          <a:prstGeom prst="line">
            <a:avLst/>
          </a:prstGeom>
          <a:noFill/>
          <a:ln w="9525" algn="ctr">
            <a:solidFill>
              <a:srgbClr val="1393D2"/>
            </a:solidFill>
            <a:round/>
            <a:headEnd/>
            <a:tailEnd type="triangle" w="lg" len="lg"/>
          </a:ln>
          <a:extLst>
            <a:ext uri="{909E8E84-426E-40DD-AFC4-6F175D3DCCD1}">
              <a14:hiddenFill xmlns:a14="http://schemas.microsoft.com/office/drawing/2010/main">
                <a:noFill/>
              </a14:hiddenFill>
            </a:ext>
          </a:extLst>
        </p:spPr>
      </p:cxnSp>
      <p:grpSp>
        <p:nvGrpSpPr>
          <p:cNvPr id="4" name="Group 61">
            <a:extLst>
              <a:ext uri="{FF2B5EF4-FFF2-40B4-BE49-F238E27FC236}">
                <a16:creationId xmlns:a16="http://schemas.microsoft.com/office/drawing/2014/main" id="{A19DAA7E-92C7-48B5-B73C-D103710681D5}"/>
              </a:ext>
            </a:extLst>
          </p:cNvPr>
          <p:cNvGrpSpPr>
            <a:grpSpLocks/>
          </p:cNvGrpSpPr>
          <p:nvPr userDrawn="1"/>
        </p:nvGrpSpPr>
        <p:grpSpPr bwMode="auto">
          <a:xfrm>
            <a:off x="1719666" y="2504729"/>
            <a:ext cx="1006915" cy="1702573"/>
            <a:chOff x="225407" y="2535846"/>
            <a:chExt cx="913125" cy="1531230"/>
          </a:xfrm>
        </p:grpSpPr>
        <p:grpSp>
          <p:nvGrpSpPr>
            <p:cNvPr id="5" name="Group 182">
              <a:extLst>
                <a:ext uri="{FF2B5EF4-FFF2-40B4-BE49-F238E27FC236}">
                  <a16:creationId xmlns:a16="http://schemas.microsoft.com/office/drawing/2014/main" id="{56D8A8B6-31F9-4710-A2BA-DC9A48DDA25D}"/>
                </a:ext>
              </a:extLst>
            </p:cNvPr>
            <p:cNvGrpSpPr>
              <a:grpSpLocks/>
            </p:cNvGrpSpPr>
            <p:nvPr/>
          </p:nvGrpSpPr>
          <p:grpSpPr bwMode="auto">
            <a:xfrm flipV="1">
              <a:off x="225407" y="3153951"/>
              <a:ext cx="913125" cy="913125"/>
              <a:chOff x="4381500" y="3843340"/>
              <a:chExt cx="640080" cy="640080"/>
            </a:xfrm>
          </p:grpSpPr>
          <p:sp>
            <p:nvSpPr>
              <p:cNvPr id="7" name="Oval 6">
                <a:extLst>
                  <a:ext uri="{FF2B5EF4-FFF2-40B4-BE49-F238E27FC236}">
                    <a16:creationId xmlns:a16="http://schemas.microsoft.com/office/drawing/2014/main" id="{AFEE7821-F2ED-4201-9D3E-825DD9897D41}"/>
                  </a:ext>
                </a:extLst>
              </p:cNvPr>
              <p:cNvSpPr/>
              <p:nvPr/>
            </p:nvSpPr>
            <p:spPr>
              <a:xfrm>
                <a:off x="4458789" y="3909252"/>
                <a:ext cx="501991" cy="503271"/>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D584DAEC-861D-405C-B42C-FC19D9234ECB}"/>
                  </a:ext>
                </a:extLst>
              </p:cNvPr>
              <p:cNvSpPr/>
              <p:nvPr/>
            </p:nvSpPr>
            <p:spPr>
              <a:xfrm>
                <a:off x="4559748" y="4010187"/>
                <a:ext cx="300073" cy="302804"/>
              </a:xfrm>
              <a:prstGeom prst="ellipse">
                <a:avLst/>
              </a:prstGeom>
              <a:noFill/>
              <a:ln w="12700" cap="flat" cmpd="sng" algn="ctr">
                <a:solidFill>
                  <a:schemeClr val="accent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9" name="Arc 8">
                <a:extLst>
                  <a:ext uri="{FF2B5EF4-FFF2-40B4-BE49-F238E27FC236}">
                    <a16:creationId xmlns:a16="http://schemas.microsoft.com/office/drawing/2014/main" id="{50D5095C-7A54-4FC3-B9F9-F8C5ECCDCF8C}"/>
                  </a:ext>
                </a:extLst>
              </p:cNvPr>
              <p:cNvSpPr/>
              <p:nvPr/>
            </p:nvSpPr>
            <p:spPr>
              <a:xfrm>
                <a:off x="4381667" y="3843364"/>
                <a:ext cx="639407" cy="640656"/>
              </a:xfrm>
              <a:prstGeom prst="arc">
                <a:avLst>
                  <a:gd name="adj1" fmla="val 5320410"/>
                  <a:gd name="adj2" fmla="val 10826950"/>
                </a:avLst>
              </a:prstGeom>
              <a:noFill/>
              <a:ln w="9525" cap="flat" cmpd="sng" algn="ctr">
                <a:solidFill>
                  <a:schemeClr val="accent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A70DAE52-8E9D-4580-ACE2-822E2DFDE17A}"/>
                  </a:ext>
                </a:extLst>
              </p:cNvPr>
              <p:cNvSpPr/>
              <p:nvPr/>
            </p:nvSpPr>
            <p:spPr>
              <a:xfrm>
                <a:off x="4641076" y="4091496"/>
                <a:ext cx="137416" cy="138785"/>
              </a:xfrm>
              <a:prstGeom prst="ellipse">
                <a:avLst/>
              </a:prstGeom>
              <a:solidFill>
                <a:schemeClr val="accent1"/>
              </a:solidFill>
              <a:ln w="12700" cap="flat" cmpd="sng" algn="ctr">
                <a:solidFill>
                  <a:schemeClr val="accent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6" name="Straight Connector 183">
              <a:extLst>
                <a:ext uri="{FF2B5EF4-FFF2-40B4-BE49-F238E27FC236}">
                  <a16:creationId xmlns:a16="http://schemas.microsoft.com/office/drawing/2014/main" id="{F397E086-F8AB-4396-B515-07652BC12499}"/>
                </a:ext>
              </a:extLst>
            </p:cNvPr>
            <p:cNvCxnSpPr>
              <a:cxnSpLocks noChangeShapeType="1"/>
            </p:cNvCxnSpPr>
            <p:nvPr/>
          </p:nvCxnSpPr>
          <p:spPr bwMode="auto">
            <a:xfrm flipV="1">
              <a:off x="690830" y="2535846"/>
              <a:ext cx="0" cy="618104"/>
            </a:xfrm>
            <a:prstGeom prst="line">
              <a:avLst/>
            </a:prstGeom>
            <a:noFill/>
            <a:ln w="9525" algn="ctr">
              <a:solidFill>
                <a:schemeClr val="accent1"/>
              </a:solidFill>
              <a:round/>
              <a:headEnd/>
              <a:tailEnd type="oval" w="med" len="med"/>
            </a:ln>
            <a:extLst>
              <a:ext uri="{909E8E84-426E-40DD-AFC4-6F175D3DCCD1}">
                <a14:hiddenFill xmlns:a14="http://schemas.microsoft.com/office/drawing/2010/main">
                  <a:noFill/>
                </a14:hiddenFill>
              </a:ext>
            </a:extLst>
          </p:spPr>
        </p:cxnSp>
      </p:grpSp>
      <p:sp>
        <p:nvSpPr>
          <p:cNvPr id="11" name="Oval 10">
            <a:extLst>
              <a:ext uri="{FF2B5EF4-FFF2-40B4-BE49-F238E27FC236}">
                <a16:creationId xmlns:a16="http://schemas.microsoft.com/office/drawing/2014/main" id="{1B640B69-C2FE-4959-90D1-199EBB51E7B9}"/>
              </a:ext>
            </a:extLst>
          </p:cNvPr>
          <p:cNvSpPr/>
          <p:nvPr userDrawn="1"/>
        </p:nvSpPr>
        <p:spPr bwMode="auto">
          <a:xfrm flipV="1">
            <a:off x="6241867" y="3304457"/>
            <a:ext cx="789687" cy="798295"/>
          </a:xfrm>
          <a:prstGeom prst="ellipse">
            <a:avLst/>
          </a:prstGeom>
          <a:noFill/>
          <a:ln w="12700" cap="flat" cmpd="sng" algn="ctr">
            <a:solidFill>
              <a:schemeClr val="accent6">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05014E1-7CCC-4F5B-9A07-0980BEA41DE2}"/>
              </a:ext>
            </a:extLst>
          </p:cNvPr>
          <p:cNvSpPr/>
          <p:nvPr userDrawn="1"/>
        </p:nvSpPr>
        <p:spPr bwMode="auto">
          <a:xfrm flipV="1">
            <a:off x="6400686" y="3462337"/>
            <a:ext cx="472047" cy="480312"/>
          </a:xfrm>
          <a:prstGeom prst="ellipse">
            <a:avLst/>
          </a:prstGeom>
          <a:noFill/>
          <a:ln w="12700" cap="flat" cmpd="sng" algn="ctr">
            <a:solidFill>
              <a:schemeClr val="accent6">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13" name="Arc 12">
            <a:extLst>
              <a:ext uri="{FF2B5EF4-FFF2-40B4-BE49-F238E27FC236}">
                <a16:creationId xmlns:a16="http://schemas.microsoft.com/office/drawing/2014/main" id="{72E99D69-2458-4D63-ADB4-2D8376AB0257}"/>
              </a:ext>
            </a:extLst>
          </p:cNvPr>
          <p:cNvSpPr/>
          <p:nvPr userDrawn="1"/>
        </p:nvSpPr>
        <p:spPr bwMode="auto">
          <a:xfrm flipV="1">
            <a:off x="6120547" y="3191048"/>
            <a:ext cx="1005857" cy="1016217"/>
          </a:xfrm>
          <a:prstGeom prst="arc">
            <a:avLst>
              <a:gd name="adj1" fmla="val 5320410"/>
              <a:gd name="adj2" fmla="val 10826950"/>
            </a:avLst>
          </a:prstGeom>
          <a:noFill/>
          <a:ln w="9525" cap="flat" cmpd="sng" algn="ctr">
            <a:solidFill>
              <a:schemeClr val="accent6">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4864030B-1F58-40BF-9695-3670467F7385}"/>
              </a:ext>
            </a:extLst>
          </p:cNvPr>
          <p:cNvSpPr/>
          <p:nvPr userDrawn="1"/>
        </p:nvSpPr>
        <p:spPr bwMode="auto">
          <a:xfrm flipV="1">
            <a:off x="6528623" y="3593531"/>
            <a:ext cx="216171" cy="220143"/>
          </a:xfrm>
          <a:prstGeom prst="ellipse">
            <a:avLst/>
          </a:prstGeom>
          <a:solidFill>
            <a:schemeClr val="accent6">
              <a:lumMod val="75000"/>
            </a:schemeClr>
          </a:solidFill>
          <a:ln w="12700" cap="flat" cmpd="sng" algn="ctr">
            <a:noFill/>
            <a:prstDash val="solid"/>
          </a:ln>
          <a:effectLst/>
        </p:spPr>
        <p:txBody>
          <a:bodyPr anchor="ctr"/>
          <a:lstStyle/>
          <a:p>
            <a:pPr algn="ctr" defTabSz="870840"/>
            <a:endParaRPr lang="en-GB" sz="1200" kern="0">
              <a:solidFill>
                <a:schemeClr val="bg1"/>
              </a:solidFill>
              <a:latin typeface="Calibri" panose="020F0502020204030204" pitchFamily="34" charset="0"/>
              <a:cs typeface="Calibri" panose="020F0502020204030204" pitchFamily="34" charset="0"/>
            </a:endParaRPr>
          </a:p>
        </p:txBody>
      </p:sp>
      <p:cxnSp>
        <p:nvCxnSpPr>
          <p:cNvPr id="15" name="Straight Connector 165">
            <a:extLst>
              <a:ext uri="{FF2B5EF4-FFF2-40B4-BE49-F238E27FC236}">
                <a16:creationId xmlns:a16="http://schemas.microsoft.com/office/drawing/2014/main" id="{6D0FCBBE-17E4-416B-8500-D0BF45DD3CD9}"/>
              </a:ext>
            </a:extLst>
          </p:cNvPr>
          <p:cNvCxnSpPr>
            <a:cxnSpLocks noChangeShapeType="1"/>
          </p:cNvCxnSpPr>
          <p:nvPr userDrawn="1"/>
        </p:nvCxnSpPr>
        <p:spPr bwMode="auto">
          <a:xfrm flipV="1">
            <a:off x="6633084" y="2504729"/>
            <a:ext cx="0" cy="687269"/>
          </a:xfrm>
          <a:prstGeom prst="line">
            <a:avLst/>
          </a:prstGeom>
          <a:noFill/>
          <a:ln w="9525" algn="ctr">
            <a:solidFill>
              <a:schemeClr val="accent6">
                <a:lumMod val="75000"/>
              </a:schemeClr>
            </a:solidFill>
            <a:round/>
            <a:headEnd/>
            <a:tailEnd type="oval" w="med" len="med"/>
          </a:ln>
          <a:extLst>
            <a:ext uri="{909E8E84-426E-40DD-AFC4-6F175D3DCCD1}">
              <a14:hiddenFill xmlns:a14="http://schemas.microsoft.com/office/drawing/2010/main">
                <a:noFill/>
              </a14:hiddenFill>
            </a:ext>
          </a:extLst>
        </p:spPr>
      </p:cxnSp>
      <p:grpSp>
        <p:nvGrpSpPr>
          <p:cNvPr id="16" name="Group 65">
            <a:extLst>
              <a:ext uri="{FF2B5EF4-FFF2-40B4-BE49-F238E27FC236}">
                <a16:creationId xmlns:a16="http://schemas.microsoft.com/office/drawing/2014/main" id="{CC4EB508-AB67-41F9-A2E4-E5EAAF3CB9C2}"/>
              </a:ext>
            </a:extLst>
          </p:cNvPr>
          <p:cNvGrpSpPr>
            <a:grpSpLocks/>
          </p:cNvGrpSpPr>
          <p:nvPr userDrawn="1"/>
        </p:nvGrpSpPr>
        <p:grpSpPr bwMode="auto">
          <a:xfrm>
            <a:off x="2818785" y="3190583"/>
            <a:ext cx="1006915" cy="1702846"/>
            <a:chOff x="1216141" y="3153951"/>
            <a:chExt cx="913125" cy="1531475"/>
          </a:xfrm>
        </p:grpSpPr>
        <p:grpSp>
          <p:nvGrpSpPr>
            <p:cNvPr id="17" name="Group 158">
              <a:extLst>
                <a:ext uri="{FF2B5EF4-FFF2-40B4-BE49-F238E27FC236}">
                  <a16:creationId xmlns:a16="http://schemas.microsoft.com/office/drawing/2014/main" id="{2C43E3B1-24B6-46EC-AE1B-DCE236DF8482}"/>
                </a:ext>
              </a:extLst>
            </p:cNvPr>
            <p:cNvGrpSpPr>
              <a:grpSpLocks/>
            </p:cNvGrpSpPr>
            <p:nvPr/>
          </p:nvGrpSpPr>
          <p:grpSpPr bwMode="auto">
            <a:xfrm>
              <a:off x="1216141" y="3153951"/>
              <a:ext cx="913125" cy="913125"/>
              <a:chOff x="4381500" y="3843340"/>
              <a:chExt cx="640080" cy="640080"/>
            </a:xfrm>
          </p:grpSpPr>
          <p:sp>
            <p:nvSpPr>
              <p:cNvPr id="19" name="Oval 18">
                <a:extLst>
                  <a:ext uri="{FF2B5EF4-FFF2-40B4-BE49-F238E27FC236}">
                    <a16:creationId xmlns:a16="http://schemas.microsoft.com/office/drawing/2014/main" id="{3AB236B6-2E77-4457-B52C-AB1E8DF25A1A}"/>
                  </a:ext>
                </a:extLst>
              </p:cNvPr>
              <p:cNvSpPr/>
              <p:nvPr/>
            </p:nvSpPr>
            <p:spPr>
              <a:xfrm>
                <a:off x="4458396" y="3909523"/>
                <a:ext cx="503392" cy="50467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20" name="Oval 19">
                <a:extLst>
                  <a:ext uri="{FF2B5EF4-FFF2-40B4-BE49-F238E27FC236}">
                    <a16:creationId xmlns:a16="http://schemas.microsoft.com/office/drawing/2014/main" id="{19B13E6A-4E1B-44D9-8DAC-B2C603D10D52}"/>
                  </a:ext>
                </a:extLst>
              </p:cNvPr>
              <p:cNvSpPr/>
              <p:nvPr/>
            </p:nvSpPr>
            <p:spPr>
              <a:xfrm>
                <a:off x="4559355" y="4010458"/>
                <a:ext cx="300073" cy="30280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21" name="Arc 20">
                <a:extLst>
                  <a:ext uri="{FF2B5EF4-FFF2-40B4-BE49-F238E27FC236}">
                    <a16:creationId xmlns:a16="http://schemas.microsoft.com/office/drawing/2014/main" id="{D3AC6007-C2BD-49E3-98B0-9ACD696C6191}"/>
                  </a:ext>
                </a:extLst>
              </p:cNvPr>
              <p:cNvSpPr/>
              <p:nvPr/>
            </p:nvSpPr>
            <p:spPr>
              <a:xfrm>
                <a:off x="4381274" y="3843635"/>
                <a:ext cx="640810" cy="642057"/>
              </a:xfrm>
              <a:prstGeom prst="arc">
                <a:avLst>
                  <a:gd name="adj1" fmla="val 5320410"/>
                  <a:gd name="adj2" fmla="val 10826950"/>
                </a:avLst>
              </a:prstGeom>
              <a:noFill/>
              <a:ln w="9525"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22" name="Oval 21">
                <a:extLst>
                  <a:ext uri="{FF2B5EF4-FFF2-40B4-BE49-F238E27FC236}">
                    <a16:creationId xmlns:a16="http://schemas.microsoft.com/office/drawing/2014/main" id="{129F3546-F20B-4C1F-AE95-B596D9FE3033}"/>
                  </a:ext>
                </a:extLst>
              </p:cNvPr>
              <p:cNvSpPr/>
              <p:nvPr/>
            </p:nvSpPr>
            <p:spPr>
              <a:xfrm>
                <a:off x="4640683" y="4093168"/>
                <a:ext cx="137416" cy="137383"/>
              </a:xfrm>
              <a:prstGeom prst="ellipse">
                <a:avLst/>
              </a:prstGeom>
              <a:solidFill>
                <a:schemeClr val="accent3"/>
              </a:solidFill>
              <a:ln w="12700"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18" name="Straight Connector 159">
              <a:extLst>
                <a:ext uri="{FF2B5EF4-FFF2-40B4-BE49-F238E27FC236}">
                  <a16:creationId xmlns:a16="http://schemas.microsoft.com/office/drawing/2014/main" id="{99DDBE37-8516-49E9-85B6-F67DC8CD10A2}"/>
                </a:ext>
              </a:extLst>
            </p:cNvPr>
            <p:cNvCxnSpPr>
              <a:cxnSpLocks noChangeShapeType="1"/>
            </p:cNvCxnSpPr>
            <p:nvPr/>
          </p:nvCxnSpPr>
          <p:spPr bwMode="auto">
            <a:xfrm>
              <a:off x="1681563" y="4064608"/>
              <a:ext cx="0" cy="620818"/>
            </a:xfrm>
            <a:prstGeom prst="line">
              <a:avLst/>
            </a:prstGeom>
            <a:noFill/>
            <a:ln w="9525" algn="ctr">
              <a:solidFill>
                <a:schemeClr val="accent3"/>
              </a:solidFill>
              <a:round/>
              <a:headEnd/>
              <a:tailEnd type="oval" w="med" len="med"/>
            </a:ln>
            <a:extLst>
              <a:ext uri="{909E8E84-426E-40DD-AFC4-6F175D3DCCD1}">
                <a14:hiddenFill xmlns:a14="http://schemas.microsoft.com/office/drawing/2010/main">
                  <a:noFill/>
                </a14:hiddenFill>
              </a:ext>
            </a:extLst>
          </p:spPr>
        </p:cxnSp>
      </p:grpSp>
      <p:grpSp>
        <p:nvGrpSpPr>
          <p:cNvPr id="23" name="Group 66">
            <a:extLst>
              <a:ext uri="{FF2B5EF4-FFF2-40B4-BE49-F238E27FC236}">
                <a16:creationId xmlns:a16="http://schemas.microsoft.com/office/drawing/2014/main" id="{F6EE07C7-B9D6-436E-91C4-B39FE567D309}"/>
              </a:ext>
            </a:extLst>
          </p:cNvPr>
          <p:cNvGrpSpPr>
            <a:grpSpLocks/>
          </p:cNvGrpSpPr>
          <p:nvPr userDrawn="1"/>
        </p:nvGrpSpPr>
        <p:grpSpPr bwMode="auto">
          <a:xfrm>
            <a:off x="3936117" y="2504729"/>
            <a:ext cx="1006915" cy="1702573"/>
            <a:chOff x="2225394" y="2535846"/>
            <a:chExt cx="913125" cy="1531230"/>
          </a:xfrm>
        </p:grpSpPr>
        <p:grpSp>
          <p:nvGrpSpPr>
            <p:cNvPr id="24" name="Group 152">
              <a:extLst>
                <a:ext uri="{FF2B5EF4-FFF2-40B4-BE49-F238E27FC236}">
                  <a16:creationId xmlns:a16="http://schemas.microsoft.com/office/drawing/2014/main" id="{876341EE-291A-4BC2-B76D-05F9EB93C8AC}"/>
                </a:ext>
              </a:extLst>
            </p:cNvPr>
            <p:cNvGrpSpPr>
              <a:grpSpLocks/>
            </p:cNvGrpSpPr>
            <p:nvPr/>
          </p:nvGrpSpPr>
          <p:grpSpPr bwMode="auto">
            <a:xfrm flipV="1">
              <a:off x="2225394" y="3153951"/>
              <a:ext cx="913125" cy="913125"/>
              <a:chOff x="4381500" y="3843340"/>
              <a:chExt cx="640080" cy="640080"/>
            </a:xfrm>
          </p:grpSpPr>
          <p:sp>
            <p:nvSpPr>
              <p:cNvPr id="26" name="Oval 25">
                <a:extLst>
                  <a:ext uri="{FF2B5EF4-FFF2-40B4-BE49-F238E27FC236}">
                    <a16:creationId xmlns:a16="http://schemas.microsoft.com/office/drawing/2014/main" id="{383AC015-413B-4B3B-8349-DC5DE3726F5C}"/>
                  </a:ext>
                </a:extLst>
              </p:cNvPr>
              <p:cNvSpPr/>
              <p:nvPr/>
            </p:nvSpPr>
            <p:spPr>
              <a:xfrm>
                <a:off x="4459044" y="3909252"/>
                <a:ext cx="501991" cy="503271"/>
              </a:xfrm>
              <a:prstGeom prst="ellipse">
                <a:avLst/>
              </a:prstGeom>
              <a:noFill/>
              <a:ln w="12700" cap="flat" cmpd="sng" algn="ctr">
                <a:solidFill>
                  <a:schemeClr val="bg2"/>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3684F06C-2B82-429A-93C4-DC04B3C177AB}"/>
                  </a:ext>
                </a:extLst>
              </p:cNvPr>
              <p:cNvSpPr/>
              <p:nvPr/>
            </p:nvSpPr>
            <p:spPr>
              <a:xfrm>
                <a:off x="4560003" y="4010187"/>
                <a:ext cx="300073" cy="302804"/>
              </a:xfrm>
              <a:prstGeom prst="ellipse">
                <a:avLst/>
              </a:prstGeom>
              <a:noFill/>
              <a:ln w="12700" cap="flat" cmpd="sng" algn="ctr">
                <a:solidFill>
                  <a:schemeClr val="bg2"/>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28" name="Arc 27">
                <a:extLst>
                  <a:ext uri="{FF2B5EF4-FFF2-40B4-BE49-F238E27FC236}">
                    <a16:creationId xmlns:a16="http://schemas.microsoft.com/office/drawing/2014/main" id="{A3A446A3-DC25-4074-933A-E4C14AB07504}"/>
                  </a:ext>
                </a:extLst>
              </p:cNvPr>
              <p:cNvSpPr/>
              <p:nvPr/>
            </p:nvSpPr>
            <p:spPr>
              <a:xfrm>
                <a:off x="4381923" y="3843364"/>
                <a:ext cx="639407" cy="640656"/>
              </a:xfrm>
              <a:prstGeom prst="arc">
                <a:avLst>
                  <a:gd name="adj1" fmla="val 5320410"/>
                  <a:gd name="adj2" fmla="val 10826950"/>
                </a:avLst>
              </a:prstGeom>
              <a:noFill/>
              <a:ln w="9525" cap="flat" cmpd="sng" algn="ctr">
                <a:solidFill>
                  <a:schemeClr val="bg2"/>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29" name="Oval 28">
                <a:extLst>
                  <a:ext uri="{FF2B5EF4-FFF2-40B4-BE49-F238E27FC236}">
                    <a16:creationId xmlns:a16="http://schemas.microsoft.com/office/drawing/2014/main" id="{10581BD6-713C-4CBE-9271-72FD1CE5961F}"/>
                  </a:ext>
                </a:extLst>
              </p:cNvPr>
              <p:cNvSpPr/>
              <p:nvPr/>
            </p:nvSpPr>
            <p:spPr>
              <a:xfrm>
                <a:off x="4641331" y="4091496"/>
                <a:ext cx="137416" cy="138785"/>
              </a:xfrm>
              <a:prstGeom prst="ellipse">
                <a:avLst/>
              </a:prstGeom>
              <a:solidFill>
                <a:schemeClr val="bg2"/>
              </a:solidFill>
              <a:ln w="12700" cap="flat" cmpd="sng" algn="ctr">
                <a:solidFill>
                  <a:schemeClr val="bg2"/>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25" name="Straight Connector 153">
              <a:extLst>
                <a:ext uri="{FF2B5EF4-FFF2-40B4-BE49-F238E27FC236}">
                  <a16:creationId xmlns:a16="http://schemas.microsoft.com/office/drawing/2014/main" id="{045CBA5F-B46C-4810-9D5F-55BD9ED894D0}"/>
                </a:ext>
              </a:extLst>
            </p:cNvPr>
            <p:cNvCxnSpPr>
              <a:cxnSpLocks noChangeShapeType="1"/>
            </p:cNvCxnSpPr>
            <p:nvPr/>
          </p:nvCxnSpPr>
          <p:spPr bwMode="auto">
            <a:xfrm flipV="1">
              <a:off x="2690816" y="2535846"/>
              <a:ext cx="0" cy="618104"/>
            </a:xfrm>
            <a:prstGeom prst="line">
              <a:avLst/>
            </a:prstGeom>
            <a:noFill/>
            <a:ln w="9525" algn="ctr">
              <a:solidFill>
                <a:schemeClr val="bg2"/>
              </a:solidFill>
              <a:round/>
              <a:headEnd/>
              <a:tailEnd type="oval" w="med" len="med"/>
            </a:ln>
            <a:extLst>
              <a:ext uri="{909E8E84-426E-40DD-AFC4-6F175D3DCCD1}">
                <a14:hiddenFill xmlns:a14="http://schemas.microsoft.com/office/drawing/2010/main">
                  <a:noFill/>
                </a14:hiddenFill>
              </a:ext>
            </a:extLst>
          </p:spPr>
        </p:cxnSp>
      </p:grpSp>
      <p:grpSp>
        <p:nvGrpSpPr>
          <p:cNvPr id="30" name="Group 67">
            <a:extLst>
              <a:ext uri="{FF2B5EF4-FFF2-40B4-BE49-F238E27FC236}">
                <a16:creationId xmlns:a16="http://schemas.microsoft.com/office/drawing/2014/main" id="{450D67A3-4CC5-42CE-A325-797EDEE4CE34}"/>
              </a:ext>
            </a:extLst>
          </p:cNvPr>
          <p:cNvGrpSpPr>
            <a:grpSpLocks/>
          </p:cNvGrpSpPr>
          <p:nvPr userDrawn="1"/>
        </p:nvGrpSpPr>
        <p:grpSpPr bwMode="auto">
          <a:xfrm>
            <a:off x="5017021" y="3190583"/>
            <a:ext cx="1006915" cy="1702846"/>
            <a:chOff x="3253167" y="3153951"/>
            <a:chExt cx="913125" cy="1531475"/>
          </a:xfrm>
        </p:grpSpPr>
        <p:grpSp>
          <p:nvGrpSpPr>
            <p:cNvPr id="31" name="Group 146">
              <a:extLst>
                <a:ext uri="{FF2B5EF4-FFF2-40B4-BE49-F238E27FC236}">
                  <a16:creationId xmlns:a16="http://schemas.microsoft.com/office/drawing/2014/main" id="{1D1A0744-6734-4C48-92C7-3FD5031DE356}"/>
                </a:ext>
              </a:extLst>
            </p:cNvPr>
            <p:cNvGrpSpPr>
              <a:grpSpLocks/>
            </p:cNvGrpSpPr>
            <p:nvPr/>
          </p:nvGrpSpPr>
          <p:grpSpPr bwMode="auto">
            <a:xfrm>
              <a:off x="3253167" y="3153951"/>
              <a:ext cx="913125" cy="913125"/>
              <a:chOff x="4381500" y="3843340"/>
              <a:chExt cx="640080" cy="640080"/>
            </a:xfrm>
          </p:grpSpPr>
          <p:sp>
            <p:nvSpPr>
              <p:cNvPr id="33" name="Oval 32">
                <a:extLst>
                  <a:ext uri="{FF2B5EF4-FFF2-40B4-BE49-F238E27FC236}">
                    <a16:creationId xmlns:a16="http://schemas.microsoft.com/office/drawing/2014/main" id="{244CCA41-6FC2-4357-BBB7-53429716A6EA}"/>
                  </a:ext>
                </a:extLst>
              </p:cNvPr>
              <p:cNvSpPr/>
              <p:nvPr/>
            </p:nvSpPr>
            <p:spPr>
              <a:xfrm>
                <a:off x="4459012" y="3909523"/>
                <a:ext cx="501991" cy="504674"/>
              </a:xfrm>
              <a:prstGeom prst="ellipse">
                <a:avLst/>
              </a:prstGeom>
              <a:noFill/>
              <a:ln w="12700" cap="flat" cmpd="sng" algn="ctr">
                <a:solidFill>
                  <a:schemeClr val="accent4"/>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4E560612-D83E-4B87-A631-53B834877684}"/>
                  </a:ext>
                </a:extLst>
              </p:cNvPr>
              <p:cNvSpPr/>
              <p:nvPr/>
            </p:nvSpPr>
            <p:spPr>
              <a:xfrm>
                <a:off x="4559971" y="4010458"/>
                <a:ext cx="300073" cy="302804"/>
              </a:xfrm>
              <a:prstGeom prst="ellipse">
                <a:avLst/>
              </a:prstGeom>
              <a:noFill/>
              <a:ln w="12700" cap="flat" cmpd="sng" algn="ctr">
                <a:solidFill>
                  <a:schemeClr val="accent4"/>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35" name="Arc 34">
                <a:extLst>
                  <a:ext uri="{FF2B5EF4-FFF2-40B4-BE49-F238E27FC236}">
                    <a16:creationId xmlns:a16="http://schemas.microsoft.com/office/drawing/2014/main" id="{9E7F7E96-0457-4337-9655-C692AB5F4996}"/>
                  </a:ext>
                </a:extLst>
              </p:cNvPr>
              <p:cNvSpPr/>
              <p:nvPr/>
            </p:nvSpPr>
            <p:spPr>
              <a:xfrm>
                <a:off x="4381891" y="3843635"/>
                <a:ext cx="639407" cy="642057"/>
              </a:xfrm>
              <a:prstGeom prst="arc">
                <a:avLst>
                  <a:gd name="adj1" fmla="val 5320410"/>
                  <a:gd name="adj2" fmla="val 10826950"/>
                </a:avLst>
              </a:prstGeom>
              <a:noFill/>
              <a:ln w="9525" cap="flat" cmpd="sng" algn="ctr">
                <a:solidFill>
                  <a:schemeClr val="accent4"/>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F193F20A-6A58-41D8-98A0-0DC1F96AC0E0}"/>
                  </a:ext>
                </a:extLst>
              </p:cNvPr>
              <p:cNvSpPr/>
              <p:nvPr/>
            </p:nvSpPr>
            <p:spPr>
              <a:xfrm>
                <a:off x="4641299" y="4093168"/>
                <a:ext cx="137416" cy="137383"/>
              </a:xfrm>
              <a:prstGeom prst="ellipse">
                <a:avLst/>
              </a:prstGeom>
              <a:solidFill>
                <a:schemeClr val="accent4"/>
              </a:solidFill>
              <a:ln w="12700" cap="flat" cmpd="sng" algn="ctr">
                <a:solidFill>
                  <a:schemeClr val="accent4"/>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32" name="Straight Connector 147">
              <a:extLst>
                <a:ext uri="{FF2B5EF4-FFF2-40B4-BE49-F238E27FC236}">
                  <a16:creationId xmlns:a16="http://schemas.microsoft.com/office/drawing/2014/main" id="{EF07D883-9F7A-4941-90F5-749E673404F3}"/>
                </a:ext>
              </a:extLst>
            </p:cNvPr>
            <p:cNvCxnSpPr>
              <a:cxnSpLocks noChangeShapeType="1"/>
            </p:cNvCxnSpPr>
            <p:nvPr/>
          </p:nvCxnSpPr>
          <p:spPr bwMode="auto">
            <a:xfrm>
              <a:off x="3718589" y="4064608"/>
              <a:ext cx="0" cy="620818"/>
            </a:xfrm>
            <a:prstGeom prst="line">
              <a:avLst/>
            </a:prstGeom>
            <a:noFill/>
            <a:ln w="9525" algn="ctr">
              <a:solidFill>
                <a:schemeClr val="accent4"/>
              </a:solidFill>
              <a:round/>
              <a:headEnd/>
              <a:tailEnd type="oval" w="med" len="med"/>
            </a:ln>
            <a:extLst>
              <a:ext uri="{909E8E84-426E-40DD-AFC4-6F175D3DCCD1}">
                <a14:hiddenFill xmlns:a14="http://schemas.microsoft.com/office/drawing/2010/main">
                  <a:noFill/>
                </a14:hiddenFill>
              </a:ext>
            </a:extLst>
          </p:spPr>
        </p:cxnSp>
      </p:grpSp>
      <p:grpSp>
        <p:nvGrpSpPr>
          <p:cNvPr id="37" name="Group 69">
            <a:extLst>
              <a:ext uri="{FF2B5EF4-FFF2-40B4-BE49-F238E27FC236}">
                <a16:creationId xmlns:a16="http://schemas.microsoft.com/office/drawing/2014/main" id="{DF2151BF-8C7A-4955-9746-EE0E8ABD530F}"/>
              </a:ext>
            </a:extLst>
          </p:cNvPr>
          <p:cNvGrpSpPr>
            <a:grpSpLocks/>
          </p:cNvGrpSpPr>
          <p:nvPr userDrawn="1"/>
        </p:nvGrpSpPr>
        <p:grpSpPr bwMode="auto">
          <a:xfrm>
            <a:off x="7215257" y="3190583"/>
            <a:ext cx="1006915" cy="1702846"/>
            <a:chOff x="5271673" y="3153951"/>
            <a:chExt cx="913125" cy="1531475"/>
          </a:xfrm>
        </p:grpSpPr>
        <p:grpSp>
          <p:nvGrpSpPr>
            <p:cNvPr id="38" name="Group 140">
              <a:extLst>
                <a:ext uri="{FF2B5EF4-FFF2-40B4-BE49-F238E27FC236}">
                  <a16:creationId xmlns:a16="http://schemas.microsoft.com/office/drawing/2014/main" id="{04E846D8-B965-47DC-87EB-84189BE06885}"/>
                </a:ext>
              </a:extLst>
            </p:cNvPr>
            <p:cNvGrpSpPr>
              <a:grpSpLocks/>
            </p:cNvGrpSpPr>
            <p:nvPr/>
          </p:nvGrpSpPr>
          <p:grpSpPr bwMode="auto">
            <a:xfrm>
              <a:off x="5271673" y="3153951"/>
              <a:ext cx="913125" cy="913125"/>
              <a:chOff x="4381500" y="3843340"/>
              <a:chExt cx="640080" cy="640080"/>
            </a:xfrm>
          </p:grpSpPr>
          <p:sp>
            <p:nvSpPr>
              <p:cNvPr id="40" name="Oval 39">
                <a:extLst>
                  <a:ext uri="{FF2B5EF4-FFF2-40B4-BE49-F238E27FC236}">
                    <a16:creationId xmlns:a16="http://schemas.microsoft.com/office/drawing/2014/main" id="{E5052386-E8D3-42AE-B6B7-EEE444248904}"/>
                  </a:ext>
                </a:extLst>
              </p:cNvPr>
              <p:cNvSpPr/>
              <p:nvPr/>
            </p:nvSpPr>
            <p:spPr>
              <a:xfrm>
                <a:off x="4458226" y="3909523"/>
                <a:ext cx="503393" cy="504674"/>
              </a:xfrm>
              <a:prstGeom prst="ellipse">
                <a:avLst/>
              </a:prstGeom>
              <a:noFill/>
              <a:ln w="12700" cap="flat" cmpd="sng" algn="ctr">
                <a:solidFill>
                  <a:schemeClr val="accent1">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41" name="Oval 40">
                <a:extLst>
                  <a:ext uri="{FF2B5EF4-FFF2-40B4-BE49-F238E27FC236}">
                    <a16:creationId xmlns:a16="http://schemas.microsoft.com/office/drawing/2014/main" id="{57FE086B-F312-4FEF-B6CA-8495B90F31A1}"/>
                  </a:ext>
                </a:extLst>
              </p:cNvPr>
              <p:cNvSpPr/>
              <p:nvPr/>
            </p:nvSpPr>
            <p:spPr>
              <a:xfrm>
                <a:off x="4559185" y="4010458"/>
                <a:ext cx="301475" cy="302804"/>
              </a:xfrm>
              <a:prstGeom prst="ellipse">
                <a:avLst/>
              </a:prstGeom>
              <a:noFill/>
              <a:ln w="12700" cap="flat" cmpd="sng" algn="ctr">
                <a:solidFill>
                  <a:schemeClr val="accent1">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42" name="Arc 41">
                <a:extLst>
                  <a:ext uri="{FF2B5EF4-FFF2-40B4-BE49-F238E27FC236}">
                    <a16:creationId xmlns:a16="http://schemas.microsoft.com/office/drawing/2014/main" id="{4F869FF6-8425-4F45-AA8C-FAF718D16EC1}"/>
                  </a:ext>
                </a:extLst>
              </p:cNvPr>
              <p:cNvSpPr/>
              <p:nvPr/>
            </p:nvSpPr>
            <p:spPr>
              <a:xfrm>
                <a:off x="4381105" y="3843635"/>
                <a:ext cx="640809" cy="642057"/>
              </a:xfrm>
              <a:prstGeom prst="arc">
                <a:avLst>
                  <a:gd name="adj1" fmla="val 5320410"/>
                  <a:gd name="adj2" fmla="val 10826950"/>
                </a:avLst>
              </a:prstGeom>
              <a:noFill/>
              <a:ln w="9525" cap="flat" cmpd="sng" algn="ctr">
                <a:solidFill>
                  <a:schemeClr val="accent1">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43" name="Oval 42">
                <a:extLst>
                  <a:ext uri="{FF2B5EF4-FFF2-40B4-BE49-F238E27FC236}">
                    <a16:creationId xmlns:a16="http://schemas.microsoft.com/office/drawing/2014/main" id="{99A17D66-5923-42C8-98DF-B4AB0D8D0EEE}"/>
                  </a:ext>
                </a:extLst>
              </p:cNvPr>
              <p:cNvSpPr/>
              <p:nvPr/>
            </p:nvSpPr>
            <p:spPr>
              <a:xfrm>
                <a:off x="4641916" y="4093168"/>
                <a:ext cx="136014" cy="137383"/>
              </a:xfrm>
              <a:prstGeom prst="ellipse">
                <a:avLst/>
              </a:prstGeom>
              <a:solidFill>
                <a:schemeClr val="accent1">
                  <a:lumMod val="75000"/>
                </a:schemeClr>
              </a:solidFill>
              <a:ln w="12700" cap="flat" cmpd="sng" algn="ctr">
                <a:solidFill>
                  <a:schemeClr val="accent1">
                    <a:lumMod val="75000"/>
                  </a:schemeClr>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39" name="Straight Connector 141">
              <a:extLst>
                <a:ext uri="{FF2B5EF4-FFF2-40B4-BE49-F238E27FC236}">
                  <a16:creationId xmlns:a16="http://schemas.microsoft.com/office/drawing/2014/main" id="{1A9A523A-06FD-47F9-A610-A1DCB97816CC}"/>
                </a:ext>
              </a:extLst>
            </p:cNvPr>
            <p:cNvCxnSpPr>
              <a:cxnSpLocks noChangeShapeType="1"/>
            </p:cNvCxnSpPr>
            <p:nvPr/>
          </p:nvCxnSpPr>
          <p:spPr bwMode="auto">
            <a:xfrm>
              <a:off x="5737096" y="4064608"/>
              <a:ext cx="0" cy="620818"/>
            </a:xfrm>
            <a:prstGeom prst="line">
              <a:avLst/>
            </a:prstGeom>
            <a:noFill/>
            <a:ln w="9525" algn="ctr">
              <a:solidFill>
                <a:schemeClr val="accent1">
                  <a:lumMod val="75000"/>
                </a:schemeClr>
              </a:solidFill>
              <a:round/>
              <a:headEnd/>
              <a:tailEnd type="oval" w="med" len="med"/>
            </a:ln>
            <a:extLst>
              <a:ext uri="{909E8E84-426E-40DD-AFC4-6F175D3DCCD1}">
                <a14:hiddenFill xmlns:a14="http://schemas.microsoft.com/office/drawing/2010/main">
                  <a:noFill/>
                </a14:hiddenFill>
              </a:ext>
            </a:extLst>
          </p:spPr>
        </p:cxnSp>
      </p:grpSp>
      <p:grpSp>
        <p:nvGrpSpPr>
          <p:cNvPr id="44" name="Group 70">
            <a:extLst>
              <a:ext uri="{FF2B5EF4-FFF2-40B4-BE49-F238E27FC236}">
                <a16:creationId xmlns:a16="http://schemas.microsoft.com/office/drawing/2014/main" id="{C2824D03-06B8-4714-8BE4-09A17978C215}"/>
              </a:ext>
            </a:extLst>
          </p:cNvPr>
          <p:cNvGrpSpPr>
            <a:grpSpLocks/>
          </p:cNvGrpSpPr>
          <p:nvPr userDrawn="1"/>
        </p:nvGrpSpPr>
        <p:grpSpPr bwMode="auto">
          <a:xfrm>
            <a:off x="8314375" y="2504729"/>
            <a:ext cx="1006915" cy="1702573"/>
            <a:chOff x="6206849" y="2535846"/>
            <a:chExt cx="913125" cy="1531230"/>
          </a:xfrm>
        </p:grpSpPr>
        <p:grpSp>
          <p:nvGrpSpPr>
            <p:cNvPr id="45" name="Group 134">
              <a:extLst>
                <a:ext uri="{FF2B5EF4-FFF2-40B4-BE49-F238E27FC236}">
                  <a16:creationId xmlns:a16="http://schemas.microsoft.com/office/drawing/2014/main" id="{32D2F730-10A9-4BAD-B4EA-8158B7ED807A}"/>
                </a:ext>
              </a:extLst>
            </p:cNvPr>
            <p:cNvGrpSpPr>
              <a:grpSpLocks/>
            </p:cNvGrpSpPr>
            <p:nvPr/>
          </p:nvGrpSpPr>
          <p:grpSpPr bwMode="auto">
            <a:xfrm flipV="1">
              <a:off x="6206849" y="3153951"/>
              <a:ext cx="913125" cy="913125"/>
              <a:chOff x="4381500" y="3843340"/>
              <a:chExt cx="640080" cy="640080"/>
            </a:xfrm>
          </p:grpSpPr>
          <p:sp>
            <p:nvSpPr>
              <p:cNvPr id="47" name="Oval 46">
                <a:extLst>
                  <a:ext uri="{FF2B5EF4-FFF2-40B4-BE49-F238E27FC236}">
                    <a16:creationId xmlns:a16="http://schemas.microsoft.com/office/drawing/2014/main" id="{48731A30-25D1-4CE7-80EF-B953ABAADD49}"/>
                  </a:ext>
                </a:extLst>
              </p:cNvPr>
              <p:cNvSpPr/>
              <p:nvPr/>
            </p:nvSpPr>
            <p:spPr>
              <a:xfrm>
                <a:off x="4457833" y="3909252"/>
                <a:ext cx="503393" cy="503271"/>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83909EAD-96F7-456D-80B2-928469CF65FE}"/>
                  </a:ext>
                </a:extLst>
              </p:cNvPr>
              <p:cNvSpPr/>
              <p:nvPr/>
            </p:nvSpPr>
            <p:spPr>
              <a:xfrm>
                <a:off x="4558792" y="4010187"/>
                <a:ext cx="301475" cy="302804"/>
              </a:xfrm>
              <a:prstGeom prst="ellipse">
                <a:avLst/>
              </a:prstGeom>
              <a:noFill/>
              <a:ln w="12700"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49" name="Arc 48">
                <a:extLst>
                  <a:ext uri="{FF2B5EF4-FFF2-40B4-BE49-F238E27FC236}">
                    <a16:creationId xmlns:a16="http://schemas.microsoft.com/office/drawing/2014/main" id="{84516153-EC79-48F6-B4A5-513C7DCDEF4A}"/>
                  </a:ext>
                </a:extLst>
              </p:cNvPr>
              <p:cNvSpPr/>
              <p:nvPr/>
            </p:nvSpPr>
            <p:spPr>
              <a:xfrm>
                <a:off x="4382114" y="3843364"/>
                <a:ext cx="639407" cy="640656"/>
              </a:xfrm>
              <a:prstGeom prst="arc">
                <a:avLst>
                  <a:gd name="adj1" fmla="val 5320410"/>
                  <a:gd name="adj2" fmla="val 10826950"/>
                </a:avLst>
              </a:prstGeom>
              <a:noFill/>
              <a:ln w="9525"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5493FDF5-A47E-412D-A81D-4926984D8107}"/>
                  </a:ext>
                </a:extLst>
              </p:cNvPr>
              <p:cNvSpPr/>
              <p:nvPr/>
            </p:nvSpPr>
            <p:spPr>
              <a:xfrm>
                <a:off x="4641523" y="4091496"/>
                <a:ext cx="136014" cy="138785"/>
              </a:xfrm>
              <a:prstGeom prst="ellipse">
                <a:avLst/>
              </a:prstGeom>
              <a:solidFill>
                <a:schemeClr val="accent3"/>
              </a:solidFill>
              <a:ln w="12700" cap="flat" cmpd="sng" algn="ctr">
                <a:solidFill>
                  <a:schemeClr val="accent3"/>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46" name="Straight Connector 135">
              <a:extLst>
                <a:ext uri="{FF2B5EF4-FFF2-40B4-BE49-F238E27FC236}">
                  <a16:creationId xmlns:a16="http://schemas.microsoft.com/office/drawing/2014/main" id="{BAD41012-5765-47AC-978E-2D4648FF5A22}"/>
                </a:ext>
              </a:extLst>
            </p:cNvPr>
            <p:cNvCxnSpPr>
              <a:cxnSpLocks noChangeShapeType="1"/>
            </p:cNvCxnSpPr>
            <p:nvPr/>
          </p:nvCxnSpPr>
          <p:spPr bwMode="auto">
            <a:xfrm flipV="1">
              <a:off x="6672272" y="2535846"/>
              <a:ext cx="0" cy="618104"/>
            </a:xfrm>
            <a:prstGeom prst="line">
              <a:avLst/>
            </a:prstGeom>
            <a:noFill/>
            <a:ln w="9525" algn="ctr">
              <a:solidFill>
                <a:schemeClr val="accent3"/>
              </a:solidFill>
              <a:round/>
              <a:headEnd/>
              <a:tailEnd type="oval" w="med" len="med"/>
            </a:ln>
            <a:extLst>
              <a:ext uri="{909E8E84-426E-40DD-AFC4-6F175D3DCCD1}">
                <a14:hiddenFill xmlns:a14="http://schemas.microsoft.com/office/drawing/2010/main">
                  <a:noFill/>
                </a14:hiddenFill>
              </a:ext>
            </a:extLst>
          </p:spPr>
        </p:cxnSp>
      </p:grpSp>
      <p:grpSp>
        <p:nvGrpSpPr>
          <p:cNvPr id="51" name="Group 72">
            <a:extLst>
              <a:ext uri="{FF2B5EF4-FFF2-40B4-BE49-F238E27FC236}">
                <a16:creationId xmlns:a16="http://schemas.microsoft.com/office/drawing/2014/main" id="{05FFD20E-D4D9-48C7-A34C-1DDF2998965E}"/>
              </a:ext>
            </a:extLst>
          </p:cNvPr>
          <p:cNvGrpSpPr>
            <a:grpSpLocks/>
          </p:cNvGrpSpPr>
          <p:nvPr userDrawn="1"/>
        </p:nvGrpSpPr>
        <p:grpSpPr bwMode="auto">
          <a:xfrm>
            <a:off x="9424741" y="3190583"/>
            <a:ext cx="1006915" cy="1702846"/>
            <a:chOff x="7290179" y="3153951"/>
            <a:chExt cx="913125" cy="1531475"/>
          </a:xfrm>
        </p:grpSpPr>
        <p:grpSp>
          <p:nvGrpSpPr>
            <p:cNvPr id="52" name="Group 128">
              <a:extLst>
                <a:ext uri="{FF2B5EF4-FFF2-40B4-BE49-F238E27FC236}">
                  <a16:creationId xmlns:a16="http://schemas.microsoft.com/office/drawing/2014/main" id="{9EF8462C-F7CC-49BD-899F-3672A0CF3950}"/>
                </a:ext>
              </a:extLst>
            </p:cNvPr>
            <p:cNvGrpSpPr>
              <a:grpSpLocks/>
            </p:cNvGrpSpPr>
            <p:nvPr/>
          </p:nvGrpSpPr>
          <p:grpSpPr bwMode="auto">
            <a:xfrm>
              <a:off x="7290179" y="3153951"/>
              <a:ext cx="913125" cy="913125"/>
              <a:chOff x="4381500" y="3843340"/>
              <a:chExt cx="640080" cy="640080"/>
            </a:xfrm>
          </p:grpSpPr>
          <p:sp>
            <p:nvSpPr>
              <p:cNvPr id="54" name="Oval 53">
                <a:extLst>
                  <a:ext uri="{FF2B5EF4-FFF2-40B4-BE49-F238E27FC236}">
                    <a16:creationId xmlns:a16="http://schemas.microsoft.com/office/drawing/2014/main" id="{8861B0A5-BEA2-4BC1-A97E-2EC168E56D0C}"/>
                  </a:ext>
                </a:extLst>
              </p:cNvPr>
              <p:cNvSpPr/>
              <p:nvPr/>
            </p:nvSpPr>
            <p:spPr>
              <a:xfrm>
                <a:off x="4458704" y="3909523"/>
                <a:ext cx="501991" cy="504674"/>
              </a:xfrm>
              <a:prstGeom prst="ellipse">
                <a:avLst/>
              </a:prstGeom>
              <a:noFill/>
              <a:ln w="12700" cap="flat" cmpd="sng" algn="ctr">
                <a:solidFill>
                  <a:schemeClr val="tx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55" name="Oval 54">
                <a:extLst>
                  <a:ext uri="{FF2B5EF4-FFF2-40B4-BE49-F238E27FC236}">
                    <a16:creationId xmlns:a16="http://schemas.microsoft.com/office/drawing/2014/main" id="{73713868-7F00-448B-BE76-414A544B0F65}"/>
                  </a:ext>
                </a:extLst>
              </p:cNvPr>
              <p:cNvSpPr/>
              <p:nvPr/>
            </p:nvSpPr>
            <p:spPr>
              <a:xfrm>
                <a:off x="4559663" y="4010458"/>
                <a:ext cx="300073" cy="302804"/>
              </a:xfrm>
              <a:prstGeom prst="ellipse">
                <a:avLst/>
              </a:prstGeom>
              <a:noFill/>
              <a:ln w="12700" cap="flat" cmpd="sng" algn="ctr">
                <a:solidFill>
                  <a:schemeClr val="tx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56" name="Arc 55">
                <a:extLst>
                  <a:ext uri="{FF2B5EF4-FFF2-40B4-BE49-F238E27FC236}">
                    <a16:creationId xmlns:a16="http://schemas.microsoft.com/office/drawing/2014/main" id="{4405A026-8293-4718-A29E-22403F889311}"/>
                  </a:ext>
                </a:extLst>
              </p:cNvPr>
              <p:cNvSpPr/>
              <p:nvPr/>
            </p:nvSpPr>
            <p:spPr>
              <a:xfrm>
                <a:off x="4381583" y="3843635"/>
                <a:ext cx="639407" cy="642057"/>
              </a:xfrm>
              <a:prstGeom prst="arc">
                <a:avLst>
                  <a:gd name="adj1" fmla="val 5320410"/>
                  <a:gd name="adj2" fmla="val 10826950"/>
                </a:avLst>
              </a:prstGeom>
              <a:noFill/>
              <a:ln w="9525" cap="flat" cmpd="sng" algn="ctr">
                <a:solidFill>
                  <a:schemeClr val="tx1"/>
                </a:solid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sp>
            <p:nvSpPr>
              <p:cNvPr id="57" name="Oval 56">
                <a:extLst>
                  <a:ext uri="{FF2B5EF4-FFF2-40B4-BE49-F238E27FC236}">
                    <a16:creationId xmlns:a16="http://schemas.microsoft.com/office/drawing/2014/main" id="{231F5C45-7DCC-44FD-9BFD-AE716CE3F344}"/>
                  </a:ext>
                </a:extLst>
              </p:cNvPr>
              <p:cNvSpPr/>
              <p:nvPr/>
            </p:nvSpPr>
            <p:spPr>
              <a:xfrm>
                <a:off x="4640991" y="4093168"/>
                <a:ext cx="137416" cy="137383"/>
              </a:xfrm>
              <a:prstGeom prst="ellipse">
                <a:avLst/>
              </a:prstGeom>
              <a:solidFill>
                <a:schemeClr val="tx1"/>
              </a:solidFill>
              <a:ln w="12700" cap="flat" cmpd="sng" algn="ctr">
                <a:noFill/>
                <a:prstDash val="solid"/>
              </a:ln>
              <a:effectLst/>
            </p:spPr>
            <p:txBody>
              <a:bodyPr anchor="ctr"/>
              <a:lstStyle/>
              <a:p>
                <a:pPr algn="ctr" defTabSz="870840">
                  <a:defRPr/>
                </a:pPr>
                <a:endParaRPr lang="en-GB" sz="1200" kern="0">
                  <a:solidFill>
                    <a:schemeClr val="bg1"/>
                  </a:solidFill>
                  <a:latin typeface="Calibri" panose="020F0502020204030204" pitchFamily="34" charset="0"/>
                  <a:cs typeface="Calibri" panose="020F0502020204030204" pitchFamily="34" charset="0"/>
                </a:endParaRPr>
              </a:p>
            </p:txBody>
          </p:sp>
        </p:grpSp>
        <p:cxnSp>
          <p:nvCxnSpPr>
            <p:cNvPr id="53" name="Straight Connector 129">
              <a:extLst>
                <a:ext uri="{FF2B5EF4-FFF2-40B4-BE49-F238E27FC236}">
                  <a16:creationId xmlns:a16="http://schemas.microsoft.com/office/drawing/2014/main" id="{12011D80-883A-4068-84A4-86A90C12DF93}"/>
                </a:ext>
              </a:extLst>
            </p:cNvPr>
            <p:cNvCxnSpPr>
              <a:cxnSpLocks noChangeShapeType="1"/>
            </p:cNvCxnSpPr>
            <p:nvPr/>
          </p:nvCxnSpPr>
          <p:spPr bwMode="auto">
            <a:xfrm>
              <a:off x="7755602" y="4064608"/>
              <a:ext cx="0" cy="620818"/>
            </a:xfrm>
            <a:prstGeom prst="line">
              <a:avLst/>
            </a:prstGeom>
            <a:noFill/>
            <a:ln w="9525" algn="ctr">
              <a:solidFill>
                <a:schemeClr val="tx1"/>
              </a:solidFill>
              <a:round/>
              <a:headEnd/>
              <a:tailEnd type="oval" w="med" len="med"/>
            </a:ln>
            <a:extLst>
              <a:ext uri="{909E8E84-426E-40DD-AFC4-6F175D3DCCD1}">
                <a14:hiddenFill xmlns:a14="http://schemas.microsoft.com/office/drawing/2010/main">
                  <a:noFill/>
                </a14:hiddenFill>
              </a:ext>
            </a:extLst>
          </p:spPr>
        </p:cxnSp>
      </p:grpSp>
      <p:sp>
        <p:nvSpPr>
          <p:cNvPr id="59" name="Content Placeholder 15">
            <a:extLst>
              <a:ext uri="{FF2B5EF4-FFF2-40B4-BE49-F238E27FC236}">
                <a16:creationId xmlns:a16="http://schemas.microsoft.com/office/drawing/2014/main" id="{1B04EB23-14BF-4F9D-A62A-B27629F8CA55}"/>
              </a:ext>
            </a:extLst>
          </p:cNvPr>
          <p:cNvSpPr>
            <a:spLocks noGrp="1"/>
          </p:cNvSpPr>
          <p:nvPr>
            <p:ph sz="quarter" idx="18" hasCustomPrompt="1"/>
          </p:nvPr>
        </p:nvSpPr>
        <p:spPr>
          <a:xfrm>
            <a:off x="1589837"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61" name="Content Placeholder 15">
            <a:extLst>
              <a:ext uri="{FF2B5EF4-FFF2-40B4-BE49-F238E27FC236}">
                <a16:creationId xmlns:a16="http://schemas.microsoft.com/office/drawing/2014/main" id="{55E3E88B-28A8-433B-BBF5-E25B9BF46716}"/>
              </a:ext>
            </a:extLst>
          </p:cNvPr>
          <p:cNvSpPr>
            <a:spLocks noGrp="1"/>
          </p:cNvSpPr>
          <p:nvPr>
            <p:ph sz="quarter" idx="36" hasCustomPrompt="1"/>
          </p:nvPr>
        </p:nvSpPr>
        <p:spPr>
          <a:xfrm>
            <a:off x="2657055"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63" name="Content Placeholder 15">
            <a:extLst>
              <a:ext uri="{FF2B5EF4-FFF2-40B4-BE49-F238E27FC236}">
                <a16:creationId xmlns:a16="http://schemas.microsoft.com/office/drawing/2014/main" id="{76C69B00-927B-44FB-9642-995A378D7733}"/>
              </a:ext>
            </a:extLst>
          </p:cNvPr>
          <p:cNvSpPr>
            <a:spLocks noGrp="1"/>
          </p:cNvSpPr>
          <p:nvPr>
            <p:ph sz="quarter" idx="38" hasCustomPrompt="1"/>
          </p:nvPr>
        </p:nvSpPr>
        <p:spPr>
          <a:xfrm>
            <a:off x="3743490"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65" name="Content Placeholder 15">
            <a:extLst>
              <a:ext uri="{FF2B5EF4-FFF2-40B4-BE49-F238E27FC236}">
                <a16:creationId xmlns:a16="http://schemas.microsoft.com/office/drawing/2014/main" id="{C4A0BA1B-17C1-482E-AAFC-55989239E439}"/>
              </a:ext>
            </a:extLst>
          </p:cNvPr>
          <p:cNvSpPr>
            <a:spLocks noGrp="1"/>
          </p:cNvSpPr>
          <p:nvPr>
            <p:ph sz="quarter" idx="40" hasCustomPrompt="1"/>
          </p:nvPr>
        </p:nvSpPr>
        <p:spPr>
          <a:xfrm>
            <a:off x="5933237"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67" name="Content Placeholder 15">
            <a:extLst>
              <a:ext uri="{FF2B5EF4-FFF2-40B4-BE49-F238E27FC236}">
                <a16:creationId xmlns:a16="http://schemas.microsoft.com/office/drawing/2014/main" id="{AC37154E-190F-4426-894D-49B1F26FF9EA}"/>
              </a:ext>
            </a:extLst>
          </p:cNvPr>
          <p:cNvSpPr>
            <a:spLocks noGrp="1"/>
          </p:cNvSpPr>
          <p:nvPr>
            <p:ph sz="quarter" idx="42" hasCustomPrompt="1"/>
          </p:nvPr>
        </p:nvSpPr>
        <p:spPr>
          <a:xfrm>
            <a:off x="8147047" y="1986584"/>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69" name="Content Placeholder 15">
            <a:extLst>
              <a:ext uri="{FF2B5EF4-FFF2-40B4-BE49-F238E27FC236}">
                <a16:creationId xmlns:a16="http://schemas.microsoft.com/office/drawing/2014/main" id="{4718BDC1-FCE7-4159-BC32-CFA5DEE413BC}"/>
              </a:ext>
            </a:extLst>
          </p:cNvPr>
          <p:cNvSpPr>
            <a:spLocks noGrp="1"/>
          </p:cNvSpPr>
          <p:nvPr>
            <p:ph sz="quarter" idx="44" hasCustomPrompt="1"/>
          </p:nvPr>
        </p:nvSpPr>
        <p:spPr>
          <a:xfrm>
            <a:off x="4882897"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71" name="Content Placeholder 15">
            <a:extLst>
              <a:ext uri="{FF2B5EF4-FFF2-40B4-BE49-F238E27FC236}">
                <a16:creationId xmlns:a16="http://schemas.microsoft.com/office/drawing/2014/main" id="{AD994C3F-6258-4B24-A352-9A9A9372F4E7}"/>
              </a:ext>
            </a:extLst>
          </p:cNvPr>
          <p:cNvSpPr>
            <a:spLocks noGrp="1"/>
          </p:cNvSpPr>
          <p:nvPr>
            <p:ph sz="quarter" idx="46" hasCustomPrompt="1"/>
          </p:nvPr>
        </p:nvSpPr>
        <p:spPr>
          <a:xfrm>
            <a:off x="7060613"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73" name="Content Placeholder 15">
            <a:extLst>
              <a:ext uri="{FF2B5EF4-FFF2-40B4-BE49-F238E27FC236}">
                <a16:creationId xmlns:a16="http://schemas.microsoft.com/office/drawing/2014/main" id="{9790174A-9FDA-4EE7-B755-D99582A43508}"/>
              </a:ext>
            </a:extLst>
          </p:cNvPr>
          <p:cNvSpPr>
            <a:spLocks noGrp="1"/>
          </p:cNvSpPr>
          <p:nvPr>
            <p:ph sz="quarter" idx="48" hasCustomPrompt="1"/>
          </p:nvPr>
        </p:nvSpPr>
        <p:spPr>
          <a:xfrm>
            <a:off x="9262392" y="5223407"/>
            <a:ext cx="1349914" cy="241571"/>
          </a:xfrm>
          <a:prstGeom prst="rect">
            <a:avLst/>
          </a:prstGeom>
        </p:spPr>
        <p:txBody>
          <a:bodyPr/>
          <a:lstStyle>
            <a:lvl1pPr marL="0" indent="0" algn="ctr">
              <a:buNone/>
              <a:defRPr sz="1400" b="1">
                <a:solidFill>
                  <a:schemeClr val="bg1">
                    <a:lumMod val="50000"/>
                  </a:schemeClr>
                </a:solidFill>
              </a:defRPr>
            </a:lvl1pPr>
            <a:lvl2pPr marL="457200" indent="0">
              <a:buNone/>
              <a:defRPr sz="1200">
                <a:solidFill>
                  <a:schemeClr val="bg1">
                    <a:lumMod val="50000"/>
                  </a:schemeClr>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Year</a:t>
            </a:r>
          </a:p>
        </p:txBody>
      </p:sp>
      <p:sp>
        <p:nvSpPr>
          <p:cNvPr id="75" name="Text Placeholder 74">
            <a:extLst>
              <a:ext uri="{FF2B5EF4-FFF2-40B4-BE49-F238E27FC236}">
                <a16:creationId xmlns:a16="http://schemas.microsoft.com/office/drawing/2014/main" id="{0328EE4A-1F03-453B-822C-630758B0BEA7}"/>
              </a:ext>
            </a:extLst>
          </p:cNvPr>
          <p:cNvSpPr>
            <a:spLocks noGrp="1"/>
          </p:cNvSpPr>
          <p:nvPr>
            <p:ph type="body" sz="quarter" idx="49" hasCustomPrompt="1"/>
          </p:nvPr>
        </p:nvSpPr>
        <p:spPr>
          <a:xfrm>
            <a:off x="1589088" y="1219200"/>
            <a:ext cx="1350962" cy="766763"/>
          </a:xfrm>
          <a:prstGeom prst="rect">
            <a:avLst/>
          </a:prstGeom>
        </p:spPr>
        <p:txBody>
          <a:bodyPr/>
          <a:lstStyle>
            <a:lvl1pPr marL="0" indent="0">
              <a:buNone/>
              <a:defRPr/>
            </a:lvl1pPr>
          </a:lstStyle>
          <a:p>
            <a:pPr lvl="0"/>
            <a:r>
              <a:rPr lang="en-US"/>
              <a:t>Text</a:t>
            </a:r>
          </a:p>
        </p:txBody>
      </p:sp>
      <p:sp>
        <p:nvSpPr>
          <p:cNvPr id="76" name="Text Placeholder 74">
            <a:extLst>
              <a:ext uri="{FF2B5EF4-FFF2-40B4-BE49-F238E27FC236}">
                <a16:creationId xmlns:a16="http://schemas.microsoft.com/office/drawing/2014/main" id="{A43116E0-B2A7-4F33-99BB-CF58ABEE5397}"/>
              </a:ext>
            </a:extLst>
          </p:cNvPr>
          <p:cNvSpPr>
            <a:spLocks noGrp="1"/>
          </p:cNvSpPr>
          <p:nvPr>
            <p:ph type="body" sz="quarter" idx="50" hasCustomPrompt="1"/>
          </p:nvPr>
        </p:nvSpPr>
        <p:spPr>
          <a:xfrm>
            <a:off x="3743490" y="1219200"/>
            <a:ext cx="1350962" cy="766763"/>
          </a:xfrm>
          <a:prstGeom prst="rect">
            <a:avLst/>
          </a:prstGeom>
        </p:spPr>
        <p:txBody>
          <a:bodyPr/>
          <a:lstStyle>
            <a:lvl1pPr marL="0" indent="0">
              <a:buNone/>
              <a:defRPr/>
            </a:lvl1pPr>
          </a:lstStyle>
          <a:p>
            <a:pPr lvl="0"/>
            <a:r>
              <a:rPr lang="en-US"/>
              <a:t>Text</a:t>
            </a:r>
          </a:p>
        </p:txBody>
      </p:sp>
      <p:sp>
        <p:nvSpPr>
          <p:cNvPr id="77" name="Text Placeholder 74">
            <a:extLst>
              <a:ext uri="{FF2B5EF4-FFF2-40B4-BE49-F238E27FC236}">
                <a16:creationId xmlns:a16="http://schemas.microsoft.com/office/drawing/2014/main" id="{FD3E0C59-3180-4274-94DC-77F58488478C}"/>
              </a:ext>
            </a:extLst>
          </p:cNvPr>
          <p:cNvSpPr>
            <a:spLocks noGrp="1"/>
          </p:cNvSpPr>
          <p:nvPr>
            <p:ph type="body" sz="quarter" idx="51" hasCustomPrompt="1"/>
          </p:nvPr>
        </p:nvSpPr>
        <p:spPr>
          <a:xfrm>
            <a:off x="5928642" y="1219200"/>
            <a:ext cx="1350962" cy="766763"/>
          </a:xfrm>
          <a:prstGeom prst="rect">
            <a:avLst/>
          </a:prstGeom>
        </p:spPr>
        <p:txBody>
          <a:bodyPr/>
          <a:lstStyle>
            <a:lvl1pPr marL="0" indent="0">
              <a:buNone/>
              <a:defRPr/>
            </a:lvl1pPr>
          </a:lstStyle>
          <a:p>
            <a:pPr lvl="0"/>
            <a:r>
              <a:rPr lang="en-US"/>
              <a:t>Text</a:t>
            </a:r>
          </a:p>
        </p:txBody>
      </p:sp>
      <p:sp>
        <p:nvSpPr>
          <p:cNvPr id="78" name="Text Placeholder 74">
            <a:extLst>
              <a:ext uri="{FF2B5EF4-FFF2-40B4-BE49-F238E27FC236}">
                <a16:creationId xmlns:a16="http://schemas.microsoft.com/office/drawing/2014/main" id="{5D802B15-48BE-4927-AC26-AC812BD953AA}"/>
              </a:ext>
            </a:extLst>
          </p:cNvPr>
          <p:cNvSpPr>
            <a:spLocks noGrp="1"/>
          </p:cNvSpPr>
          <p:nvPr>
            <p:ph type="body" sz="quarter" idx="52" hasCustomPrompt="1"/>
          </p:nvPr>
        </p:nvSpPr>
        <p:spPr>
          <a:xfrm>
            <a:off x="8145999" y="1219200"/>
            <a:ext cx="1350962" cy="766763"/>
          </a:xfrm>
          <a:prstGeom prst="rect">
            <a:avLst/>
          </a:prstGeom>
        </p:spPr>
        <p:txBody>
          <a:bodyPr/>
          <a:lstStyle>
            <a:lvl1pPr marL="0" indent="0">
              <a:buNone/>
              <a:defRPr/>
            </a:lvl1pPr>
          </a:lstStyle>
          <a:p>
            <a:pPr lvl="0"/>
            <a:r>
              <a:rPr lang="en-US"/>
              <a:t>Text</a:t>
            </a:r>
          </a:p>
        </p:txBody>
      </p:sp>
      <p:sp>
        <p:nvSpPr>
          <p:cNvPr id="79" name="Text Placeholder 74">
            <a:extLst>
              <a:ext uri="{FF2B5EF4-FFF2-40B4-BE49-F238E27FC236}">
                <a16:creationId xmlns:a16="http://schemas.microsoft.com/office/drawing/2014/main" id="{C8C4BC10-730A-4DC6-A193-11D4629AAD3C}"/>
              </a:ext>
            </a:extLst>
          </p:cNvPr>
          <p:cNvSpPr>
            <a:spLocks noGrp="1"/>
          </p:cNvSpPr>
          <p:nvPr>
            <p:ph type="body" sz="quarter" idx="53" hasCustomPrompt="1"/>
          </p:nvPr>
        </p:nvSpPr>
        <p:spPr>
          <a:xfrm>
            <a:off x="9262488" y="5503078"/>
            <a:ext cx="1350962" cy="766763"/>
          </a:xfrm>
          <a:prstGeom prst="rect">
            <a:avLst/>
          </a:prstGeom>
        </p:spPr>
        <p:txBody>
          <a:bodyPr/>
          <a:lstStyle>
            <a:lvl1pPr marL="0" indent="0">
              <a:buNone/>
              <a:defRPr/>
            </a:lvl1pPr>
          </a:lstStyle>
          <a:p>
            <a:pPr lvl="0"/>
            <a:r>
              <a:rPr lang="en-US"/>
              <a:t>Text</a:t>
            </a:r>
          </a:p>
        </p:txBody>
      </p:sp>
      <p:sp>
        <p:nvSpPr>
          <p:cNvPr id="80" name="Text Placeholder 74">
            <a:extLst>
              <a:ext uri="{FF2B5EF4-FFF2-40B4-BE49-F238E27FC236}">
                <a16:creationId xmlns:a16="http://schemas.microsoft.com/office/drawing/2014/main" id="{4D402654-5FF1-4166-8D7E-AC3935D7EE69}"/>
              </a:ext>
            </a:extLst>
          </p:cNvPr>
          <p:cNvSpPr>
            <a:spLocks noGrp="1"/>
          </p:cNvSpPr>
          <p:nvPr>
            <p:ph type="body" sz="quarter" idx="54" hasCustomPrompt="1"/>
          </p:nvPr>
        </p:nvSpPr>
        <p:spPr>
          <a:xfrm>
            <a:off x="7083493" y="5503078"/>
            <a:ext cx="1350962" cy="766763"/>
          </a:xfrm>
          <a:prstGeom prst="rect">
            <a:avLst/>
          </a:prstGeom>
        </p:spPr>
        <p:txBody>
          <a:bodyPr/>
          <a:lstStyle>
            <a:lvl1pPr marL="0" indent="0">
              <a:buNone/>
              <a:defRPr/>
            </a:lvl1pPr>
          </a:lstStyle>
          <a:p>
            <a:pPr lvl="0"/>
            <a:r>
              <a:rPr lang="en-US"/>
              <a:t>Text</a:t>
            </a:r>
          </a:p>
        </p:txBody>
      </p:sp>
      <p:sp>
        <p:nvSpPr>
          <p:cNvPr id="81" name="Text Placeholder 74">
            <a:extLst>
              <a:ext uri="{FF2B5EF4-FFF2-40B4-BE49-F238E27FC236}">
                <a16:creationId xmlns:a16="http://schemas.microsoft.com/office/drawing/2014/main" id="{5FF97F33-EB79-4737-96FF-467996AD988C}"/>
              </a:ext>
            </a:extLst>
          </p:cNvPr>
          <p:cNvSpPr>
            <a:spLocks noGrp="1"/>
          </p:cNvSpPr>
          <p:nvPr>
            <p:ph type="body" sz="quarter" idx="55" hasCustomPrompt="1"/>
          </p:nvPr>
        </p:nvSpPr>
        <p:spPr>
          <a:xfrm>
            <a:off x="4906732" y="5503078"/>
            <a:ext cx="1350962" cy="766763"/>
          </a:xfrm>
          <a:prstGeom prst="rect">
            <a:avLst/>
          </a:prstGeom>
        </p:spPr>
        <p:txBody>
          <a:bodyPr/>
          <a:lstStyle>
            <a:lvl1pPr marL="0" indent="0">
              <a:buNone/>
              <a:defRPr/>
            </a:lvl1pPr>
          </a:lstStyle>
          <a:p>
            <a:pPr lvl="0"/>
            <a:r>
              <a:rPr lang="en-US"/>
              <a:t>Text</a:t>
            </a:r>
          </a:p>
        </p:txBody>
      </p:sp>
      <p:sp>
        <p:nvSpPr>
          <p:cNvPr id="82" name="Text Placeholder 74">
            <a:extLst>
              <a:ext uri="{FF2B5EF4-FFF2-40B4-BE49-F238E27FC236}">
                <a16:creationId xmlns:a16="http://schemas.microsoft.com/office/drawing/2014/main" id="{DD90624E-68FB-4E38-9C7D-9D758D0887E6}"/>
              </a:ext>
            </a:extLst>
          </p:cNvPr>
          <p:cNvSpPr>
            <a:spLocks noGrp="1"/>
          </p:cNvSpPr>
          <p:nvPr>
            <p:ph type="body" sz="quarter" idx="56" hasCustomPrompt="1"/>
          </p:nvPr>
        </p:nvSpPr>
        <p:spPr>
          <a:xfrm>
            <a:off x="2666866" y="5503078"/>
            <a:ext cx="1350962" cy="766763"/>
          </a:xfrm>
          <a:prstGeom prst="rect">
            <a:avLst/>
          </a:prstGeom>
        </p:spPr>
        <p:txBody>
          <a:bodyPr/>
          <a:lstStyle>
            <a:lvl1pPr marL="0" indent="0">
              <a:buNone/>
              <a:defRPr/>
            </a:lvl1pPr>
          </a:lstStyle>
          <a:p>
            <a:pPr lvl="0"/>
            <a:r>
              <a:rPr lang="en-US"/>
              <a:t>Text</a:t>
            </a:r>
          </a:p>
        </p:txBody>
      </p:sp>
      <p:sp>
        <p:nvSpPr>
          <p:cNvPr id="74" name="Text Placeholder 6">
            <a:extLst>
              <a:ext uri="{FF2B5EF4-FFF2-40B4-BE49-F238E27FC236}">
                <a16:creationId xmlns:a16="http://schemas.microsoft.com/office/drawing/2014/main" id="{CF02EB8C-DB8D-4CF8-AFDB-FBA5D19142DB}"/>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587908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1" name="Text Placeholder 61">
            <a:extLst>
              <a:ext uri="{FF2B5EF4-FFF2-40B4-BE49-F238E27FC236}">
                <a16:creationId xmlns:a16="http://schemas.microsoft.com/office/drawing/2014/main" id="{A1005502-B201-42E0-A64E-9AECFBC67AEF}"/>
              </a:ext>
            </a:extLst>
          </p:cNvPr>
          <p:cNvSpPr>
            <a:spLocks noGrp="1"/>
          </p:cNvSpPr>
          <p:nvPr>
            <p:ph type="body" sz="quarter" idx="20" hasCustomPrompt="1"/>
          </p:nvPr>
        </p:nvSpPr>
        <p:spPr>
          <a:xfrm>
            <a:off x="523598" y="192443"/>
            <a:ext cx="11410189" cy="438708"/>
          </a:xfrm>
          <a:prstGeom prst="rect">
            <a:avLst/>
          </a:prstGeom>
        </p:spPr>
        <p:txBody>
          <a:bodyPr>
            <a:normAutofit/>
          </a:bodyPr>
          <a:lstStyle>
            <a:lvl1pPr marL="0" indent="0">
              <a:buNone/>
              <a:defRPr lang="en-US" sz="2400" kern="1200" dirty="0">
                <a:solidFill>
                  <a:srgbClr val="BC1056"/>
                </a:solidFill>
                <a:latin typeface="+mj-lt"/>
                <a:ea typeface="+mn-ea"/>
                <a:cs typeface="+mn-cs"/>
              </a:defRPr>
            </a:lvl1pPr>
          </a:lstStyle>
          <a:p>
            <a:pPr lvl="0"/>
            <a:r>
              <a:rPr lang="en-US"/>
              <a:t>Title - 24pt</a:t>
            </a:r>
          </a:p>
        </p:txBody>
      </p:sp>
      <p:pic>
        <p:nvPicPr>
          <p:cNvPr id="22" name="Picture 21" descr="A close up of a sign&#10;&#10;Description automatically generated">
            <a:extLst>
              <a:ext uri="{FF2B5EF4-FFF2-40B4-BE49-F238E27FC236}">
                <a16:creationId xmlns:a16="http://schemas.microsoft.com/office/drawing/2014/main" id="{C973C67E-F762-4601-AE25-1CBD132DF6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spTree>
    <p:extLst>
      <p:ext uri="{BB962C8B-B14F-4D97-AF65-F5344CB8AC3E}">
        <p14:creationId xmlns:p14="http://schemas.microsoft.com/office/powerpoint/2010/main" val="16627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21" name="Text Placeholder 61">
            <a:extLst>
              <a:ext uri="{FF2B5EF4-FFF2-40B4-BE49-F238E27FC236}">
                <a16:creationId xmlns:a16="http://schemas.microsoft.com/office/drawing/2014/main" id="{A1005502-B201-42E0-A64E-9AECFBC67AEF}"/>
              </a:ext>
            </a:extLst>
          </p:cNvPr>
          <p:cNvSpPr>
            <a:spLocks noGrp="1"/>
          </p:cNvSpPr>
          <p:nvPr>
            <p:ph type="body" sz="quarter" idx="20" hasCustomPrompt="1"/>
          </p:nvPr>
        </p:nvSpPr>
        <p:spPr>
          <a:xfrm>
            <a:off x="523598" y="192443"/>
            <a:ext cx="11410189" cy="438708"/>
          </a:xfrm>
          <a:prstGeom prst="rect">
            <a:avLst/>
          </a:prstGeom>
        </p:spPr>
        <p:txBody>
          <a:bodyPr>
            <a:normAutofit/>
          </a:bodyPr>
          <a:lstStyle>
            <a:lvl1pPr marL="0" indent="0">
              <a:buNone/>
              <a:defRPr lang="en-US" sz="2400" kern="1200" dirty="0">
                <a:solidFill>
                  <a:srgbClr val="BC1056"/>
                </a:solidFill>
                <a:latin typeface="+mj-lt"/>
                <a:ea typeface="+mn-ea"/>
                <a:cs typeface="+mn-cs"/>
              </a:defRPr>
            </a:lvl1pPr>
          </a:lstStyle>
          <a:p>
            <a:pPr lvl="0"/>
            <a:r>
              <a:rPr lang="en-US"/>
              <a:t>Title - 24pt</a:t>
            </a:r>
          </a:p>
        </p:txBody>
      </p:sp>
      <p:pic>
        <p:nvPicPr>
          <p:cNvPr id="22" name="Picture 21" descr="A close up of a sign&#10;&#10;Description automatically generated">
            <a:extLst>
              <a:ext uri="{FF2B5EF4-FFF2-40B4-BE49-F238E27FC236}">
                <a16:creationId xmlns:a16="http://schemas.microsoft.com/office/drawing/2014/main" id="{C973C67E-F762-4601-AE25-1CBD132DF6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sp>
        <p:nvSpPr>
          <p:cNvPr id="4" name="Text Placeholder 6">
            <a:extLst>
              <a:ext uri="{FF2B5EF4-FFF2-40B4-BE49-F238E27FC236}">
                <a16:creationId xmlns:a16="http://schemas.microsoft.com/office/drawing/2014/main" id="{81C3A04B-A06E-4DC5-BF4B-BCC7852F6521}"/>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528450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ur Pal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C9A5-94E3-44D9-BBC1-473057F56987}"/>
              </a:ext>
            </a:extLst>
          </p:cNvPr>
          <p:cNvSpPr>
            <a:spLocks noGrp="1"/>
          </p:cNvSpPr>
          <p:nvPr>
            <p:ph type="title"/>
          </p:nvPr>
        </p:nvSpPr>
        <p:spPr/>
        <p:txBody>
          <a:bodyPr/>
          <a:lstStyle/>
          <a:p>
            <a:r>
              <a:rPr lang="en-US"/>
              <a:t>Click to edit Master title style</a:t>
            </a:r>
          </a:p>
        </p:txBody>
      </p:sp>
      <p:sp>
        <p:nvSpPr>
          <p:cNvPr id="3" name="Rounded Rectangle 5">
            <a:extLst>
              <a:ext uri="{FF2B5EF4-FFF2-40B4-BE49-F238E27FC236}">
                <a16:creationId xmlns:a16="http://schemas.microsoft.com/office/drawing/2014/main" id="{40F1B1B8-ADD7-4480-851D-4B43387271CE}"/>
              </a:ext>
            </a:extLst>
          </p:cNvPr>
          <p:cNvSpPr/>
          <p:nvPr userDrawn="1"/>
        </p:nvSpPr>
        <p:spPr>
          <a:xfrm>
            <a:off x="3369245"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4" name="Rounded Rectangle 6">
            <a:extLst>
              <a:ext uri="{FF2B5EF4-FFF2-40B4-BE49-F238E27FC236}">
                <a16:creationId xmlns:a16="http://schemas.microsoft.com/office/drawing/2014/main" id="{A2A6CEE3-71CD-421F-B609-D2EE90DFAB02}"/>
              </a:ext>
            </a:extLst>
          </p:cNvPr>
          <p:cNvSpPr/>
          <p:nvPr userDrawn="1"/>
        </p:nvSpPr>
        <p:spPr>
          <a:xfrm>
            <a:off x="7834939" y="2211589"/>
            <a:ext cx="870305" cy="870301"/>
          </a:xfrm>
          <a:prstGeom prst="roundRect">
            <a:avLst>
              <a:gd name="adj" fmla="val 2505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5" name="Rounded Rectangle 4">
            <a:extLst>
              <a:ext uri="{FF2B5EF4-FFF2-40B4-BE49-F238E27FC236}">
                <a16:creationId xmlns:a16="http://schemas.microsoft.com/office/drawing/2014/main" id="{77D9330C-62A6-4CBF-A643-678AE11F3CC0}"/>
              </a:ext>
            </a:extLst>
          </p:cNvPr>
          <p:cNvSpPr/>
          <p:nvPr userDrawn="1"/>
        </p:nvSpPr>
        <p:spPr>
          <a:xfrm>
            <a:off x="4853554" y="2175913"/>
            <a:ext cx="870305" cy="870301"/>
          </a:xfrm>
          <a:prstGeom prst="roundRect">
            <a:avLst>
              <a:gd name="adj" fmla="val 24298"/>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6" name="Connector: Elbow 5">
            <a:extLst>
              <a:ext uri="{FF2B5EF4-FFF2-40B4-BE49-F238E27FC236}">
                <a16:creationId xmlns:a16="http://schemas.microsoft.com/office/drawing/2014/main" id="{B7E141DE-5ED4-4B10-AB3C-A104C4EAD86E}"/>
              </a:ext>
            </a:extLst>
          </p:cNvPr>
          <p:cNvCxnSpPr>
            <a:stCxn id="3" idx="1"/>
            <a:endCxn id="4" idx="3"/>
          </p:cNvCxnSpPr>
          <p:nvPr userDrawn="1"/>
        </p:nvCxnSpPr>
        <p:spPr>
          <a:xfrm rot="10800000" flipH="1" flipV="1">
            <a:off x="3369244" y="2610346"/>
            <a:ext cx="5335999" cy="36394"/>
          </a:xfrm>
          <a:prstGeom prst="bentConnector5">
            <a:avLst>
              <a:gd name="adj1" fmla="val -4284"/>
              <a:gd name="adj2" fmla="val -2320633"/>
              <a:gd name="adj3" fmla="val 10428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510953-77D7-483D-81B8-97A02717BA79}"/>
              </a:ext>
            </a:extLst>
          </p:cNvPr>
          <p:cNvSpPr txBox="1"/>
          <p:nvPr userDrawn="1"/>
        </p:nvSpPr>
        <p:spPr>
          <a:xfrm>
            <a:off x="5223088" y="1546282"/>
            <a:ext cx="1555619" cy="369332"/>
          </a:xfrm>
          <a:prstGeom prst="rect">
            <a:avLst/>
          </a:prstGeom>
          <a:solidFill>
            <a:schemeClr val="bg1"/>
          </a:solidFill>
        </p:spPr>
        <p:txBody>
          <a:bodyPr wrap="none" rtlCol="0">
            <a:spAutoFit/>
          </a:bodyPr>
          <a:lstStyle/>
          <a:p>
            <a:pPr algn="ctr"/>
            <a:r>
              <a:rPr lang="en-US"/>
              <a:t>Primary Colors</a:t>
            </a:r>
          </a:p>
        </p:txBody>
      </p:sp>
      <p:sp>
        <p:nvSpPr>
          <p:cNvPr id="8" name="Rounded Rectangle 4">
            <a:extLst>
              <a:ext uri="{FF2B5EF4-FFF2-40B4-BE49-F238E27FC236}">
                <a16:creationId xmlns:a16="http://schemas.microsoft.com/office/drawing/2014/main" id="{FB40E345-2019-49FE-9C38-D28F64D88887}"/>
              </a:ext>
            </a:extLst>
          </p:cNvPr>
          <p:cNvSpPr/>
          <p:nvPr userDrawn="1"/>
        </p:nvSpPr>
        <p:spPr>
          <a:xfrm>
            <a:off x="4945708" y="3966305"/>
            <a:ext cx="870305" cy="870301"/>
          </a:xfrm>
          <a:prstGeom prst="roundRect">
            <a:avLst>
              <a:gd name="adj" fmla="val 24298"/>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9" name="Rounded Rectangle 5">
            <a:extLst>
              <a:ext uri="{FF2B5EF4-FFF2-40B4-BE49-F238E27FC236}">
                <a16:creationId xmlns:a16="http://schemas.microsoft.com/office/drawing/2014/main" id="{1F08C83D-B023-47D7-A661-A2BBDEFD3018}"/>
              </a:ext>
            </a:extLst>
          </p:cNvPr>
          <p:cNvSpPr/>
          <p:nvPr userDrawn="1"/>
        </p:nvSpPr>
        <p:spPr>
          <a:xfrm>
            <a:off x="3572733" y="3965587"/>
            <a:ext cx="870305" cy="870301"/>
          </a:xfrm>
          <a:prstGeom prst="roundRect">
            <a:avLst>
              <a:gd name="adj" fmla="val 20519"/>
            </a:avLst>
          </a:prstGeom>
          <a:solidFill>
            <a:schemeClr val="bg2"/>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10" name="Rounded Rectangle 6">
            <a:extLst>
              <a:ext uri="{FF2B5EF4-FFF2-40B4-BE49-F238E27FC236}">
                <a16:creationId xmlns:a16="http://schemas.microsoft.com/office/drawing/2014/main" id="{2794A1F3-4BE9-4602-B0D8-EDF8260F9D19}"/>
              </a:ext>
            </a:extLst>
          </p:cNvPr>
          <p:cNvSpPr/>
          <p:nvPr userDrawn="1"/>
        </p:nvSpPr>
        <p:spPr>
          <a:xfrm>
            <a:off x="7691659" y="3966304"/>
            <a:ext cx="870305" cy="870301"/>
          </a:xfrm>
          <a:prstGeom prst="roundRect">
            <a:avLst>
              <a:gd name="adj" fmla="val 25054"/>
            </a:avLst>
          </a:prstGeom>
          <a:solidFill>
            <a:schemeClr val="accent6"/>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11" name="Rounded Rectangle 4">
            <a:extLst>
              <a:ext uri="{FF2B5EF4-FFF2-40B4-BE49-F238E27FC236}">
                <a16:creationId xmlns:a16="http://schemas.microsoft.com/office/drawing/2014/main" id="{89230EFF-A32B-45CC-8448-B3066CFBAAF2}"/>
              </a:ext>
            </a:extLst>
          </p:cNvPr>
          <p:cNvSpPr/>
          <p:nvPr userDrawn="1"/>
        </p:nvSpPr>
        <p:spPr>
          <a:xfrm>
            <a:off x="6318683" y="3966305"/>
            <a:ext cx="870305" cy="870301"/>
          </a:xfrm>
          <a:prstGeom prst="roundRect">
            <a:avLst>
              <a:gd name="adj" fmla="val 24298"/>
            </a:avLst>
          </a:pr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12" name="Connector: Elbow 11">
            <a:extLst>
              <a:ext uri="{FF2B5EF4-FFF2-40B4-BE49-F238E27FC236}">
                <a16:creationId xmlns:a16="http://schemas.microsoft.com/office/drawing/2014/main" id="{6D7D1ABB-E738-4111-BE86-703E5200A611}"/>
              </a:ext>
            </a:extLst>
          </p:cNvPr>
          <p:cNvCxnSpPr>
            <a:stCxn id="9" idx="1"/>
            <a:endCxn id="10" idx="3"/>
          </p:cNvCxnSpPr>
          <p:nvPr userDrawn="1"/>
        </p:nvCxnSpPr>
        <p:spPr>
          <a:xfrm rot="10800000" flipH="1" flipV="1">
            <a:off x="3572732" y="4400737"/>
            <a:ext cx="4989231" cy="717"/>
          </a:xfrm>
          <a:prstGeom prst="bentConnector5">
            <a:avLst>
              <a:gd name="adj1" fmla="val -4582"/>
              <a:gd name="adj2" fmla="val -120304184"/>
              <a:gd name="adj3" fmla="val 10458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87FE57-BEF7-43B6-B64C-88FAA444A3AE}"/>
              </a:ext>
            </a:extLst>
          </p:cNvPr>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a:t>Secondary Colors</a:t>
            </a:r>
          </a:p>
        </p:txBody>
      </p:sp>
      <p:sp>
        <p:nvSpPr>
          <p:cNvPr id="14" name="Rounded Rectangle 4">
            <a:extLst>
              <a:ext uri="{FF2B5EF4-FFF2-40B4-BE49-F238E27FC236}">
                <a16:creationId xmlns:a16="http://schemas.microsoft.com/office/drawing/2014/main" id="{00A7864D-D668-4CBF-92E0-22A44BBEBC55}"/>
              </a:ext>
            </a:extLst>
          </p:cNvPr>
          <p:cNvSpPr/>
          <p:nvPr userDrawn="1"/>
        </p:nvSpPr>
        <p:spPr>
          <a:xfrm>
            <a:off x="6337863" y="2201166"/>
            <a:ext cx="870305" cy="870301"/>
          </a:xfrm>
          <a:prstGeom prst="roundRect">
            <a:avLst>
              <a:gd name="adj" fmla="val 2429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70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900" fill="hold"/>
                                        <p:tgtEl>
                                          <p:spTgt spid="4"/>
                                        </p:tgtEl>
                                        <p:attrNameLst>
                                          <p:attrName>ppt_w</p:attrName>
                                        </p:attrNameLst>
                                      </p:cBhvr>
                                      <p:tavLst>
                                        <p:tav tm="0">
                                          <p:val>
                                            <p:fltVal val="0"/>
                                          </p:val>
                                        </p:tav>
                                        <p:tav tm="100000">
                                          <p:val>
                                            <p:strVal val="#ppt_w"/>
                                          </p:val>
                                        </p:tav>
                                      </p:tavLst>
                                    </p:anim>
                                    <p:anim calcmode="lin" valueType="num">
                                      <p:cBhvr>
                                        <p:cTn id="8" dur="900" fill="hold"/>
                                        <p:tgtEl>
                                          <p:spTgt spid="4"/>
                                        </p:tgtEl>
                                        <p:attrNameLst>
                                          <p:attrName>ppt_h</p:attrName>
                                        </p:attrNameLst>
                                      </p:cBhvr>
                                      <p:tavLst>
                                        <p:tav tm="0">
                                          <p:val>
                                            <p:fltVal val="0"/>
                                          </p:val>
                                        </p:tav>
                                        <p:tav tm="100000">
                                          <p:val>
                                            <p:strVal val="#ppt_h"/>
                                          </p:val>
                                        </p:tav>
                                      </p:tavLst>
                                    </p:anim>
                                    <p:animEffect transition="in" filter="fade">
                                      <p:cBhvr>
                                        <p:cTn id="9" dur="900"/>
                                        <p:tgtEl>
                                          <p:spTgt spid="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 calcmode="lin" valueType="num">
                                      <p:cBhvr>
                                        <p:cTn id="12" dur="900" fill="hold"/>
                                        <p:tgtEl>
                                          <p:spTgt spid="3"/>
                                        </p:tgtEl>
                                        <p:attrNameLst>
                                          <p:attrName>ppt_w</p:attrName>
                                        </p:attrNameLst>
                                      </p:cBhvr>
                                      <p:tavLst>
                                        <p:tav tm="0">
                                          <p:val>
                                            <p:fltVal val="0"/>
                                          </p:val>
                                        </p:tav>
                                        <p:tav tm="100000">
                                          <p:val>
                                            <p:strVal val="#ppt_w"/>
                                          </p:val>
                                        </p:tav>
                                      </p:tavLst>
                                    </p:anim>
                                    <p:anim calcmode="lin" valueType="num">
                                      <p:cBhvr>
                                        <p:cTn id="13" dur="900" fill="hold"/>
                                        <p:tgtEl>
                                          <p:spTgt spid="3"/>
                                        </p:tgtEl>
                                        <p:attrNameLst>
                                          <p:attrName>ppt_h</p:attrName>
                                        </p:attrNameLst>
                                      </p:cBhvr>
                                      <p:tavLst>
                                        <p:tav tm="0">
                                          <p:val>
                                            <p:fltVal val="0"/>
                                          </p:val>
                                        </p:tav>
                                        <p:tav tm="100000">
                                          <p:val>
                                            <p:strVal val="#ppt_h"/>
                                          </p:val>
                                        </p:tav>
                                      </p:tavLst>
                                    </p:anim>
                                    <p:animEffect transition="in" filter="fade">
                                      <p:cBhvr>
                                        <p:cTn id="14" dur="900"/>
                                        <p:tgtEl>
                                          <p:spTgt spid="3"/>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 calcmode="lin" valueType="num">
                                      <p:cBhvr>
                                        <p:cTn id="22" dur="900" fill="hold"/>
                                        <p:tgtEl>
                                          <p:spTgt spid="10"/>
                                        </p:tgtEl>
                                        <p:attrNameLst>
                                          <p:attrName>ppt_w</p:attrName>
                                        </p:attrNameLst>
                                      </p:cBhvr>
                                      <p:tavLst>
                                        <p:tav tm="0">
                                          <p:val>
                                            <p:fltVal val="0"/>
                                          </p:val>
                                        </p:tav>
                                        <p:tav tm="100000">
                                          <p:val>
                                            <p:strVal val="#ppt_w"/>
                                          </p:val>
                                        </p:tav>
                                      </p:tavLst>
                                    </p:anim>
                                    <p:anim calcmode="lin" valueType="num">
                                      <p:cBhvr>
                                        <p:cTn id="23" dur="900" fill="hold"/>
                                        <p:tgtEl>
                                          <p:spTgt spid="10"/>
                                        </p:tgtEl>
                                        <p:attrNameLst>
                                          <p:attrName>ppt_h</p:attrName>
                                        </p:attrNameLst>
                                      </p:cBhvr>
                                      <p:tavLst>
                                        <p:tav tm="0">
                                          <p:val>
                                            <p:fltVal val="0"/>
                                          </p:val>
                                        </p:tav>
                                        <p:tav tm="100000">
                                          <p:val>
                                            <p:strVal val="#ppt_h"/>
                                          </p:val>
                                        </p:tav>
                                      </p:tavLst>
                                    </p:anim>
                                    <p:animEffect transition="in" filter="fade">
                                      <p:cBhvr>
                                        <p:cTn id="24" dur="900"/>
                                        <p:tgtEl>
                                          <p:spTgt spid="1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 calcmode="lin" valueType="num">
                                      <p:cBhvr>
                                        <p:cTn id="27" dur="900" fill="hold"/>
                                        <p:tgtEl>
                                          <p:spTgt spid="9"/>
                                        </p:tgtEl>
                                        <p:attrNameLst>
                                          <p:attrName>ppt_w</p:attrName>
                                        </p:attrNameLst>
                                      </p:cBhvr>
                                      <p:tavLst>
                                        <p:tav tm="0">
                                          <p:val>
                                            <p:fltVal val="0"/>
                                          </p:val>
                                        </p:tav>
                                        <p:tav tm="100000">
                                          <p:val>
                                            <p:strVal val="#ppt_w"/>
                                          </p:val>
                                        </p:tav>
                                      </p:tavLst>
                                    </p:anim>
                                    <p:anim calcmode="lin" valueType="num">
                                      <p:cBhvr>
                                        <p:cTn id="28" dur="900" fill="hold"/>
                                        <p:tgtEl>
                                          <p:spTgt spid="9"/>
                                        </p:tgtEl>
                                        <p:attrNameLst>
                                          <p:attrName>ppt_h</p:attrName>
                                        </p:attrNameLst>
                                      </p:cBhvr>
                                      <p:tavLst>
                                        <p:tav tm="0">
                                          <p:val>
                                            <p:fltVal val="0"/>
                                          </p:val>
                                        </p:tav>
                                        <p:tav tm="100000">
                                          <p:val>
                                            <p:strVal val="#ppt_h"/>
                                          </p:val>
                                        </p:tav>
                                      </p:tavLst>
                                    </p:anim>
                                    <p:animEffect transition="in" filter="fade">
                                      <p:cBhvr>
                                        <p:cTn id="29" dur="900"/>
                                        <p:tgtEl>
                                          <p:spTgt spid="9"/>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 calcmode="lin" valueType="num">
                                      <p:cBhvr>
                                        <p:cTn id="32" dur="900" fill="hold"/>
                                        <p:tgtEl>
                                          <p:spTgt spid="8"/>
                                        </p:tgtEl>
                                        <p:attrNameLst>
                                          <p:attrName>ppt_w</p:attrName>
                                        </p:attrNameLst>
                                      </p:cBhvr>
                                      <p:tavLst>
                                        <p:tav tm="0">
                                          <p:val>
                                            <p:fltVal val="0"/>
                                          </p:val>
                                        </p:tav>
                                        <p:tav tm="100000">
                                          <p:val>
                                            <p:strVal val="#ppt_w"/>
                                          </p:val>
                                        </p:tav>
                                      </p:tavLst>
                                    </p:anim>
                                    <p:anim calcmode="lin" valueType="num">
                                      <p:cBhvr>
                                        <p:cTn id="33" dur="900" fill="hold"/>
                                        <p:tgtEl>
                                          <p:spTgt spid="8"/>
                                        </p:tgtEl>
                                        <p:attrNameLst>
                                          <p:attrName>ppt_h</p:attrName>
                                        </p:attrNameLst>
                                      </p:cBhvr>
                                      <p:tavLst>
                                        <p:tav tm="0">
                                          <p:val>
                                            <p:fltVal val="0"/>
                                          </p:val>
                                        </p:tav>
                                        <p:tav tm="100000">
                                          <p:val>
                                            <p:strVal val="#ppt_h"/>
                                          </p:val>
                                        </p:tav>
                                      </p:tavLst>
                                    </p:anim>
                                    <p:animEffect transition="in" filter="fade">
                                      <p:cBhvr>
                                        <p:cTn id="34" dur="900"/>
                                        <p:tgtEl>
                                          <p:spTgt spid="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900" fill="hold"/>
                                        <p:tgtEl>
                                          <p:spTgt spid="11"/>
                                        </p:tgtEl>
                                        <p:attrNameLst>
                                          <p:attrName>ppt_w</p:attrName>
                                        </p:attrNameLst>
                                      </p:cBhvr>
                                      <p:tavLst>
                                        <p:tav tm="0">
                                          <p:val>
                                            <p:fltVal val="0"/>
                                          </p:val>
                                        </p:tav>
                                        <p:tav tm="100000">
                                          <p:val>
                                            <p:strVal val="#ppt_w"/>
                                          </p:val>
                                        </p:tav>
                                      </p:tavLst>
                                    </p:anim>
                                    <p:anim calcmode="lin" valueType="num">
                                      <p:cBhvr>
                                        <p:cTn id="38" dur="900" fill="hold"/>
                                        <p:tgtEl>
                                          <p:spTgt spid="11"/>
                                        </p:tgtEl>
                                        <p:attrNameLst>
                                          <p:attrName>ppt_h</p:attrName>
                                        </p:attrNameLst>
                                      </p:cBhvr>
                                      <p:tavLst>
                                        <p:tav tm="0">
                                          <p:val>
                                            <p:fltVal val="0"/>
                                          </p:val>
                                        </p:tav>
                                        <p:tav tm="100000">
                                          <p:val>
                                            <p:strVal val="#ppt_h"/>
                                          </p:val>
                                        </p:tav>
                                      </p:tavLst>
                                    </p:anim>
                                    <p:animEffect transition="in" filter="fade">
                                      <p:cBhvr>
                                        <p:cTn id="39" dur="900"/>
                                        <p:tgtEl>
                                          <p:spTgt spid="1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900" fill="hold"/>
                                        <p:tgtEl>
                                          <p:spTgt spid="14"/>
                                        </p:tgtEl>
                                        <p:attrNameLst>
                                          <p:attrName>ppt_w</p:attrName>
                                        </p:attrNameLst>
                                      </p:cBhvr>
                                      <p:tavLst>
                                        <p:tav tm="0">
                                          <p:val>
                                            <p:fltVal val="0"/>
                                          </p:val>
                                        </p:tav>
                                        <p:tav tm="100000">
                                          <p:val>
                                            <p:strVal val="#ppt_w"/>
                                          </p:val>
                                        </p:tav>
                                      </p:tavLst>
                                    </p:anim>
                                    <p:anim calcmode="lin" valueType="num">
                                      <p:cBhvr>
                                        <p:cTn id="43" dur="900" fill="hold"/>
                                        <p:tgtEl>
                                          <p:spTgt spid="14"/>
                                        </p:tgtEl>
                                        <p:attrNameLst>
                                          <p:attrName>ppt_h</p:attrName>
                                        </p:attrNameLst>
                                      </p:cBhvr>
                                      <p:tavLst>
                                        <p:tav tm="0">
                                          <p:val>
                                            <p:fltVal val="0"/>
                                          </p:val>
                                        </p:tav>
                                        <p:tav tm="100000">
                                          <p:val>
                                            <p:strVal val="#ppt_h"/>
                                          </p:val>
                                        </p:tav>
                                      </p:tavLst>
                                    </p:anim>
                                    <p:animEffect transition="in" filter="fade">
                                      <p:cBhvr>
                                        <p:cTn id="44" dur="9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9" grpId="0" animBg="1"/>
      <p:bldP spid="10" grpId="0" animBg="1"/>
      <p:bldP spid="11" grpId="0" animBg="1"/>
      <p:bldP spid="1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with Client logo+ Relationship logo">
    <p:spTree>
      <p:nvGrpSpPr>
        <p:cNvPr id="1" name=""/>
        <p:cNvGrpSpPr/>
        <p:nvPr/>
      </p:nvGrpSpPr>
      <p:grpSpPr>
        <a:xfrm>
          <a:off x="0" y="0"/>
          <a:ext cx="0" cy="0"/>
          <a:chOff x="0" y="0"/>
          <a:chExt cx="0" cy="0"/>
        </a:xfrm>
      </p:grpSpPr>
      <p:sp>
        <p:nvSpPr>
          <p:cNvPr id="13" name="Parallelogram 12">
            <a:extLst>
              <a:ext uri="{FF2B5EF4-FFF2-40B4-BE49-F238E27FC236}">
                <a16:creationId xmlns:a16="http://schemas.microsoft.com/office/drawing/2014/main" id="{4B018225-481B-4A95-924C-3B614E0060BB}"/>
              </a:ext>
            </a:extLst>
          </p:cNvPr>
          <p:cNvSpPr/>
          <p:nvPr userDrawn="1"/>
        </p:nvSpPr>
        <p:spPr>
          <a:xfrm>
            <a:off x="9989575" y="4655343"/>
            <a:ext cx="1883338" cy="1735625"/>
          </a:xfrm>
          <a:prstGeom prst="parallelogram">
            <a:avLst/>
          </a:prstGeom>
          <a:solidFill>
            <a:srgbClr val="A41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1">
            <a:extLst>
              <a:ext uri="{FF2B5EF4-FFF2-40B4-BE49-F238E27FC236}">
                <a16:creationId xmlns:a16="http://schemas.microsoft.com/office/drawing/2014/main" id="{80C76747-9A63-40E6-BBCB-340DD5D5F815}"/>
              </a:ext>
            </a:extLst>
          </p:cNvPr>
          <p:cNvSpPr>
            <a:spLocks noGrp="1"/>
          </p:cNvSpPr>
          <p:nvPr>
            <p:ph type="pic" sz="quarter" idx="12"/>
          </p:nvPr>
        </p:nvSpPr>
        <p:spPr>
          <a:xfrm>
            <a:off x="4236721" y="0"/>
            <a:ext cx="7955279" cy="6858000"/>
          </a:xfrm>
          <a:prstGeom prst="parallelogram">
            <a:avLst/>
          </a:prstGeom>
        </p:spPr>
        <p:txBody>
          <a:bodyPr/>
          <a:lstStyle>
            <a:lvl1pPr algn="l">
              <a:defRPr/>
            </a:lvl1pPr>
          </a:lstStyle>
          <a:p>
            <a:r>
              <a:rPr lang="en-US"/>
              <a:t>Click icon to add picture</a:t>
            </a:r>
          </a:p>
        </p:txBody>
      </p:sp>
      <p:sp>
        <p:nvSpPr>
          <p:cNvPr id="8" name="Picture Placeholder 26">
            <a:extLst>
              <a:ext uri="{FF2B5EF4-FFF2-40B4-BE49-F238E27FC236}">
                <a16:creationId xmlns:a16="http://schemas.microsoft.com/office/drawing/2014/main" id="{54D2F146-2110-4D2B-8862-F37F1FA891D9}"/>
              </a:ext>
            </a:extLst>
          </p:cNvPr>
          <p:cNvSpPr>
            <a:spLocks noGrp="1"/>
          </p:cNvSpPr>
          <p:nvPr>
            <p:ph type="pic" sz="quarter" idx="17"/>
          </p:nvPr>
        </p:nvSpPr>
        <p:spPr>
          <a:xfrm>
            <a:off x="9478298" y="4144066"/>
            <a:ext cx="1966912" cy="1872226"/>
          </a:xfrm>
          <a:prstGeom prst="parallelogram">
            <a:avLst/>
          </a:prstGeom>
          <a:blipFill>
            <a:blip r:embed="rId2"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800" dirty="0"/>
            </a:lvl1pPr>
          </a:lstStyle>
          <a:p>
            <a:pPr marL="0" lvl="0" indent="0" algn="ctr" fontAlgn="auto">
              <a:spcBef>
                <a:spcPts val="0"/>
              </a:spcBef>
              <a:spcAft>
                <a:spcPts val="0"/>
              </a:spcAft>
              <a:buNone/>
            </a:pPr>
            <a:r>
              <a:rPr lang="en-US"/>
              <a:t>Click icon to add picture</a:t>
            </a:r>
          </a:p>
        </p:txBody>
      </p:sp>
      <p:sp>
        <p:nvSpPr>
          <p:cNvPr id="9" name="Picture Placeholder 41">
            <a:extLst>
              <a:ext uri="{FF2B5EF4-FFF2-40B4-BE49-F238E27FC236}">
                <a16:creationId xmlns:a16="http://schemas.microsoft.com/office/drawing/2014/main" id="{A503F355-8C7E-4015-905D-92C12C0CCEC3}"/>
              </a:ext>
            </a:extLst>
          </p:cNvPr>
          <p:cNvSpPr>
            <a:spLocks noGrp="1"/>
          </p:cNvSpPr>
          <p:nvPr>
            <p:ph type="pic" sz="quarter" idx="19"/>
          </p:nvPr>
        </p:nvSpPr>
        <p:spPr>
          <a:xfrm>
            <a:off x="0" y="1532762"/>
            <a:ext cx="8081818" cy="2970976"/>
          </a:xfrm>
          <a:custGeom>
            <a:avLst/>
            <a:gdLst>
              <a:gd name="connsiteX0" fmla="*/ 0 w 8081818"/>
              <a:gd name="connsiteY0" fmla="*/ 2970976 h 2970976"/>
              <a:gd name="connsiteX1" fmla="*/ 742744 w 8081818"/>
              <a:gd name="connsiteY1" fmla="*/ 0 h 2970976"/>
              <a:gd name="connsiteX2" fmla="*/ 8081818 w 8081818"/>
              <a:gd name="connsiteY2" fmla="*/ 0 h 2970976"/>
              <a:gd name="connsiteX3" fmla="*/ 7339074 w 8081818"/>
              <a:gd name="connsiteY3" fmla="*/ 2970976 h 2970976"/>
              <a:gd name="connsiteX4" fmla="*/ 0 w 8081818"/>
              <a:gd name="connsiteY4" fmla="*/ 2970976 h 2970976"/>
              <a:gd name="connsiteX0" fmla="*/ 0 w 8081818"/>
              <a:gd name="connsiteY0" fmla="*/ 2970976 h 2970976"/>
              <a:gd name="connsiteX1" fmla="*/ 872 w 8081818"/>
              <a:gd name="connsiteY1" fmla="*/ 25879 h 2970976"/>
              <a:gd name="connsiteX2" fmla="*/ 8081818 w 8081818"/>
              <a:gd name="connsiteY2" fmla="*/ 0 h 2970976"/>
              <a:gd name="connsiteX3" fmla="*/ 7339074 w 8081818"/>
              <a:gd name="connsiteY3" fmla="*/ 2970976 h 2970976"/>
              <a:gd name="connsiteX4" fmla="*/ 0 w 8081818"/>
              <a:gd name="connsiteY4" fmla="*/ 2970976 h 297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1818" h="2970976">
                <a:moveTo>
                  <a:pt x="0" y="2970976"/>
                </a:moveTo>
                <a:cubicBezTo>
                  <a:pt x="291" y="1989277"/>
                  <a:pt x="581" y="1007578"/>
                  <a:pt x="872" y="25879"/>
                </a:cubicBezTo>
                <a:lnTo>
                  <a:pt x="8081818" y="0"/>
                </a:lnTo>
                <a:lnTo>
                  <a:pt x="7339074" y="2970976"/>
                </a:lnTo>
                <a:lnTo>
                  <a:pt x="0" y="2970976"/>
                </a:lnTo>
                <a:close/>
              </a:path>
            </a:pathLst>
          </a:custGeom>
          <a:solidFill>
            <a:srgbClr val="A41053"/>
          </a:solidFill>
        </p:spPr>
        <p:txBody>
          <a:bodyPr/>
          <a:lstStyle>
            <a:lvl1pPr>
              <a:defRPr>
                <a:solidFill>
                  <a:srgbClr val="A41053"/>
                </a:solidFill>
              </a:defRPr>
            </a:lvl1pPr>
          </a:lstStyle>
          <a:p>
            <a:r>
              <a:rPr lang="en-US"/>
              <a:t>Click icon to add picture</a:t>
            </a:r>
          </a:p>
        </p:txBody>
      </p:sp>
      <p:sp>
        <p:nvSpPr>
          <p:cNvPr id="12" name="Text Placeholder 16">
            <a:extLst>
              <a:ext uri="{FF2B5EF4-FFF2-40B4-BE49-F238E27FC236}">
                <a16:creationId xmlns:a16="http://schemas.microsoft.com/office/drawing/2014/main" id="{734CF9CB-5EDA-4CEB-BB79-3CD1A22704B2}"/>
              </a:ext>
            </a:extLst>
          </p:cNvPr>
          <p:cNvSpPr>
            <a:spLocks noGrp="1"/>
          </p:cNvSpPr>
          <p:nvPr>
            <p:ph type="body" sz="quarter" idx="21" hasCustomPrompt="1"/>
          </p:nvPr>
        </p:nvSpPr>
        <p:spPr>
          <a:xfrm>
            <a:off x="115271" y="3941010"/>
            <a:ext cx="3168073" cy="406111"/>
          </a:xfrm>
        </p:spPr>
        <p:txBody>
          <a:bodyPr anchor="b">
            <a:normAutofit/>
          </a:bodyPr>
          <a:lstStyle>
            <a:lvl1pPr marL="0" indent="0">
              <a:buNone/>
              <a:defRPr sz="2000">
                <a:solidFill>
                  <a:schemeClr val="bg1"/>
                </a:solidFill>
                <a:latin typeface="+mn-lt"/>
              </a:defRPr>
            </a:lvl1pPr>
          </a:lstStyle>
          <a:p>
            <a:pPr lvl="0"/>
            <a:r>
              <a:rPr lang="en-US"/>
              <a:t>Date</a:t>
            </a:r>
          </a:p>
        </p:txBody>
      </p:sp>
      <p:cxnSp>
        <p:nvCxnSpPr>
          <p:cNvPr id="15" name="Straight Connector 14">
            <a:extLst>
              <a:ext uri="{FF2B5EF4-FFF2-40B4-BE49-F238E27FC236}">
                <a16:creationId xmlns:a16="http://schemas.microsoft.com/office/drawing/2014/main" id="{CF4990F5-20FF-4869-B8B2-590018C7E348}"/>
              </a:ext>
            </a:extLst>
          </p:cNvPr>
          <p:cNvCxnSpPr/>
          <p:nvPr userDrawn="1"/>
        </p:nvCxnSpPr>
        <p:spPr>
          <a:xfrm>
            <a:off x="2890345" y="198757"/>
            <a:ext cx="0" cy="1144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Picture Placeholder 52">
            <a:extLst>
              <a:ext uri="{FF2B5EF4-FFF2-40B4-BE49-F238E27FC236}">
                <a16:creationId xmlns:a16="http://schemas.microsoft.com/office/drawing/2014/main" id="{A11FBD97-5683-4CC6-A3C3-08A632C70372}"/>
              </a:ext>
            </a:extLst>
          </p:cNvPr>
          <p:cNvSpPr>
            <a:spLocks noGrp="1"/>
          </p:cNvSpPr>
          <p:nvPr>
            <p:ph type="pic" sz="quarter" idx="25" hasCustomPrompt="1"/>
          </p:nvPr>
        </p:nvSpPr>
        <p:spPr>
          <a:xfrm>
            <a:off x="2974019" y="198438"/>
            <a:ext cx="2628269" cy="1144587"/>
          </a:xfrm>
        </p:spPr>
        <p:txBody>
          <a:bodyPr wrap="none" lIns="0" tIns="0" rIns="0" bIns="0">
            <a:normAutofit/>
          </a:bodyPr>
          <a:lstStyle>
            <a:lvl1pPr marL="0" indent="0">
              <a:buNone/>
              <a:defRPr sz="1800"/>
            </a:lvl1pPr>
          </a:lstStyle>
          <a:p>
            <a:r>
              <a:rPr lang="en-US"/>
              <a:t> Client Logo</a:t>
            </a:r>
          </a:p>
        </p:txBody>
      </p:sp>
      <p:sp>
        <p:nvSpPr>
          <p:cNvPr id="17" name="Picture Placeholder 52">
            <a:extLst>
              <a:ext uri="{FF2B5EF4-FFF2-40B4-BE49-F238E27FC236}">
                <a16:creationId xmlns:a16="http://schemas.microsoft.com/office/drawing/2014/main" id="{14B441C5-140F-480B-9B81-6F305B47C22E}"/>
              </a:ext>
            </a:extLst>
          </p:cNvPr>
          <p:cNvSpPr>
            <a:spLocks noGrp="1"/>
          </p:cNvSpPr>
          <p:nvPr>
            <p:ph type="pic" sz="quarter" idx="26" hasCustomPrompt="1"/>
          </p:nvPr>
        </p:nvSpPr>
        <p:spPr>
          <a:xfrm>
            <a:off x="115271" y="4781650"/>
            <a:ext cx="4121450" cy="1445530"/>
          </a:xfrm>
        </p:spPr>
        <p:txBody>
          <a:bodyPr wrap="none" lIns="0" tIns="0" rIns="0" bIns="0">
            <a:normAutofit/>
          </a:bodyPr>
          <a:lstStyle>
            <a:lvl1pPr marL="0" indent="0">
              <a:buNone/>
              <a:defRPr sz="1800"/>
            </a:lvl1pPr>
          </a:lstStyle>
          <a:p>
            <a:r>
              <a:rPr lang="en-US"/>
              <a:t>Relationship Logo</a:t>
            </a:r>
          </a:p>
        </p:txBody>
      </p:sp>
      <p:pic>
        <p:nvPicPr>
          <p:cNvPr id="14" name="Picture 13" descr="A close up of a sign&#10;&#10;Description automatically generated">
            <a:extLst>
              <a:ext uri="{FF2B5EF4-FFF2-40B4-BE49-F238E27FC236}">
                <a16:creationId xmlns:a16="http://schemas.microsoft.com/office/drawing/2014/main" id="{E4B610A4-C8BD-41E1-84D9-0C05761EBA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271" y="198438"/>
            <a:ext cx="2798494" cy="1129793"/>
          </a:xfrm>
          <a:prstGeom prst="rect">
            <a:avLst/>
          </a:prstGeom>
        </p:spPr>
      </p:pic>
      <p:sp>
        <p:nvSpPr>
          <p:cNvPr id="19" name="Text Placeholder 16">
            <a:extLst>
              <a:ext uri="{FF2B5EF4-FFF2-40B4-BE49-F238E27FC236}">
                <a16:creationId xmlns:a16="http://schemas.microsoft.com/office/drawing/2014/main" id="{909A3B31-BED7-48D9-B1C5-784CB728A784}"/>
              </a:ext>
            </a:extLst>
          </p:cNvPr>
          <p:cNvSpPr>
            <a:spLocks noGrp="1"/>
          </p:cNvSpPr>
          <p:nvPr>
            <p:ph type="body" sz="quarter" idx="27" hasCustomPrompt="1"/>
          </p:nvPr>
        </p:nvSpPr>
        <p:spPr>
          <a:xfrm>
            <a:off x="115271" y="2682875"/>
            <a:ext cx="6807201" cy="635555"/>
          </a:xfrm>
        </p:spPr>
        <p:txBody>
          <a:bodyPr anchor="b">
            <a:normAutofit/>
          </a:bodyPr>
          <a:lstStyle>
            <a:lvl1pPr marL="0" indent="0">
              <a:buNone/>
              <a:defRPr sz="2800" b="0">
                <a:solidFill>
                  <a:schemeClr val="bg1"/>
                </a:solidFill>
                <a:latin typeface="Calibri Light" panose="020F0302020204030204" pitchFamily="34" charset="0"/>
              </a:defRPr>
            </a:lvl1pPr>
          </a:lstStyle>
          <a:p>
            <a:pPr lvl="0"/>
            <a:r>
              <a:rPr lang="en-US"/>
              <a:t>Sub head</a:t>
            </a:r>
          </a:p>
        </p:txBody>
      </p:sp>
      <p:sp>
        <p:nvSpPr>
          <p:cNvPr id="20" name="Text Placeholder 16">
            <a:extLst>
              <a:ext uri="{FF2B5EF4-FFF2-40B4-BE49-F238E27FC236}">
                <a16:creationId xmlns:a16="http://schemas.microsoft.com/office/drawing/2014/main" id="{B9F12953-E330-4C59-9489-1098F1487229}"/>
              </a:ext>
            </a:extLst>
          </p:cNvPr>
          <p:cNvSpPr>
            <a:spLocks noGrp="1"/>
          </p:cNvSpPr>
          <p:nvPr>
            <p:ph type="body" sz="quarter" idx="20" hasCustomPrompt="1"/>
          </p:nvPr>
        </p:nvSpPr>
        <p:spPr>
          <a:xfrm>
            <a:off x="115271" y="1768475"/>
            <a:ext cx="6807201" cy="914400"/>
          </a:xfrm>
        </p:spPr>
        <p:txBody>
          <a:bodyPr anchor="b">
            <a:normAutofit/>
          </a:bodyPr>
          <a:lstStyle>
            <a:lvl1pPr marL="0" indent="0">
              <a:buNone/>
              <a:defRPr sz="4800" b="0">
                <a:solidFill>
                  <a:schemeClr val="bg1"/>
                </a:solidFill>
                <a:latin typeface="Calibri Light" panose="020F0302020204030204" pitchFamily="34" charset="0"/>
              </a:defRPr>
            </a:lvl1pPr>
          </a:lstStyle>
          <a:p>
            <a:pPr lvl="0"/>
            <a:r>
              <a:rPr lang="en-US"/>
              <a:t>Presentation Title</a:t>
            </a:r>
          </a:p>
        </p:txBody>
      </p:sp>
    </p:spTree>
    <p:extLst>
      <p:ext uri="{BB962C8B-B14F-4D97-AF65-F5344CB8AC3E}">
        <p14:creationId xmlns:p14="http://schemas.microsoft.com/office/powerpoint/2010/main" val="1458304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oints infographic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3D03-EE2D-494E-B6A0-1E5068589E8F}"/>
              </a:ext>
            </a:extLst>
          </p:cNvPr>
          <p:cNvSpPr>
            <a:spLocks noGrp="1"/>
          </p:cNvSpPr>
          <p:nvPr>
            <p:ph type="title"/>
          </p:nvPr>
        </p:nvSpPr>
        <p:spPr/>
        <p:txBody>
          <a:bodyPr/>
          <a:lstStyle/>
          <a:p>
            <a:r>
              <a:rPr lang="en-US"/>
              <a:t>Click to edit Master title style</a:t>
            </a:r>
          </a:p>
        </p:txBody>
      </p:sp>
      <p:sp>
        <p:nvSpPr>
          <p:cNvPr id="3" name="Freeform 5">
            <a:extLst>
              <a:ext uri="{FF2B5EF4-FFF2-40B4-BE49-F238E27FC236}">
                <a16:creationId xmlns:a16="http://schemas.microsoft.com/office/drawing/2014/main" id="{07B2AF1C-97C1-4829-8A74-8957D1AADD21}"/>
              </a:ext>
            </a:extLst>
          </p:cNvPr>
          <p:cNvSpPr>
            <a:spLocks/>
          </p:cNvSpPr>
          <p:nvPr userDrawn="1"/>
        </p:nvSpPr>
        <p:spPr bwMode="auto">
          <a:xfrm>
            <a:off x="6096795" y="1709708"/>
            <a:ext cx="1514475" cy="1439863"/>
          </a:xfrm>
          <a:custGeom>
            <a:avLst/>
            <a:gdLst/>
            <a:ahLst/>
            <a:cxnLst>
              <a:cxn ang="0">
                <a:pos x="451" y="262"/>
              </a:cxn>
              <a:cxn ang="0">
                <a:pos x="395" y="429"/>
              </a:cxn>
              <a:cxn ang="0">
                <a:pos x="243" y="385"/>
              </a:cxn>
              <a:cxn ang="0">
                <a:pos x="243" y="384"/>
              </a:cxn>
              <a:cxn ang="0">
                <a:pos x="194" y="318"/>
              </a:cxn>
              <a:cxn ang="0">
                <a:pos x="5" y="240"/>
              </a:cxn>
              <a:cxn ang="0">
                <a:pos x="0" y="240"/>
              </a:cxn>
              <a:cxn ang="0">
                <a:pos x="125" y="120"/>
              </a:cxn>
              <a:cxn ang="0">
                <a:pos x="13" y="0"/>
              </a:cxn>
              <a:cxn ang="0">
                <a:pos x="363" y="148"/>
              </a:cxn>
              <a:cxn ang="0">
                <a:pos x="451" y="262"/>
              </a:cxn>
            </a:cxnLst>
            <a:rect l="0" t="0" r="r" b="b"/>
            <a:pathLst>
              <a:path w="451" h="429">
                <a:moveTo>
                  <a:pt x="451" y="262"/>
                </a:moveTo>
                <a:cubicBezTo>
                  <a:pt x="395" y="429"/>
                  <a:pt x="395" y="429"/>
                  <a:pt x="395" y="429"/>
                </a:cubicBezTo>
                <a:cubicBezTo>
                  <a:pt x="243" y="385"/>
                  <a:pt x="243" y="385"/>
                  <a:pt x="243" y="385"/>
                </a:cubicBezTo>
                <a:cubicBezTo>
                  <a:pt x="243" y="385"/>
                  <a:pt x="243" y="384"/>
                  <a:pt x="243" y="384"/>
                </a:cubicBezTo>
                <a:cubicBezTo>
                  <a:pt x="230" y="360"/>
                  <a:pt x="214" y="338"/>
                  <a:pt x="194" y="318"/>
                </a:cubicBezTo>
                <a:cubicBezTo>
                  <a:pt x="142" y="266"/>
                  <a:pt x="79" y="240"/>
                  <a:pt x="5" y="240"/>
                </a:cubicBezTo>
                <a:cubicBezTo>
                  <a:pt x="4" y="240"/>
                  <a:pt x="2" y="240"/>
                  <a:pt x="0" y="240"/>
                </a:cubicBezTo>
                <a:cubicBezTo>
                  <a:pt x="125" y="120"/>
                  <a:pt x="125" y="120"/>
                  <a:pt x="125" y="120"/>
                </a:cubicBezTo>
                <a:cubicBezTo>
                  <a:pt x="13" y="0"/>
                  <a:pt x="13" y="0"/>
                  <a:pt x="13" y="0"/>
                </a:cubicBezTo>
                <a:cubicBezTo>
                  <a:pt x="149" y="2"/>
                  <a:pt x="266" y="51"/>
                  <a:pt x="363" y="148"/>
                </a:cubicBezTo>
                <a:cubicBezTo>
                  <a:pt x="399" y="183"/>
                  <a:pt x="428" y="222"/>
                  <a:pt x="451" y="262"/>
                </a:cubicBezTo>
                <a:close/>
              </a:path>
            </a:pathLst>
          </a:custGeom>
          <a:solidFill>
            <a:schemeClr val="accent3"/>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a:solidFill>
                <a:schemeClr val="tx1">
                  <a:lumMod val="50000"/>
                  <a:lumOff val="50000"/>
                </a:schemeClr>
              </a:solidFill>
              <a:latin typeface="+mn-lt"/>
              <a:cs typeface="Calibri" panose="020F0502020204030204" pitchFamily="34" charset="0"/>
            </a:endParaRPr>
          </a:p>
        </p:txBody>
      </p:sp>
      <p:sp>
        <p:nvSpPr>
          <p:cNvPr id="4" name="Freeform 6">
            <a:extLst>
              <a:ext uri="{FF2B5EF4-FFF2-40B4-BE49-F238E27FC236}">
                <a16:creationId xmlns:a16="http://schemas.microsoft.com/office/drawing/2014/main" id="{09211EB6-C9A2-47CE-AB56-B12C6957E854}"/>
              </a:ext>
            </a:extLst>
          </p:cNvPr>
          <p:cNvSpPr>
            <a:spLocks/>
          </p:cNvSpPr>
          <p:nvPr userDrawn="1"/>
        </p:nvSpPr>
        <p:spPr bwMode="auto">
          <a:xfrm>
            <a:off x="6896895" y="2632045"/>
            <a:ext cx="919163" cy="1776413"/>
          </a:xfrm>
          <a:custGeom>
            <a:avLst/>
            <a:gdLst/>
            <a:ahLst/>
            <a:cxnLst>
              <a:cxn ang="0">
                <a:pos x="220" y="0"/>
              </a:cxn>
              <a:cxn ang="0">
                <a:pos x="274" y="231"/>
              </a:cxn>
              <a:cxn ang="0">
                <a:pos x="202" y="494"/>
              </a:cxn>
              <a:cxn ang="0">
                <a:pos x="32" y="529"/>
              </a:cxn>
              <a:cxn ang="0">
                <a:pos x="0" y="362"/>
              </a:cxn>
              <a:cxn ang="0">
                <a:pos x="34" y="231"/>
              </a:cxn>
              <a:cxn ang="0">
                <a:pos x="12" y="123"/>
              </a:cxn>
              <a:cxn ang="0">
                <a:pos x="166" y="166"/>
              </a:cxn>
              <a:cxn ang="0">
                <a:pos x="220" y="0"/>
              </a:cxn>
            </a:cxnLst>
            <a:rect l="0" t="0" r="r" b="b"/>
            <a:pathLst>
              <a:path w="274" h="529">
                <a:moveTo>
                  <a:pt x="220" y="0"/>
                </a:moveTo>
                <a:cubicBezTo>
                  <a:pt x="256" y="70"/>
                  <a:pt x="274" y="147"/>
                  <a:pt x="274" y="231"/>
                </a:cubicBezTo>
                <a:cubicBezTo>
                  <a:pt x="274" y="329"/>
                  <a:pt x="250" y="416"/>
                  <a:pt x="202" y="494"/>
                </a:cubicBezTo>
                <a:cubicBezTo>
                  <a:pt x="32" y="529"/>
                  <a:pt x="32" y="529"/>
                  <a:pt x="32" y="529"/>
                </a:cubicBezTo>
                <a:cubicBezTo>
                  <a:pt x="0" y="362"/>
                  <a:pt x="0" y="362"/>
                  <a:pt x="0" y="362"/>
                </a:cubicBezTo>
                <a:cubicBezTo>
                  <a:pt x="22" y="323"/>
                  <a:pt x="34" y="279"/>
                  <a:pt x="34" y="231"/>
                </a:cubicBezTo>
                <a:cubicBezTo>
                  <a:pt x="34" y="192"/>
                  <a:pt x="26" y="156"/>
                  <a:pt x="12" y="123"/>
                </a:cubicBezTo>
                <a:cubicBezTo>
                  <a:pt x="166" y="166"/>
                  <a:pt x="166" y="166"/>
                  <a:pt x="166" y="166"/>
                </a:cubicBezTo>
                <a:lnTo>
                  <a:pt x="220" y="0"/>
                </a:lnTo>
                <a:close/>
              </a:path>
            </a:pathLst>
          </a:custGeom>
          <a:solidFill>
            <a:schemeClr val="accent4"/>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a:solidFill>
                <a:schemeClr val="tx1">
                  <a:lumMod val="50000"/>
                  <a:lumOff val="50000"/>
                </a:schemeClr>
              </a:solidFill>
              <a:latin typeface="+mn-lt"/>
              <a:cs typeface="Calibri" panose="020F0502020204030204" pitchFamily="34" charset="0"/>
            </a:endParaRPr>
          </a:p>
        </p:txBody>
      </p:sp>
      <p:sp>
        <p:nvSpPr>
          <p:cNvPr id="5" name="Freeform 7">
            <a:extLst>
              <a:ext uri="{FF2B5EF4-FFF2-40B4-BE49-F238E27FC236}">
                <a16:creationId xmlns:a16="http://schemas.microsoft.com/office/drawing/2014/main" id="{51EEFC33-1F2D-4D78-BB2E-65F40E047D3F}"/>
              </a:ext>
            </a:extLst>
          </p:cNvPr>
          <p:cNvSpPr>
            <a:spLocks/>
          </p:cNvSpPr>
          <p:nvPr userDrawn="1"/>
        </p:nvSpPr>
        <p:spPr bwMode="auto">
          <a:xfrm>
            <a:off x="5717381" y="3902044"/>
            <a:ext cx="1824039" cy="1208088"/>
          </a:xfrm>
          <a:custGeom>
            <a:avLst/>
            <a:gdLst/>
            <a:ahLst/>
            <a:cxnLst>
              <a:cxn ang="0">
                <a:pos x="476" y="211"/>
              </a:cxn>
              <a:cxn ang="0">
                <a:pos x="118" y="360"/>
              </a:cxn>
              <a:cxn ang="0">
                <a:pos x="104" y="360"/>
              </a:cxn>
              <a:cxn ang="0">
                <a:pos x="0" y="235"/>
              </a:cxn>
              <a:cxn ang="0">
                <a:pos x="138" y="119"/>
              </a:cxn>
              <a:cxn ang="0">
                <a:pos x="307" y="41"/>
              </a:cxn>
              <a:cxn ang="0">
                <a:pos x="341" y="0"/>
              </a:cxn>
              <a:cxn ang="0">
                <a:pos x="375" y="164"/>
              </a:cxn>
              <a:cxn ang="0">
                <a:pos x="543" y="131"/>
              </a:cxn>
              <a:cxn ang="0">
                <a:pos x="476" y="211"/>
              </a:cxn>
            </a:cxnLst>
            <a:rect l="0" t="0" r="r" b="b"/>
            <a:pathLst>
              <a:path w="543" h="360">
                <a:moveTo>
                  <a:pt x="476" y="211"/>
                </a:moveTo>
                <a:cubicBezTo>
                  <a:pt x="378" y="310"/>
                  <a:pt x="258" y="360"/>
                  <a:pt x="118" y="360"/>
                </a:cubicBezTo>
                <a:cubicBezTo>
                  <a:pt x="113" y="360"/>
                  <a:pt x="109" y="360"/>
                  <a:pt x="104" y="360"/>
                </a:cubicBezTo>
                <a:cubicBezTo>
                  <a:pt x="0" y="235"/>
                  <a:pt x="0" y="235"/>
                  <a:pt x="0" y="235"/>
                </a:cubicBezTo>
                <a:cubicBezTo>
                  <a:pt x="138" y="119"/>
                  <a:pt x="138" y="119"/>
                  <a:pt x="138" y="119"/>
                </a:cubicBezTo>
                <a:cubicBezTo>
                  <a:pt x="203" y="115"/>
                  <a:pt x="259" y="89"/>
                  <a:pt x="307" y="41"/>
                </a:cubicBezTo>
                <a:cubicBezTo>
                  <a:pt x="320" y="28"/>
                  <a:pt x="331" y="14"/>
                  <a:pt x="341" y="0"/>
                </a:cubicBezTo>
                <a:cubicBezTo>
                  <a:pt x="375" y="164"/>
                  <a:pt x="375" y="164"/>
                  <a:pt x="375" y="164"/>
                </a:cubicBezTo>
                <a:cubicBezTo>
                  <a:pt x="543" y="131"/>
                  <a:pt x="543" y="131"/>
                  <a:pt x="543" y="131"/>
                </a:cubicBezTo>
                <a:cubicBezTo>
                  <a:pt x="524" y="159"/>
                  <a:pt x="502" y="186"/>
                  <a:pt x="476" y="211"/>
                </a:cubicBezTo>
                <a:close/>
              </a:path>
            </a:pathLst>
          </a:custGeom>
          <a:solidFill>
            <a:schemeClr val="accent5"/>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a:solidFill>
                <a:schemeClr val="tx1">
                  <a:lumMod val="50000"/>
                  <a:lumOff val="50000"/>
                </a:schemeClr>
              </a:solidFill>
              <a:latin typeface="+mn-lt"/>
              <a:cs typeface="Calibri" panose="020F0502020204030204" pitchFamily="34" charset="0"/>
            </a:endParaRPr>
          </a:p>
        </p:txBody>
      </p:sp>
      <p:sp>
        <p:nvSpPr>
          <p:cNvPr id="6" name="Freeform 8">
            <a:extLst>
              <a:ext uri="{FF2B5EF4-FFF2-40B4-BE49-F238E27FC236}">
                <a16:creationId xmlns:a16="http://schemas.microsoft.com/office/drawing/2014/main" id="{9477CB3E-271F-48AD-808F-2530F9B97A04}"/>
              </a:ext>
            </a:extLst>
          </p:cNvPr>
          <p:cNvSpPr>
            <a:spLocks/>
          </p:cNvSpPr>
          <p:nvPr userDrawn="1"/>
        </p:nvSpPr>
        <p:spPr bwMode="auto">
          <a:xfrm>
            <a:off x="4617245" y="1709708"/>
            <a:ext cx="1843088" cy="1271588"/>
          </a:xfrm>
          <a:custGeom>
            <a:avLst/>
            <a:gdLst/>
            <a:ahLst/>
            <a:cxnLst>
              <a:cxn ang="0">
                <a:pos x="88" y="148"/>
              </a:cxn>
              <a:cxn ang="0">
                <a:pos x="436" y="0"/>
              </a:cxn>
              <a:cxn ang="0">
                <a:pos x="549" y="119"/>
              </a:cxn>
              <a:cxn ang="0">
                <a:pos x="426" y="241"/>
              </a:cxn>
              <a:cxn ang="0">
                <a:pos x="258" y="318"/>
              </a:cxn>
              <a:cxn ang="0">
                <a:pos x="212" y="379"/>
              </a:cxn>
              <a:cxn ang="0">
                <a:pos x="178" y="221"/>
              </a:cxn>
              <a:cxn ang="0">
                <a:pos x="0" y="264"/>
              </a:cxn>
              <a:cxn ang="0">
                <a:pos x="88" y="148"/>
              </a:cxn>
            </a:cxnLst>
            <a:rect l="0" t="0" r="r" b="b"/>
            <a:pathLst>
              <a:path w="549" h="379">
                <a:moveTo>
                  <a:pt x="88" y="148"/>
                </a:moveTo>
                <a:cubicBezTo>
                  <a:pt x="185" y="52"/>
                  <a:pt x="301" y="2"/>
                  <a:pt x="436" y="0"/>
                </a:cubicBezTo>
                <a:cubicBezTo>
                  <a:pt x="549" y="119"/>
                  <a:pt x="549" y="119"/>
                  <a:pt x="549" y="119"/>
                </a:cubicBezTo>
                <a:cubicBezTo>
                  <a:pt x="426" y="241"/>
                  <a:pt x="426" y="241"/>
                  <a:pt x="426" y="241"/>
                </a:cubicBezTo>
                <a:cubicBezTo>
                  <a:pt x="361" y="245"/>
                  <a:pt x="305" y="271"/>
                  <a:pt x="258" y="318"/>
                </a:cubicBezTo>
                <a:cubicBezTo>
                  <a:pt x="239" y="337"/>
                  <a:pt x="224" y="357"/>
                  <a:pt x="212" y="379"/>
                </a:cubicBezTo>
                <a:cubicBezTo>
                  <a:pt x="178" y="221"/>
                  <a:pt x="178" y="221"/>
                  <a:pt x="178" y="221"/>
                </a:cubicBezTo>
                <a:cubicBezTo>
                  <a:pt x="0" y="264"/>
                  <a:pt x="0" y="264"/>
                  <a:pt x="0" y="264"/>
                </a:cubicBezTo>
                <a:cubicBezTo>
                  <a:pt x="23" y="223"/>
                  <a:pt x="52" y="184"/>
                  <a:pt x="88" y="148"/>
                </a:cubicBezTo>
                <a:close/>
              </a:path>
            </a:pathLst>
          </a:custGeom>
          <a:solidFill>
            <a:schemeClr val="accent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a:solidFill>
                <a:schemeClr val="tx1">
                  <a:lumMod val="50000"/>
                  <a:lumOff val="50000"/>
                </a:schemeClr>
              </a:solidFill>
              <a:latin typeface="+mn-lt"/>
              <a:cs typeface="Calibri" panose="020F0502020204030204" pitchFamily="34" charset="0"/>
            </a:endParaRPr>
          </a:p>
        </p:txBody>
      </p:sp>
      <p:sp>
        <p:nvSpPr>
          <p:cNvPr id="7" name="Freeform 9">
            <a:extLst>
              <a:ext uri="{FF2B5EF4-FFF2-40B4-BE49-F238E27FC236}">
                <a16:creationId xmlns:a16="http://schemas.microsoft.com/office/drawing/2014/main" id="{3BF15A76-B141-4DB5-8FF1-C9D6FB0A8637}"/>
              </a:ext>
            </a:extLst>
          </p:cNvPr>
          <p:cNvSpPr>
            <a:spLocks/>
          </p:cNvSpPr>
          <p:nvPr userDrawn="1"/>
        </p:nvSpPr>
        <p:spPr bwMode="auto">
          <a:xfrm>
            <a:off x="4666457" y="3797270"/>
            <a:ext cx="1450975" cy="1309688"/>
          </a:xfrm>
          <a:custGeom>
            <a:avLst/>
            <a:gdLst/>
            <a:ahLst/>
            <a:cxnLst>
              <a:cxn ang="0">
                <a:pos x="431" y="150"/>
              </a:cxn>
              <a:cxn ang="0">
                <a:pos x="432" y="150"/>
              </a:cxn>
              <a:cxn ang="0">
                <a:pos x="298" y="266"/>
              </a:cxn>
              <a:cxn ang="0">
                <a:pos x="402" y="390"/>
              </a:cxn>
              <a:cxn ang="0">
                <a:pos x="73" y="242"/>
              </a:cxn>
              <a:cxn ang="0">
                <a:pos x="0" y="152"/>
              </a:cxn>
              <a:cxn ang="0">
                <a:pos x="47" y="0"/>
              </a:cxn>
              <a:cxn ang="0">
                <a:pos x="212" y="36"/>
              </a:cxn>
              <a:cxn ang="0">
                <a:pos x="243" y="72"/>
              </a:cxn>
              <a:cxn ang="0">
                <a:pos x="431" y="150"/>
              </a:cxn>
            </a:cxnLst>
            <a:rect l="0" t="0" r="r" b="b"/>
            <a:pathLst>
              <a:path w="432" h="390">
                <a:moveTo>
                  <a:pt x="431" y="150"/>
                </a:moveTo>
                <a:cubicBezTo>
                  <a:pt x="432" y="150"/>
                  <a:pt x="432" y="150"/>
                  <a:pt x="432" y="150"/>
                </a:cubicBezTo>
                <a:cubicBezTo>
                  <a:pt x="298" y="266"/>
                  <a:pt x="298" y="266"/>
                  <a:pt x="298" y="266"/>
                </a:cubicBezTo>
                <a:cubicBezTo>
                  <a:pt x="402" y="390"/>
                  <a:pt x="402" y="390"/>
                  <a:pt x="402" y="390"/>
                </a:cubicBezTo>
                <a:cubicBezTo>
                  <a:pt x="275" y="384"/>
                  <a:pt x="165" y="334"/>
                  <a:pt x="73" y="242"/>
                </a:cubicBezTo>
                <a:cubicBezTo>
                  <a:pt x="45" y="214"/>
                  <a:pt x="20" y="184"/>
                  <a:pt x="0" y="152"/>
                </a:cubicBezTo>
                <a:cubicBezTo>
                  <a:pt x="47" y="0"/>
                  <a:pt x="47" y="0"/>
                  <a:pt x="47" y="0"/>
                </a:cubicBezTo>
                <a:cubicBezTo>
                  <a:pt x="212" y="36"/>
                  <a:pt x="212" y="36"/>
                  <a:pt x="212" y="36"/>
                </a:cubicBezTo>
                <a:cubicBezTo>
                  <a:pt x="221" y="48"/>
                  <a:pt x="232" y="61"/>
                  <a:pt x="243" y="72"/>
                </a:cubicBezTo>
                <a:cubicBezTo>
                  <a:pt x="295" y="124"/>
                  <a:pt x="358" y="150"/>
                  <a:pt x="431" y="150"/>
                </a:cubicBezTo>
                <a:close/>
              </a:path>
            </a:pathLst>
          </a:custGeom>
          <a:solidFill>
            <a:schemeClr val="accent6"/>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a:solidFill>
                <a:schemeClr val="tx1">
                  <a:lumMod val="50000"/>
                  <a:lumOff val="50000"/>
                </a:schemeClr>
              </a:solidFill>
              <a:latin typeface="+mn-lt"/>
              <a:cs typeface="Calibri" panose="020F0502020204030204" pitchFamily="34" charset="0"/>
            </a:endParaRPr>
          </a:p>
        </p:txBody>
      </p:sp>
      <p:sp>
        <p:nvSpPr>
          <p:cNvPr id="8" name="Freeform 10">
            <a:extLst>
              <a:ext uri="{FF2B5EF4-FFF2-40B4-BE49-F238E27FC236}">
                <a16:creationId xmlns:a16="http://schemas.microsoft.com/office/drawing/2014/main" id="{681BB045-B2B2-4514-84D8-3028A022D39A}"/>
              </a:ext>
            </a:extLst>
          </p:cNvPr>
          <p:cNvSpPr>
            <a:spLocks/>
          </p:cNvSpPr>
          <p:nvPr userDrawn="1"/>
        </p:nvSpPr>
        <p:spPr bwMode="auto">
          <a:xfrm>
            <a:off x="4415632" y="2492345"/>
            <a:ext cx="936625" cy="1774825"/>
          </a:xfrm>
          <a:custGeom>
            <a:avLst/>
            <a:gdLst/>
            <a:ahLst/>
            <a:cxnLst>
              <a:cxn ang="0">
                <a:pos x="53" y="43"/>
              </a:cxn>
              <a:cxn ang="0">
                <a:pos x="229" y="0"/>
              </a:cxn>
              <a:cxn ang="0">
                <a:pos x="264" y="162"/>
              </a:cxn>
              <a:cxn ang="0">
                <a:pos x="240" y="273"/>
              </a:cxn>
              <a:cxn ang="0">
                <a:pos x="279" y="413"/>
              </a:cxn>
              <a:cxn ang="0">
                <a:pos x="115" y="374"/>
              </a:cxn>
              <a:cxn ang="0">
                <a:pos x="115" y="374"/>
              </a:cxn>
              <a:cxn ang="0">
                <a:pos x="68" y="529"/>
              </a:cxn>
              <a:cxn ang="0">
                <a:pos x="0" y="273"/>
              </a:cxn>
              <a:cxn ang="0">
                <a:pos x="53" y="43"/>
              </a:cxn>
            </a:cxnLst>
            <a:rect l="0" t="0" r="r" b="b"/>
            <a:pathLst>
              <a:path w="279" h="529">
                <a:moveTo>
                  <a:pt x="53" y="43"/>
                </a:moveTo>
                <a:cubicBezTo>
                  <a:pt x="229" y="0"/>
                  <a:pt x="229" y="0"/>
                  <a:pt x="229" y="0"/>
                </a:cubicBezTo>
                <a:cubicBezTo>
                  <a:pt x="264" y="162"/>
                  <a:pt x="264" y="162"/>
                  <a:pt x="264" y="162"/>
                </a:cubicBezTo>
                <a:cubicBezTo>
                  <a:pt x="248" y="196"/>
                  <a:pt x="240" y="233"/>
                  <a:pt x="240" y="273"/>
                </a:cubicBezTo>
                <a:cubicBezTo>
                  <a:pt x="240" y="325"/>
                  <a:pt x="253" y="372"/>
                  <a:pt x="279" y="413"/>
                </a:cubicBezTo>
                <a:cubicBezTo>
                  <a:pt x="115" y="374"/>
                  <a:pt x="115" y="374"/>
                  <a:pt x="115" y="374"/>
                </a:cubicBezTo>
                <a:cubicBezTo>
                  <a:pt x="115" y="374"/>
                  <a:pt x="115" y="374"/>
                  <a:pt x="115" y="374"/>
                </a:cubicBezTo>
                <a:cubicBezTo>
                  <a:pt x="68" y="529"/>
                  <a:pt x="68" y="529"/>
                  <a:pt x="68" y="529"/>
                </a:cubicBezTo>
                <a:cubicBezTo>
                  <a:pt x="22" y="453"/>
                  <a:pt x="0" y="368"/>
                  <a:pt x="0" y="273"/>
                </a:cubicBezTo>
                <a:cubicBezTo>
                  <a:pt x="0" y="189"/>
                  <a:pt x="18" y="112"/>
                  <a:pt x="53" y="43"/>
                </a:cubicBezTo>
                <a:close/>
              </a:path>
            </a:pathLst>
          </a:custGeom>
          <a:solidFill>
            <a:schemeClr val="accent1"/>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3200">
              <a:solidFill>
                <a:schemeClr val="tx1">
                  <a:lumMod val="50000"/>
                  <a:lumOff val="50000"/>
                </a:schemeClr>
              </a:solidFill>
              <a:latin typeface="+mn-lt"/>
              <a:cs typeface="Calibri" panose="020F0502020204030204" pitchFamily="34" charset="0"/>
            </a:endParaRPr>
          </a:p>
        </p:txBody>
      </p:sp>
      <p:cxnSp>
        <p:nvCxnSpPr>
          <p:cNvPr id="9" name="Straight Connector 8">
            <a:extLst>
              <a:ext uri="{FF2B5EF4-FFF2-40B4-BE49-F238E27FC236}">
                <a16:creationId xmlns:a16="http://schemas.microsoft.com/office/drawing/2014/main" id="{93EAC2EA-7AF7-470E-83DB-7FE3B1502CF4}"/>
              </a:ext>
            </a:extLst>
          </p:cNvPr>
          <p:cNvCxnSpPr/>
          <p:nvPr userDrawn="1"/>
        </p:nvCxnSpPr>
        <p:spPr>
          <a:xfrm flipH="1">
            <a:off x="3784770" y="3379756"/>
            <a:ext cx="630861" cy="0"/>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3F753DF-2ECA-4CD5-AFFA-F0BA6E2864A9}"/>
              </a:ext>
            </a:extLst>
          </p:cNvPr>
          <p:cNvCxnSpPr/>
          <p:nvPr userDrawn="1"/>
        </p:nvCxnSpPr>
        <p:spPr>
          <a:xfrm>
            <a:off x="7816058" y="3379756"/>
            <a:ext cx="623136" cy="0"/>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03FC4C-8A47-49AD-B0FB-E15E15C401D1}"/>
              </a:ext>
            </a:extLst>
          </p:cNvPr>
          <p:cNvCxnSpPr/>
          <p:nvPr userDrawn="1"/>
        </p:nvCxnSpPr>
        <p:spPr>
          <a:xfrm flipH="1">
            <a:off x="3784770" y="1968051"/>
            <a:ext cx="1463339" cy="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91A2043-491E-4420-89F3-30E466BE14FB}"/>
              </a:ext>
            </a:extLst>
          </p:cNvPr>
          <p:cNvCxnSpPr/>
          <p:nvPr userDrawn="1"/>
        </p:nvCxnSpPr>
        <p:spPr>
          <a:xfrm flipH="1">
            <a:off x="3784771" y="4735315"/>
            <a:ext cx="1248713" cy="0"/>
          </a:xfrm>
          <a:prstGeom prst="line">
            <a:avLst/>
          </a:prstGeom>
          <a:ln w="12700" cmpd="sng">
            <a:solidFill>
              <a:schemeClr val="accent6"/>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6B9E685-71A5-4359-A539-A50065810CC1}"/>
              </a:ext>
            </a:extLst>
          </p:cNvPr>
          <p:cNvCxnSpPr/>
          <p:nvPr userDrawn="1"/>
        </p:nvCxnSpPr>
        <p:spPr>
          <a:xfrm>
            <a:off x="7014829" y="1968051"/>
            <a:ext cx="1424365" cy="0"/>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CBD1965-9D43-4A7E-B55D-8D4236120BD6}"/>
              </a:ext>
            </a:extLst>
          </p:cNvPr>
          <p:cNvCxnSpPr/>
          <p:nvPr userDrawn="1"/>
        </p:nvCxnSpPr>
        <p:spPr>
          <a:xfrm>
            <a:off x="7157266" y="4735315"/>
            <a:ext cx="1281929" cy="0"/>
          </a:xfrm>
          <a:prstGeom prst="line">
            <a:avLst/>
          </a:prstGeom>
          <a:ln w="12700" cmpd="sng">
            <a:solidFill>
              <a:schemeClr val="accent5"/>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CF83F00-A12F-4D66-A8D4-C4BA464CFA45}"/>
              </a:ext>
            </a:extLst>
          </p:cNvPr>
          <p:cNvSpPr txBox="1"/>
          <p:nvPr userDrawn="1"/>
        </p:nvSpPr>
        <p:spPr>
          <a:xfrm>
            <a:off x="5030173" y="3205845"/>
            <a:ext cx="2134480" cy="400110"/>
          </a:xfrm>
          <a:prstGeom prst="rect">
            <a:avLst/>
          </a:prstGeom>
          <a:noFill/>
        </p:spPr>
        <p:txBody>
          <a:bodyPr wrap="square" lIns="91440" tIns="45720" rIns="91440" bIns="45720" rtlCol="0">
            <a:spAutoFit/>
          </a:bodyPr>
          <a:lstStyle/>
          <a:p>
            <a:pPr algn="ctr"/>
            <a:r>
              <a:rPr lang="en-US" sz="2000">
                <a:solidFill>
                  <a:schemeClr val="tx1">
                    <a:lumMod val="50000"/>
                    <a:lumOff val="50000"/>
                  </a:schemeClr>
                </a:solidFill>
                <a:latin typeface="+mn-lt"/>
                <a:ea typeface="Open Sans" panose="020B0606030504020204" pitchFamily="34" charset="0"/>
                <a:cs typeface="Calibri" panose="020F0502020204030204" pitchFamily="34" charset="0"/>
              </a:rPr>
              <a:t>Product</a:t>
            </a:r>
          </a:p>
        </p:txBody>
      </p:sp>
      <p:sp>
        <p:nvSpPr>
          <p:cNvPr id="16" name="TextBox 15">
            <a:extLst>
              <a:ext uri="{FF2B5EF4-FFF2-40B4-BE49-F238E27FC236}">
                <a16:creationId xmlns:a16="http://schemas.microsoft.com/office/drawing/2014/main" id="{84930F5B-7405-4D7D-BFF2-ED9C889AB822}"/>
              </a:ext>
            </a:extLst>
          </p:cNvPr>
          <p:cNvSpPr txBox="1"/>
          <p:nvPr userDrawn="1"/>
        </p:nvSpPr>
        <p:spPr>
          <a:xfrm>
            <a:off x="5361761" y="2042189"/>
            <a:ext cx="495152" cy="400110"/>
          </a:xfrm>
          <a:prstGeom prst="rect">
            <a:avLst/>
          </a:prstGeom>
          <a:noFill/>
        </p:spPr>
        <p:txBody>
          <a:bodyPr wrap="square" lIns="91440" tIns="45720" rIns="91440" bIns="45720" rtlCol="0">
            <a:spAutoFit/>
          </a:bodyPr>
          <a:lstStyle/>
          <a:p>
            <a:pPr algn="ctr"/>
            <a:r>
              <a:rPr lang="en-US" sz="2000">
                <a:solidFill>
                  <a:schemeClr val="bg1"/>
                </a:solidFill>
                <a:latin typeface="+mn-lt"/>
                <a:ea typeface="FontAwesome"/>
                <a:cs typeface="FontAwesome"/>
                <a:sym typeface="FontAwesome"/>
              </a:rPr>
              <a:t></a:t>
            </a:r>
            <a:endParaRPr lang="en-US" sz="2000" b="1">
              <a:solidFill>
                <a:schemeClr val="bg1"/>
              </a:solidFill>
              <a:latin typeface="+mn-lt"/>
              <a:cs typeface="Lato Bold"/>
            </a:endParaRPr>
          </a:p>
        </p:txBody>
      </p:sp>
      <p:sp>
        <p:nvSpPr>
          <p:cNvPr id="17" name="TextBox 16">
            <a:extLst>
              <a:ext uri="{FF2B5EF4-FFF2-40B4-BE49-F238E27FC236}">
                <a16:creationId xmlns:a16="http://schemas.microsoft.com/office/drawing/2014/main" id="{699B1F1E-D011-4C6F-930E-AE5BC3DE710D}"/>
              </a:ext>
            </a:extLst>
          </p:cNvPr>
          <p:cNvSpPr txBox="1"/>
          <p:nvPr userDrawn="1"/>
        </p:nvSpPr>
        <p:spPr>
          <a:xfrm>
            <a:off x="6730554" y="2296187"/>
            <a:ext cx="495152" cy="400110"/>
          </a:xfrm>
          <a:prstGeom prst="rect">
            <a:avLst/>
          </a:prstGeom>
          <a:noFill/>
        </p:spPr>
        <p:txBody>
          <a:bodyPr wrap="square" lIns="91440" tIns="45720" rIns="91440" bIns="45720" rtlCol="0">
            <a:spAutoFit/>
          </a:bodyPr>
          <a:lstStyle/>
          <a:p>
            <a:pPr algn="ctr"/>
            <a:r>
              <a:rPr lang="en-US" sz="2000">
                <a:solidFill>
                  <a:schemeClr val="bg1"/>
                </a:solidFill>
                <a:latin typeface="+mn-lt"/>
                <a:ea typeface="FontAwesome"/>
                <a:cs typeface="FontAwesome"/>
                <a:sym typeface="FontAwesome"/>
              </a:rPr>
              <a:t></a:t>
            </a:r>
            <a:endParaRPr lang="en-US" sz="2000" b="1">
              <a:solidFill>
                <a:schemeClr val="bg1"/>
              </a:solidFill>
              <a:latin typeface="+mn-lt"/>
              <a:cs typeface="Lato Bold"/>
            </a:endParaRPr>
          </a:p>
        </p:txBody>
      </p:sp>
      <p:sp>
        <p:nvSpPr>
          <p:cNvPr id="18" name="TextBox 17">
            <a:extLst>
              <a:ext uri="{FF2B5EF4-FFF2-40B4-BE49-F238E27FC236}">
                <a16:creationId xmlns:a16="http://schemas.microsoft.com/office/drawing/2014/main" id="{AA7AE683-D071-4688-8DBE-21D1FCF30533}"/>
              </a:ext>
            </a:extLst>
          </p:cNvPr>
          <p:cNvSpPr txBox="1"/>
          <p:nvPr userDrawn="1"/>
        </p:nvSpPr>
        <p:spPr>
          <a:xfrm>
            <a:off x="7111566" y="3509746"/>
            <a:ext cx="495152" cy="400110"/>
          </a:xfrm>
          <a:prstGeom prst="rect">
            <a:avLst/>
          </a:prstGeom>
          <a:noFill/>
        </p:spPr>
        <p:txBody>
          <a:bodyPr wrap="square" lIns="91440" tIns="45720" rIns="91440" bIns="45720" rtlCol="0">
            <a:spAutoFit/>
          </a:bodyPr>
          <a:lstStyle/>
          <a:p>
            <a:pPr algn="ctr"/>
            <a:r>
              <a:rPr lang="en-US" sz="2000">
                <a:solidFill>
                  <a:schemeClr val="bg1"/>
                </a:solidFill>
                <a:latin typeface="+mn-lt"/>
                <a:ea typeface="FontAwesome"/>
                <a:cs typeface="FontAwesome"/>
                <a:sym typeface="FontAwesome"/>
              </a:rPr>
              <a:t></a:t>
            </a:r>
            <a:endParaRPr lang="en-US" sz="2000" b="1">
              <a:solidFill>
                <a:schemeClr val="bg1"/>
              </a:solidFill>
              <a:latin typeface="+mn-lt"/>
              <a:cs typeface="Lato Bold"/>
            </a:endParaRPr>
          </a:p>
        </p:txBody>
      </p:sp>
      <p:sp>
        <p:nvSpPr>
          <p:cNvPr id="19" name="TextBox 18">
            <a:extLst>
              <a:ext uri="{FF2B5EF4-FFF2-40B4-BE49-F238E27FC236}">
                <a16:creationId xmlns:a16="http://schemas.microsoft.com/office/drawing/2014/main" id="{2E6591A3-949B-4865-824F-46DC23A16B41}"/>
              </a:ext>
            </a:extLst>
          </p:cNvPr>
          <p:cNvSpPr txBox="1"/>
          <p:nvPr userDrawn="1"/>
        </p:nvSpPr>
        <p:spPr>
          <a:xfrm>
            <a:off x="6250805" y="4455187"/>
            <a:ext cx="495152" cy="400110"/>
          </a:xfrm>
          <a:prstGeom prst="rect">
            <a:avLst/>
          </a:prstGeom>
          <a:noFill/>
        </p:spPr>
        <p:txBody>
          <a:bodyPr wrap="square" lIns="91440" tIns="45720" rIns="91440" bIns="45720" rtlCol="0">
            <a:spAutoFit/>
          </a:bodyPr>
          <a:lstStyle/>
          <a:p>
            <a:pPr algn="ctr"/>
            <a:r>
              <a:rPr lang="en-US" sz="2000">
                <a:solidFill>
                  <a:schemeClr val="bg1"/>
                </a:solidFill>
                <a:latin typeface="+mn-lt"/>
                <a:ea typeface="FontAwesome"/>
                <a:cs typeface="FontAwesome"/>
                <a:sym typeface="FontAwesome"/>
              </a:rPr>
              <a:t></a:t>
            </a:r>
            <a:endParaRPr lang="en-US" sz="2000" b="1">
              <a:solidFill>
                <a:schemeClr val="bg1"/>
              </a:solidFill>
              <a:latin typeface="+mn-lt"/>
              <a:cs typeface="Lato Bold"/>
            </a:endParaRPr>
          </a:p>
        </p:txBody>
      </p:sp>
      <p:sp>
        <p:nvSpPr>
          <p:cNvPr id="20" name="TextBox 19">
            <a:extLst>
              <a:ext uri="{FF2B5EF4-FFF2-40B4-BE49-F238E27FC236}">
                <a16:creationId xmlns:a16="http://schemas.microsoft.com/office/drawing/2014/main" id="{38156D52-87B2-42DE-AFAD-41E8DE56D989}"/>
              </a:ext>
            </a:extLst>
          </p:cNvPr>
          <p:cNvSpPr txBox="1"/>
          <p:nvPr userDrawn="1"/>
        </p:nvSpPr>
        <p:spPr>
          <a:xfrm>
            <a:off x="5051315" y="4201187"/>
            <a:ext cx="495152" cy="400110"/>
          </a:xfrm>
          <a:prstGeom prst="rect">
            <a:avLst/>
          </a:prstGeom>
          <a:noFill/>
        </p:spPr>
        <p:txBody>
          <a:bodyPr wrap="square" lIns="91440" tIns="45720" rIns="91440" bIns="45720" rtlCol="0">
            <a:spAutoFit/>
          </a:bodyPr>
          <a:lstStyle/>
          <a:p>
            <a:pPr algn="ctr"/>
            <a:r>
              <a:rPr lang="en-US" sz="2000">
                <a:solidFill>
                  <a:schemeClr val="bg1"/>
                </a:solidFill>
                <a:latin typeface="+mn-lt"/>
                <a:ea typeface="FontAwesome"/>
                <a:cs typeface="FontAwesome"/>
                <a:sym typeface="FontAwesome"/>
              </a:rPr>
              <a:t></a:t>
            </a:r>
            <a:endParaRPr lang="en-US" sz="2000" b="1">
              <a:solidFill>
                <a:schemeClr val="bg1"/>
              </a:solidFill>
              <a:latin typeface="+mn-lt"/>
              <a:cs typeface="Lato Bold"/>
            </a:endParaRPr>
          </a:p>
        </p:txBody>
      </p:sp>
      <p:sp>
        <p:nvSpPr>
          <p:cNvPr id="21" name="TextBox 20">
            <a:extLst>
              <a:ext uri="{FF2B5EF4-FFF2-40B4-BE49-F238E27FC236}">
                <a16:creationId xmlns:a16="http://schemas.microsoft.com/office/drawing/2014/main" id="{43390858-7D0F-44EB-AD79-3EB6C608FBD8}"/>
              </a:ext>
            </a:extLst>
          </p:cNvPr>
          <p:cNvSpPr txBox="1"/>
          <p:nvPr userDrawn="1"/>
        </p:nvSpPr>
        <p:spPr>
          <a:xfrm>
            <a:off x="4585677" y="3058190"/>
            <a:ext cx="495152" cy="400110"/>
          </a:xfrm>
          <a:prstGeom prst="rect">
            <a:avLst/>
          </a:prstGeom>
          <a:noFill/>
        </p:spPr>
        <p:txBody>
          <a:bodyPr wrap="square" lIns="91440" tIns="45720" rIns="91440" bIns="45720" rtlCol="0">
            <a:spAutoFit/>
          </a:bodyPr>
          <a:lstStyle/>
          <a:p>
            <a:pPr algn="ctr"/>
            <a:r>
              <a:rPr lang="en-US" sz="2000">
                <a:solidFill>
                  <a:schemeClr val="bg1"/>
                </a:solidFill>
                <a:latin typeface="+mn-lt"/>
                <a:ea typeface="FontAwesome"/>
                <a:cs typeface="FontAwesome"/>
                <a:sym typeface="FontAwesome"/>
              </a:rPr>
              <a:t></a:t>
            </a:r>
            <a:endParaRPr lang="en-US" sz="2000" b="1">
              <a:solidFill>
                <a:schemeClr val="bg1"/>
              </a:solidFill>
              <a:latin typeface="+mn-lt"/>
              <a:cs typeface="Lato Bold"/>
            </a:endParaRPr>
          </a:p>
        </p:txBody>
      </p:sp>
      <p:sp>
        <p:nvSpPr>
          <p:cNvPr id="23" name="Content Placeholder 6">
            <a:extLst>
              <a:ext uri="{FF2B5EF4-FFF2-40B4-BE49-F238E27FC236}">
                <a16:creationId xmlns:a16="http://schemas.microsoft.com/office/drawing/2014/main" id="{7E6FCF8A-2D49-4AD1-A447-07A62C755513}"/>
              </a:ext>
            </a:extLst>
          </p:cNvPr>
          <p:cNvSpPr>
            <a:spLocks noGrp="1"/>
          </p:cNvSpPr>
          <p:nvPr>
            <p:ph sz="quarter" idx="26" hasCustomPrompt="1"/>
          </p:nvPr>
        </p:nvSpPr>
        <p:spPr>
          <a:xfrm>
            <a:off x="753162" y="1841662"/>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tx1"/>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Strength - 16pt</a:t>
            </a:r>
          </a:p>
        </p:txBody>
      </p:sp>
      <p:sp>
        <p:nvSpPr>
          <p:cNvPr id="25" name="Content Placeholder 6">
            <a:extLst>
              <a:ext uri="{FF2B5EF4-FFF2-40B4-BE49-F238E27FC236}">
                <a16:creationId xmlns:a16="http://schemas.microsoft.com/office/drawing/2014/main" id="{1D183172-46CE-42E9-A4EF-AB99AEEA847B}"/>
              </a:ext>
            </a:extLst>
          </p:cNvPr>
          <p:cNvSpPr>
            <a:spLocks noGrp="1"/>
          </p:cNvSpPr>
          <p:nvPr>
            <p:ph sz="quarter" idx="28" hasCustomPrompt="1"/>
          </p:nvPr>
        </p:nvSpPr>
        <p:spPr>
          <a:xfrm>
            <a:off x="753162" y="3253603"/>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1"/>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Strength - 16pt</a:t>
            </a:r>
          </a:p>
        </p:txBody>
      </p:sp>
      <p:sp>
        <p:nvSpPr>
          <p:cNvPr id="27" name="Content Placeholder 6">
            <a:extLst>
              <a:ext uri="{FF2B5EF4-FFF2-40B4-BE49-F238E27FC236}">
                <a16:creationId xmlns:a16="http://schemas.microsoft.com/office/drawing/2014/main" id="{7AC16CE8-873E-41DD-95D9-2F48D3753F26}"/>
              </a:ext>
            </a:extLst>
          </p:cNvPr>
          <p:cNvSpPr>
            <a:spLocks noGrp="1"/>
          </p:cNvSpPr>
          <p:nvPr>
            <p:ph sz="quarter" idx="30" hasCustomPrompt="1"/>
          </p:nvPr>
        </p:nvSpPr>
        <p:spPr>
          <a:xfrm>
            <a:off x="753162" y="4598309"/>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6"/>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Strength - 16pt</a:t>
            </a:r>
          </a:p>
        </p:txBody>
      </p:sp>
      <p:sp>
        <p:nvSpPr>
          <p:cNvPr id="29" name="Content Placeholder 6">
            <a:extLst>
              <a:ext uri="{FF2B5EF4-FFF2-40B4-BE49-F238E27FC236}">
                <a16:creationId xmlns:a16="http://schemas.microsoft.com/office/drawing/2014/main" id="{B60E90AA-AA03-4A30-8B03-24F4122CC755}"/>
              </a:ext>
            </a:extLst>
          </p:cNvPr>
          <p:cNvSpPr>
            <a:spLocks noGrp="1"/>
          </p:cNvSpPr>
          <p:nvPr>
            <p:ph sz="quarter" idx="32" hasCustomPrompt="1"/>
          </p:nvPr>
        </p:nvSpPr>
        <p:spPr>
          <a:xfrm>
            <a:off x="8770344" y="1841662"/>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3"/>
                </a:solidFill>
                <a:latin typeface="+mn-lt"/>
                <a:ea typeface="+mn-ea"/>
                <a:cs typeface="Lato Black"/>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Weakness - 16pt</a:t>
            </a:r>
          </a:p>
        </p:txBody>
      </p:sp>
      <p:sp>
        <p:nvSpPr>
          <p:cNvPr id="31" name="Content Placeholder 6">
            <a:extLst>
              <a:ext uri="{FF2B5EF4-FFF2-40B4-BE49-F238E27FC236}">
                <a16:creationId xmlns:a16="http://schemas.microsoft.com/office/drawing/2014/main" id="{06FF78ED-54E4-42B2-B40B-AFAF5A1F55A0}"/>
              </a:ext>
            </a:extLst>
          </p:cNvPr>
          <p:cNvSpPr>
            <a:spLocks noGrp="1"/>
          </p:cNvSpPr>
          <p:nvPr>
            <p:ph sz="quarter" idx="34" hasCustomPrompt="1"/>
          </p:nvPr>
        </p:nvSpPr>
        <p:spPr>
          <a:xfrm>
            <a:off x="8770344" y="3213262"/>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4"/>
                </a:solidFill>
                <a:latin typeface="+mn-lt"/>
                <a:ea typeface="+mn-ea"/>
                <a:cs typeface="Calibri" panose="020F0502020204030204" pitchFamily="34" charset="0"/>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Weakness - 16pt</a:t>
            </a:r>
            <a:endParaRPr lang="en-US" sz="1600" b="1">
              <a:solidFill>
                <a:schemeClr val="accent2"/>
              </a:solidFill>
              <a:latin typeface="Lato Black"/>
              <a:cs typeface="Lato Black"/>
            </a:endParaRPr>
          </a:p>
        </p:txBody>
      </p:sp>
      <p:sp>
        <p:nvSpPr>
          <p:cNvPr id="33" name="Content Placeholder 6">
            <a:extLst>
              <a:ext uri="{FF2B5EF4-FFF2-40B4-BE49-F238E27FC236}">
                <a16:creationId xmlns:a16="http://schemas.microsoft.com/office/drawing/2014/main" id="{5C31225C-7F7F-4638-A472-003F756D9B33}"/>
              </a:ext>
            </a:extLst>
          </p:cNvPr>
          <p:cNvSpPr>
            <a:spLocks noGrp="1"/>
          </p:cNvSpPr>
          <p:nvPr>
            <p:ph sz="quarter" idx="36" hasCustomPrompt="1"/>
          </p:nvPr>
        </p:nvSpPr>
        <p:spPr>
          <a:xfrm>
            <a:off x="8770344" y="4584862"/>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5"/>
                </a:solidFill>
                <a:latin typeface="+mn-lt"/>
                <a:ea typeface="+mn-ea"/>
                <a:cs typeface="Lato Black"/>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Weakness - 16pt</a:t>
            </a:r>
          </a:p>
        </p:txBody>
      </p:sp>
      <p:sp>
        <p:nvSpPr>
          <p:cNvPr id="37" name="Text Placeholder 36">
            <a:extLst>
              <a:ext uri="{FF2B5EF4-FFF2-40B4-BE49-F238E27FC236}">
                <a16:creationId xmlns:a16="http://schemas.microsoft.com/office/drawing/2014/main" id="{3CBCF6C9-EABB-420F-A4C0-C54290DE7620}"/>
              </a:ext>
            </a:extLst>
          </p:cNvPr>
          <p:cNvSpPr>
            <a:spLocks noGrp="1"/>
          </p:cNvSpPr>
          <p:nvPr>
            <p:ph type="body" sz="quarter" idx="37" hasCustomPrompt="1"/>
          </p:nvPr>
        </p:nvSpPr>
        <p:spPr>
          <a:xfrm>
            <a:off x="752475" y="2160588"/>
            <a:ext cx="2789238" cy="709612"/>
          </a:xfrm>
          <a:prstGeom prst="rect">
            <a:avLst/>
          </a:prstGeom>
        </p:spPr>
        <p:txBody>
          <a:bodyPr/>
          <a:lstStyle>
            <a:lvl1pPr marL="0" indent="0" algn="r">
              <a:buNone/>
              <a:defRPr/>
            </a:lvl1pPr>
          </a:lstStyle>
          <a:p>
            <a:pPr lvl="0"/>
            <a:r>
              <a:rPr lang="en-US"/>
              <a:t>Text</a:t>
            </a:r>
          </a:p>
        </p:txBody>
      </p:sp>
      <p:sp>
        <p:nvSpPr>
          <p:cNvPr id="38" name="Text Placeholder 36">
            <a:extLst>
              <a:ext uri="{FF2B5EF4-FFF2-40B4-BE49-F238E27FC236}">
                <a16:creationId xmlns:a16="http://schemas.microsoft.com/office/drawing/2014/main" id="{A5755EE3-98A1-4738-BFFC-2EC23C39C93C}"/>
              </a:ext>
            </a:extLst>
          </p:cNvPr>
          <p:cNvSpPr>
            <a:spLocks noGrp="1"/>
          </p:cNvSpPr>
          <p:nvPr>
            <p:ph type="body" sz="quarter" idx="38" hasCustomPrompt="1"/>
          </p:nvPr>
        </p:nvSpPr>
        <p:spPr>
          <a:xfrm>
            <a:off x="752475" y="3557558"/>
            <a:ext cx="2789238" cy="709612"/>
          </a:xfrm>
          <a:prstGeom prst="rect">
            <a:avLst/>
          </a:prstGeom>
        </p:spPr>
        <p:txBody>
          <a:bodyPr/>
          <a:lstStyle>
            <a:lvl1pPr marL="0" indent="0" algn="r">
              <a:buNone/>
              <a:defRPr/>
            </a:lvl1pPr>
          </a:lstStyle>
          <a:p>
            <a:pPr lvl="0"/>
            <a:r>
              <a:rPr lang="en-US"/>
              <a:t>Text</a:t>
            </a:r>
          </a:p>
        </p:txBody>
      </p:sp>
      <p:sp>
        <p:nvSpPr>
          <p:cNvPr id="39" name="Text Placeholder 36">
            <a:extLst>
              <a:ext uri="{FF2B5EF4-FFF2-40B4-BE49-F238E27FC236}">
                <a16:creationId xmlns:a16="http://schemas.microsoft.com/office/drawing/2014/main" id="{246FA28F-9DFE-4191-B03E-74B64F05EC5C}"/>
              </a:ext>
            </a:extLst>
          </p:cNvPr>
          <p:cNvSpPr>
            <a:spLocks noGrp="1"/>
          </p:cNvSpPr>
          <p:nvPr>
            <p:ph type="body" sz="quarter" idx="39" hasCustomPrompt="1"/>
          </p:nvPr>
        </p:nvSpPr>
        <p:spPr>
          <a:xfrm>
            <a:off x="752475" y="4891630"/>
            <a:ext cx="2789238" cy="709612"/>
          </a:xfrm>
          <a:prstGeom prst="rect">
            <a:avLst/>
          </a:prstGeom>
        </p:spPr>
        <p:txBody>
          <a:bodyPr/>
          <a:lstStyle>
            <a:lvl1pPr marL="0" indent="0" algn="r">
              <a:buNone/>
              <a:defRPr/>
            </a:lvl1pPr>
          </a:lstStyle>
          <a:p>
            <a:pPr lvl="0"/>
            <a:r>
              <a:rPr lang="en-US"/>
              <a:t>Text</a:t>
            </a:r>
          </a:p>
        </p:txBody>
      </p:sp>
      <p:sp>
        <p:nvSpPr>
          <p:cNvPr id="40" name="Text Placeholder 36">
            <a:extLst>
              <a:ext uri="{FF2B5EF4-FFF2-40B4-BE49-F238E27FC236}">
                <a16:creationId xmlns:a16="http://schemas.microsoft.com/office/drawing/2014/main" id="{7B000FB1-B380-473A-9DA9-CB0A91E702F0}"/>
              </a:ext>
            </a:extLst>
          </p:cNvPr>
          <p:cNvSpPr>
            <a:spLocks noGrp="1"/>
          </p:cNvSpPr>
          <p:nvPr>
            <p:ph type="body" sz="quarter" idx="40" hasCustomPrompt="1"/>
          </p:nvPr>
        </p:nvSpPr>
        <p:spPr>
          <a:xfrm>
            <a:off x="8769321" y="2160588"/>
            <a:ext cx="2789238" cy="709612"/>
          </a:xfrm>
          <a:prstGeom prst="rect">
            <a:avLst/>
          </a:prstGeom>
        </p:spPr>
        <p:txBody>
          <a:bodyPr/>
          <a:lstStyle>
            <a:lvl1pPr marL="0" indent="0">
              <a:buNone/>
              <a:defRPr/>
            </a:lvl1pPr>
          </a:lstStyle>
          <a:p>
            <a:pPr lvl="0"/>
            <a:r>
              <a:rPr lang="en-US"/>
              <a:t>Text</a:t>
            </a:r>
          </a:p>
        </p:txBody>
      </p:sp>
      <p:sp>
        <p:nvSpPr>
          <p:cNvPr id="41" name="Text Placeholder 36">
            <a:extLst>
              <a:ext uri="{FF2B5EF4-FFF2-40B4-BE49-F238E27FC236}">
                <a16:creationId xmlns:a16="http://schemas.microsoft.com/office/drawing/2014/main" id="{2FA07498-C114-48F8-BDFC-3D42F294B844}"/>
              </a:ext>
            </a:extLst>
          </p:cNvPr>
          <p:cNvSpPr>
            <a:spLocks noGrp="1"/>
          </p:cNvSpPr>
          <p:nvPr>
            <p:ph type="body" sz="quarter" idx="41" hasCustomPrompt="1"/>
          </p:nvPr>
        </p:nvSpPr>
        <p:spPr>
          <a:xfrm>
            <a:off x="8769321" y="3557558"/>
            <a:ext cx="2789238" cy="709612"/>
          </a:xfrm>
          <a:prstGeom prst="rect">
            <a:avLst/>
          </a:prstGeom>
        </p:spPr>
        <p:txBody>
          <a:bodyPr/>
          <a:lstStyle>
            <a:lvl1pPr marL="0" indent="0">
              <a:buNone/>
              <a:defRPr/>
            </a:lvl1pPr>
          </a:lstStyle>
          <a:p>
            <a:pPr lvl="0"/>
            <a:r>
              <a:rPr lang="en-US"/>
              <a:t>Text</a:t>
            </a:r>
          </a:p>
        </p:txBody>
      </p:sp>
      <p:sp>
        <p:nvSpPr>
          <p:cNvPr id="42" name="Text Placeholder 36">
            <a:extLst>
              <a:ext uri="{FF2B5EF4-FFF2-40B4-BE49-F238E27FC236}">
                <a16:creationId xmlns:a16="http://schemas.microsoft.com/office/drawing/2014/main" id="{2590621E-520D-42F1-A4C1-37399D5D5C49}"/>
              </a:ext>
            </a:extLst>
          </p:cNvPr>
          <p:cNvSpPr>
            <a:spLocks noGrp="1"/>
          </p:cNvSpPr>
          <p:nvPr>
            <p:ph type="body" sz="quarter" idx="42" hasCustomPrompt="1"/>
          </p:nvPr>
        </p:nvSpPr>
        <p:spPr>
          <a:xfrm>
            <a:off x="8769321" y="4891630"/>
            <a:ext cx="2789238" cy="709612"/>
          </a:xfrm>
          <a:prstGeom prst="rect">
            <a:avLst/>
          </a:prstGeom>
        </p:spPr>
        <p:txBody>
          <a:bodyPr/>
          <a:lstStyle>
            <a:lvl1pPr marL="0" indent="0">
              <a:buNone/>
              <a:defRPr/>
            </a:lvl1pPr>
          </a:lstStyle>
          <a:p>
            <a:pPr lvl="0"/>
            <a:r>
              <a:rPr lang="en-US"/>
              <a:t>Text</a:t>
            </a:r>
          </a:p>
        </p:txBody>
      </p:sp>
      <p:sp>
        <p:nvSpPr>
          <p:cNvPr id="34" name="Text Placeholder 6">
            <a:extLst>
              <a:ext uri="{FF2B5EF4-FFF2-40B4-BE49-F238E27FC236}">
                <a16:creationId xmlns:a16="http://schemas.microsoft.com/office/drawing/2014/main" id="{4EEF4BC9-40F7-495D-B476-ECDA61968450}"/>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78044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22" presetClass="entr" presetSubtype="2" fill="hold" nodeType="withEffect">
                                  <p:stCondLst>
                                    <p:cond delay="150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250"/>
                                        <p:tgtEl>
                                          <p:spTgt spid="9"/>
                                        </p:tgtEl>
                                      </p:cBhvr>
                                    </p:animEffect>
                                  </p:childTnLst>
                                </p:cTn>
                              </p:par>
                              <p:par>
                                <p:cTn id="26" presetID="22" presetClass="entr" presetSubtype="2" fill="hold" nodeType="withEffect">
                                  <p:stCondLst>
                                    <p:cond delay="150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250"/>
                                        <p:tgtEl>
                                          <p:spTgt spid="11"/>
                                        </p:tgtEl>
                                      </p:cBhvr>
                                    </p:animEffect>
                                  </p:childTnLst>
                                </p:cTn>
                              </p:par>
                              <p:par>
                                <p:cTn id="29" presetID="22" presetClass="entr" presetSubtype="8" fill="hold" nodeType="withEffect">
                                  <p:stCondLst>
                                    <p:cond delay="15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250"/>
                                        <p:tgtEl>
                                          <p:spTgt spid="13"/>
                                        </p:tgtEl>
                                      </p:cBhvr>
                                    </p:animEffect>
                                  </p:childTnLst>
                                </p:cTn>
                              </p:par>
                              <p:par>
                                <p:cTn id="32" presetID="22" presetClass="entr" presetSubtype="8" fill="hold" nodeType="withEffect">
                                  <p:stCondLst>
                                    <p:cond delay="150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250"/>
                                        <p:tgtEl>
                                          <p:spTgt spid="10"/>
                                        </p:tgtEl>
                                      </p:cBhvr>
                                    </p:animEffect>
                                  </p:childTnLst>
                                </p:cTn>
                              </p:par>
                              <p:par>
                                <p:cTn id="35" presetID="22" presetClass="entr" presetSubtype="8" fill="hold" nodeType="withEffect">
                                  <p:stCondLst>
                                    <p:cond delay="150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250"/>
                                        <p:tgtEl>
                                          <p:spTgt spid="14"/>
                                        </p:tgtEl>
                                      </p:cBhvr>
                                    </p:animEffect>
                                  </p:childTnLst>
                                </p:cTn>
                              </p:par>
                              <p:par>
                                <p:cTn id="38" presetID="22" presetClass="entr" presetSubtype="2" fill="hold" nodeType="withEffect">
                                  <p:stCondLst>
                                    <p:cond delay="1500"/>
                                  </p:stCondLst>
                                  <p:childTnLst>
                                    <p:set>
                                      <p:cBhvr>
                                        <p:cTn id="39" dur="1" fill="hold">
                                          <p:stCondLst>
                                            <p:cond delay="0"/>
                                          </p:stCondLst>
                                        </p:cTn>
                                        <p:tgtEl>
                                          <p:spTgt spid="12"/>
                                        </p:tgtEl>
                                        <p:attrNameLst>
                                          <p:attrName>style.visibility</p:attrName>
                                        </p:attrNameLst>
                                      </p:cBhvr>
                                      <p:to>
                                        <p:strVal val="visible"/>
                                      </p:to>
                                    </p:set>
                                    <p:animEffect transition="in" filter="wipe(right)">
                                      <p:cBhvr>
                                        <p:cTn id="40" dur="250"/>
                                        <p:tgtEl>
                                          <p:spTgt spid="12"/>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7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7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7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5" grpId="0"/>
      <p:bldP spid="16" grpId="0"/>
      <p:bldP spid="17" grpId="0"/>
      <p:bldP spid="18" grpId="0"/>
      <p:bldP spid="19" grpId="0"/>
      <p:bldP spid="20" grpId="0"/>
      <p:bldP spid="21"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_Stages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CC50-8EE5-4043-9675-AA14B812EBDE}"/>
              </a:ext>
            </a:extLst>
          </p:cNvPr>
          <p:cNvSpPr>
            <a:spLocks noGrp="1"/>
          </p:cNvSpPr>
          <p:nvPr>
            <p:ph type="title"/>
          </p:nvPr>
        </p:nvSpPr>
        <p:spPr/>
        <p:txBody>
          <a:bodyPr/>
          <a:lstStyle/>
          <a:p>
            <a:r>
              <a:rPr lang="en-US"/>
              <a:t>Click to edit Master title style</a:t>
            </a:r>
          </a:p>
        </p:txBody>
      </p:sp>
      <p:cxnSp>
        <p:nvCxnSpPr>
          <p:cNvPr id="3" name="Straight Arrow Connector 2">
            <a:extLst>
              <a:ext uri="{FF2B5EF4-FFF2-40B4-BE49-F238E27FC236}">
                <a16:creationId xmlns:a16="http://schemas.microsoft.com/office/drawing/2014/main" id="{0D0B789A-2DF6-4E94-B623-CEB1081E21D5}"/>
              </a:ext>
            </a:extLst>
          </p:cNvPr>
          <p:cNvCxnSpPr>
            <a:cxnSpLocks/>
          </p:cNvCxnSpPr>
          <p:nvPr userDrawn="1"/>
        </p:nvCxnSpPr>
        <p:spPr>
          <a:xfrm>
            <a:off x="578734" y="3571831"/>
            <a:ext cx="11076972" cy="0"/>
          </a:xfrm>
          <a:prstGeom prst="straightConnector1">
            <a:avLst/>
          </a:prstGeom>
          <a:ln w="762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97D640A-F67E-40D9-86EA-CC8A7CE478AD}"/>
              </a:ext>
            </a:extLst>
          </p:cNvPr>
          <p:cNvSpPr/>
          <p:nvPr userDrawn="1"/>
        </p:nvSpPr>
        <p:spPr>
          <a:xfrm>
            <a:off x="645179" y="3463481"/>
            <a:ext cx="201313" cy="201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246A433B-BF3F-4DCF-B5C9-5826CAE461F6}"/>
              </a:ext>
            </a:extLst>
          </p:cNvPr>
          <p:cNvSpPr/>
          <p:nvPr userDrawn="1"/>
        </p:nvSpPr>
        <p:spPr>
          <a:xfrm>
            <a:off x="661941" y="3480243"/>
            <a:ext cx="167788" cy="167788"/>
          </a:xfrm>
          <a:prstGeom prst="ellipse">
            <a:avLst/>
          </a:prstGeom>
          <a:solidFill>
            <a:srgbClr val="C61E5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E240EB9F-8453-4748-8257-178076816889}"/>
              </a:ext>
            </a:extLst>
          </p:cNvPr>
          <p:cNvCxnSpPr>
            <a:cxnSpLocks/>
            <a:stCxn id="5" idx="4"/>
            <a:endCxn id="8" idx="0"/>
          </p:cNvCxnSpPr>
          <p:nvPr userDrawn="1"/>
        </p:nvCxnSpPr>
        <p:spPr>
          <a:xfrm>
            <a:off x="745835" y="3648031"/>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59B40F8-1294-4C39-B322-AC685C790A93}"/>
              </a:ext>
            </a:extLst>
          </p:cNvPr>
          <p:cNvGrpSpPr/>
          <p:nvPr userDrawn="1"/>
        </p:nvGrpSpPr>
        <p:grpSpPr>
          <a:xfrm>
            <a:off x="84883" y="4431441"/>
            <a:ext cx="1321904" cy="1321904"/>
            <a:chOff x="1023247" y="4011183"/>
            <a:chExt cx="1321904" cy="1321904"/>
          </a:xfrm>
        </p:grpSpPr>
        <p:sp>
          <p:nvSpPr>
            <p:cNvPr id="8" name="Oval 7">
              <a:extLst>
                <a:ext uri="{FF2B5EF4-FFF2-40B4-BE49-F238E27FC236}">
                  <a16:creationId xmlns:a16="http://schemas.microsoft.com/office/drawing/2014/main" id="{243FE6BB-06CB-46CC-B835-6E8EFC138B45}"/>
                </a:ext>
              </a:extLst>
            </p:cNvPr>
            <p:cNvSpPr/>
            <p:nvPr/>
          </p:nvSpPr>
          <p:spPr>
            <a:xfrm>
              <a:off x="1023247" y="4011183"/>
              <a:ext cx="1321904" cy="132190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31A2944-7FCC-4CC9-B6CC-CEEEAD885460}"/>
                </a:ext>
              </a:extLst>
            </p:cNvPr>
            <p:cNvSpPr/>
            <p:nvPr/>
          </p:nvSpPr>
          <p:spPr>
            <a:xfrm>
              <a:off x="1146559" y="4132233"/>
              <a:ext cx="1079806" cy="10798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10" name="Straight Connector 9">
            <a:extLst>
              <a:ext uri="{FF2B5EF4-FFF2-40B4-BE49-F238E27FC236}">
                <a16:creationId xmlns:a16="http://schemas.microsoft.com/office/drawing/2014/main" id="{D01B59BA-EB37-43C2-8069-D8243943BC6F}"/>
              </a:ext>
            </a:extLst>
          </p:cNvPr>
          <p:cNvCxnSpPr>
            <a:cxnSpLocks/>
          </p:cNvCxnSpPr>
          <p:nvPr userDrawn="1"/>
        </p:nvCxnSpPr>
        <p:spPr>
          <a:xfrm>
            <a:off x="745835"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59E20B-D32D-4E3D-B2C0-29BBFE3E16B7}"/>
              </a:ext>
            </a:extLst>
          </p:cNvPr>
          <p:cNvSpPr/>
          <p:nvPr userDrawn="1"/>
        </p:nvSpPr>
        <p:spPr>
          <a:xfrm>
            <a:off x="2719823" y="3463481"/>
            <a:ext cx="201313" cy="201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D7EF1B8B-A28C-4BC1-AB01-BF740CDD4924}"/>
              </a:ext>
            </a:extLst>
          </p:cNvPr>
          <p:cNvSpPr/>
          <p:nvPr userDrawn="1"/>
        </p:nvSpPr>
        <p:spPr>
          <a:xfrm>
            <a:off x="2736585" y="3480243"/>
            <a:ext cx="167788" cy="167788"/>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0729E308-1871-4BDD-8FAC-5D5AEBE591FE}"/>
              </a:ext>
            </a:extLst>
          </p:cNvPr>
          <p:cNvCxnSpPr>
            <a:cxnSpLocks/>
            <a:stCxn id="12" idx="4"/>
          </p:cNvCxnSpPr>
          <p:nvPr userDrawn="1"/>
        </p:nvCxnSpPr>
        <p:spPr>
          <a:xfrm>
            <a:off x="2820479" y="3648031"/>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9698CD-98E5-4AA6-BDC7-DBFD70524C80}"/>
              </a:ext>
            </a:extLst>
          </p:cNvPr>
          <p:cNvCxnSpPr>
            <a:cxnSpLocks/>
          </p:cNvCxnSpPr>
          <p:nvPr userDrawn="1"/>
        </p:nvCxnSpPr>
        <p:spPr>
          <a:xfrm>
            <a:off x="2820479"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68EF17A-4704-4111-951F-8A1157A43301}"/>
              </a:ext>
            </a:extLst>
          </p:cNvPr>
          <p:cNvGrpSpPr/>
          <p:nvPr userDrawn="1"/>
        </p:nvGrpSpPr>
        <p:grpSpPr>
          <a:xfrm>
            <a:off x="2159527" y="1403933"/>
            <a:ext cx="1321904" cy="1321904"/>
            <a:chOff x="1023247" y="4011183"/>
            <a:chExt cx="1321904" cy="1321904"/>
          </a:xfrm>
        </p:grpSpPr>
        <p:sp>
          <p:nvSpPr>
            <p:cNvPr id="16" name="Oval 15">
              <a:extLst>
                <a:ext uri="{FF2B5EF4-FFF2-40B4-BE49-F238E27FC236}">
                  <a16:creationId xmlns:a16="http://schemas.microsoft.com/office/drawing/2014/main" id="{47710F82-3C93-434C-B27B-528C8C3CEEEB}"/>
                </a:ext>
              </a:extLst>
            </p:cNvPr>
            <p:cNvSpPr/>
            <p:nvPr/>
          </p:nvSpPr>
          <p:spPr>
            <a:xfrm>
              <a:off x="1023247" y="4011183"/>
              <a:ext cx="1321904" cy="1321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BE4B643-89F4-4B95-946A-F76A95B93B6C}"/>
                </a:ext>
              </a:extLst>
            </p:cNvPr>
            <p:cNvSpPr/>
            <p:nvPr/>
          </p:nvSpPr>
          <p:spPr>
            <a:xfrm>
              <a:off x="1146559" y="4132233"/>
              <a:ext cx="1079806" cy="10798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DFB030E4-1552-43B4-AEC8-3B912C03957B}"/>
              </a:ext>
            </a:extLst>
          </p:cNvPr>
          <p:cNvSpPr/>
          <p:nvPr userDrawn="1"/>
        </p:nvSpPr>
        <p:spPr>
          <a:xfrm>
            <a:off x="2402736" y="3072205"/>
            <a:ext cx="835485" cy="369332"/>
          </a:xfrm>
          <a:prstGeom prst="rect">
            <a:avLst/>
          </a:prstGeom>
          <a:solidFill>
            <a:schemeClr val="bg1"/>
          </a:solidFill>
        </p:spPr>
        <p:txBody>
          <a:bodyPr wrap="none">
            <a:spAutoFit/>
          </a:bodyPr>
          <a:lstStyle/>
          <a:p>
            <a:pPr lvl="0" algn="ctr" defTabSz="914377">
              <a:defRPr/>
            </a:pPr>
            <a:r>
              <a:rPr lang="en-US" b="1" kern="0">
                <a:ea typeface="ＭＳ Ｐゴシック" pitchFamily="34" charset="-128"/>
              </a:rPr>
              <a:t>Step 1 </a:t>
            </a:r>
          </a:p>
        </p:txBody>
      </p:sp>
      <p:sp>
        <p:nvSpPr>
          <p:cNvPr id="19" name="Oval 18">
            <a:extLst>
              <a:ext uri="{FF2B5EF4-FFF2-40B4-BE49-F238E27FC236}">
                <a16:creationId xmlns:a16="http://schemas.microsoft.com/office/drawing/2014/main" id="{F89D9304-1F95-4683-893C-828093DA699C}"/>
              </a:ext>
            </a:extLst>
          </p:cNvPr>
          <p:cNvSpPr/>
          <p:nvPr userDrawn="1"/>
        </p:nvSpPr>
        <p:spPr>
          <a:xfrm>
            <a:off x="4777100" y="3463481"/>
            <a:ext cx="201313" cy="201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9B45B43-B5E8-40F5-80E5-4403F6F292E9}"/>
              </a:ext>
            </a:extLst>
          </p:cNvPr>
          <p:cNvSpPr/>
          <p:nvPr userDrawn="1"/>
        </p:nvSpPr>
        <p:spPr>
          <a:xfrm>
            <a:off x="4793862" y="3480243"/>
            <a:ext cx="167788" cy="167788"/>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147166F-BC83-4D83-8681-F9139D0BAD84}"/>
              </a:ext>
            </a:extLst>
          </p:cNvPr>
          <p:cNvCxnSpPr>
            <a:cxnSpLocks/>
            <a:stCxn id="20" idx="4"/>
          </p:cNvCxnSpPr>
          <p:nvPr userDrawn="1"/>
        </p:nvCxnSpPr>
        <p:spPr>
          <a:xfrm>
            <a:off x="4877756" y="3648031"/>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8571CF-4A7B-4FF9-AC2E-4D8265AB351F}"/>
              </a:ext>
            </a:extLst>
          </p:cNvPr>
          <p:cNvCxnSpPr>
            <a:cxnSpLocks/>
          </p:cNvCxnSpPr>
          <p:nvPr userDrawn="1"/>
        </p:nvCxnSpPr>
        <p:spPr>
          <a:xfrm>
            <a:off x="4877756"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05D09287-71BD-44BB-80FB-8E8A3CD3A8A7}"/>
              </a:ext>
            </a:extLst>
          </p:cNvPr>
          <p:cNvGrpSpPr/>
          <p:nvPr userDrawn="1"/>
        </p:nvGrpSpPr>
        <p:grpSpPr>
          <a:xfrm>
            <a:off x="4216804" y="4364535"/>
            <a:ext cx="1321904" cy="1321904"/>
            <a:chOff x="1023247" y="4011183"/>
            <a:chExt cx="1321904" cy="1321904"/>
          </a:xfrm>
        </p:grpSpPr>
        <p:sp>
          <p:nvSpPr>
            <p:cNvPr id="24" name="Oval 23">
              <a:extLst>
                <a:ext uri="{FF2B5EF4-FFF2-40B4-BE49-F238E27FC236}">
                  <a16:creationId xmlns:a16="http://schemas.microsoft.com/office/drawing/2014/main" id="{A240BBBE-9B8A-4656-986F-0E6884252A6D}"/>
                </a:ext>
              </a:extLst>
            </p:cNvPr>
            <p:cNvSpPr/>
            <p:nvPr/>
          </p:nvSpPr>
          <p:spPr>
            <a:xfrm>
              <a:off x="1023247" y="4011183"/>
              <a:ext cx="1321904" cy="1321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5E8C072-6D85-43B1-97E5-7EF8CFF6A23A}"/>
                </a:ext>
              </a:extLst>
            </p:cNvPr>
            <p:cNvSpPr/>
            <p:nvPr/>
          </p:nvSpPr>
          <p:spPr>
            <a:xfrm>
              <a:off x="1146559" y="4132233"/>
              <a:ext cx="1079806" cy="10798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 name="Rectangle 25">
            <a:extLst>
              <a:ext uri="{FF2B5EF4-FFF2-40B4-BE49-F238E27FC236}">
                <a16:creationId xmlns:a16="http://schemas.microsoft.com/office/drawing/2014/main" id="{C87DF6F3-F2EF-4641-8F7C-49622E24C9B6}"/>
              </a:ext>
            </a:extLst>
          </p:cNvPr>
          <p:cNvSpPr/>
          <p:nvPr userDrawn="1"/>
        </p:nvSpPr>
        <p:spPr>
          <a:xfrm>
            <a:off x="4460013" y="3072205"/>
            <a:ext cx="835485" cy="369332"/>
          </a:xfrm>
          <a:prstGeom prst="rect">
            <a:avLst/>
          </a:prstGeom>
          <a:solidFill>
            <a:schemeClr val="bg1"/>
          </a:solidFill>
        </p:spPr>
        <p:txBody>
          <a:bodyPr wrap="none">
            <a:spAutoFit/>
          </a:bodyPr>
          <a:lstStyle/>
          <a:p>
            <a:pPr lvl="0" algn="ctr" defTabSz="914377">
              <a:defRPr/>
            </a:pPr>
            <a:r>
              <a:rPr lang="en-US" b="1" kern="0">
                <a:ea typeface="ＭＳ Ｐゴシック" pitchFamily="34" charset="-128"/>
              </a:rPr>
              <a:t>Step 2 </a:t>
            </a:r>
          </a:p>
        </p:txBody>
      </p:sp>
      <p:sp>
        <p:nvSpPr>
          <p:cNvPr id="27" name="Oval 26">
            <a:extLst>
              <a:ext uri="{FF2B5EF4-FFF2-40B4-BE49-F238E27FC236}">
                <a16:creationId xmlns:a16="http://schemas.microsoft.com/office/drawing/2014/main" id="{05BCC67A-1DE8-4AC2-B3C1-5F2F7AA7C796}"/>
              </a:ext>
            </a:extLst>
          </p:cNvPr>
          <p:cNvSpPr/>
          <p:nvPr userDrawn="1"/>
        </p:nvSpPr>
        <p:spPr>
          <a:xfrm>
            <a:off x="6806535" y="3463481"/>
            <a:ext cx="201313" cy="201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1C7781B5-38BF-4DBD-B8DF-111450FE09FD}"/>
              </a:ext>
            </a:extLst>
          </p:cNvPr>
          <p:cNvSpPr/>
          <p:nvPr userDrawn="1"/>
        </p:nvSpPr>
        <p:spPr>
          <a:xfrm>
            <a:off x="6823297" y="3480243"/>
            <a:ext cx="167788" cy="167788"/>
          </a:xfrm>
          <a:prstGeom prst="ellips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291B5825-5343-4D66-9DE6-450C798CF8BE}"/>
              </a:ext>
            </a:extLst>
          </p:cNvPr>
          <p:cNvCxnSpPr>
            <a:cxnSpLocks/>
            <a:stCxn id="28" idx="4"/>
          </p:cNvCxnSpPr>
          <p:nvPr userDrawn="1"/>
        </p:nvCxnSpPr>
        <p:spPr>
          <a:xfrm>
            <a:off x="6907191" y="3648031"/>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2E73A9-F4EF-49AF-AE8B-F3B143047265}"/>
              </a:ext>
            </a:extLst>
          </p:cNvPr>
          <p:cNvCxnSpPr>
            <a:cxnSpLocks/>
          </p:cNvCxnSpPr>
          <p:nvPr userDrawn="1"/>
        </p:nvCxnSpPr>
        <p:spPr>
          <a:xfrm>
            <a:off x="6907191"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7DD9F5C2-C99C-42AC-9B5F-6FE4F627B152}"/>
              </a:ext>
            </a:extLst>
          </p:cNvPr>
          <p:cNvGrpSpPr/>
          <p:nvPr userDrawn="1"/>
        </p:nvGrpSpPr>
        <p:grpSpPr>
          <a:xfrm>
            <a:off x="6246239" y="1403933"/>
            <a:ext cx="1321904" cy="1321904"/>
            <a:chOff x="1023247" y="4011183"/>
            <a:chExt cx="1321904" cy="1321904"/>
          </a:xfrm>
        </p:grpSpPr>
        <p:sp>
          <p:nvSpPr>
            <p:cNvPr id="32" name="Oval 31">
              <a:extLst>
                <a:ext uri="{FF2B5EF4-FFF2-40B4-BE49-F238E27FC236}">
                  <a16:creationId xmlns:a16="http://schemas.microsoft.com/office/drawing/2014/main" id="{F98828ED-93F5-43D3-AB52-5BE2504A8D9B}"/>
                </a:ext>
              </a:extLst>
            </p:cNvPr>
            <p:cNvSpPr/>
            <p:nvPr/>
          </p:nvSpPr>
          <p:spPr>
            <a:xfrm>
              <a:off x="1023247" y="4011183"/>
              <a:ext cx="1321904" cy="13219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0AE3A8C-DE71-48F8-9385-BD6156B0EE6E}"/>
                </a:ext>
              </a:extLst>
            </p:cNvPr>
            <p:cNvSpPr/>
            <p:nvPr/>
          </p:nvSpPr>
          <p:spPr>
            <a:xfrm>
              <a:off x="1146559" y="4132233"/>
              <a:ext cx="1079806" cy="10798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4" name="Rectangle 33">
            <a:extLst>
              <a:ext uri="{FF2B5EF4-FFF2-40B4-BE49-F238E27FC236}">
                <a16:creationId xmlns:a16="http://schemas.microsoft.com/office/drawing/2014/main" id="{8780D143-1A37-4DF3-BB4D-D9E0902BE73D}"/>
              </a:ext>
            </a:extLst>
          </p:cNvPr>
          <p:cNvSpPr/>
          <p:nvPr userDrawn="1"/>
        </p:nvSpPr>
        <p:spPr>
          <a:xfrm>
            <a:off x="6489448" y="3072205"/>
            <a:ext cx="835485" cy="369332"/>
          </a:xfrm>
          <a:prstGeom prst="rect">
            <a:avLst/>
          </a:prstGeom>
          <a:solidFill>
            <a:schemeClr val="bg1"/>
          </a:solidFill>
        </p:spPr>
        <p:txBody>
          <a:bodyPr wrap="none">
            <a:spAutoFit/>
          </a:bodyPr>
          <a:lstStyle/>
          <a:p>
            <a:pPr lvl="0" algn="ctr" defTabSz="914377">
              <a:defRPr/>
            </a:pPr>
            <a:r>
              <a:rPr lang="en-US" b="1" kern="0">
                <a:ea typeface="ＭＳ Ｐゴシック" pitchFamily="34" charset="-128"/>
              </a:rPr>
              <a:t>Step 3 </a:t>
            </a:r>
          </a:p>
        </p:txBody>
      </p:sp>
      <p:sp>
        <p:nvSpPr>
          <p:cNvPr id="35" name="Oval 34">
            <a:extLst>
              <a:ext uri="{FF2B5EF4-FFF2-40B4-BE49-F238E27FC236}">
                <a16:creationId xmlns:a16="http://schemas.microsoft.com/office/drawing/2014/main" id="{3EED6591-C05B-48D8-BDDD-195B5597F634}"/>
              </a:ext>
            </a:extLst>
          </p:cNvPr>
          <p:cNvSpPr/>
          <p:nvPr userDrawn="1"/>
        </p:nvSpPr>
        <p:spPr>
          <a:xfrm>
            <a:off x="10276560" y="3463481"/>
            <a:ext cx="201313" cy="201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F2AFC3EE-0FDD-4B91-9EE1-CAD6C1F34F15}"/>
              </a:ext>
            </a:extLst>
          </p:cNvPr>
          <p:cNvSpPr/>
          <p:nvPr userDrawn="1"/>
        </p:nvSpPr>
        <p:spPr>
          <a:xfrm>
            <a:off x="10293322" y="3480243"/>
            <a:ext cx="167788" cy="167788"/>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42116A0C-D80D-478D-BFC2-3A5C391FD590}"/>
              </a:ext>
            </a:extLst>
          </p:cNvPr>
          <p:cNvCxnSpPr>
            <a:cxnSpLocks/>
            <a:stCxn id="36" idx="4"/>
          </p:cNvCxnSpPr>
          <p:nvPr userDrawn="1"/>
        </p:nvCxnSpPr>
        <p:spPr>
          <a:xfrm>
            <a:off x="10377216" y="3648031"/>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B1D3E5-AF5D-4A9C-AB6A-89AAB693EAF2}"/>
              </a:ext>
            </a:extLst>
          </p:cNvPr>
          <p:cNvCxnSpPr>
            <a:cxnSpLocks/>
          </p:cNvCxnSpPr>
          <p:nvPr userDrawn="1"/>
        </p:nvCxnSpPr>
        <p:spPr>
          <a:xfrm>
            <a:off x="10377216"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8B3C233-B30D-41ED-917E-790E2B673FF8}"/>
              </a:ext>
            </a:extLst>
          </p:cNvPr>
          <p:cNvGrpSpPr/>
          <p:nvPr userDrawn="1"/>
        </p:nvGrpSpPr>
        <p:grpSpPr>
          <a:xfrm>
            <a:off x="9716264" y="1403933"/>
            <a:ext cx="1321904" cy="1321904"/>
            <a:chOff x="1023247" y="4011183"/>
            <a:chExt cx="1321904" cy="1321904"/>
          </a:xfrm>
        </p:grpSpPr>
        <p:sp>
          <p:nvSpPr>
            <p:cNvPr id="40" name="Oval 39">
              <a:extLst>
                <a:ext uri="{FF2B5EF4-FFF2-40B4-BE49-F238E27FC236}">
                  <a16:creationId xmlns:a16="http://schemas.microsoft.com/office/drawing/2014/main" id="{7A116568-954B-4AC3-A87D-6F780A307F48}"/>
                </a:ext>
              </a:extLst>
            </p:cNvPr>
            <p:cNvSpPr/>
            <p:nvPr/>
          </p:nvSpPr>
          <p:spPr>
            <a:xfrm>
              <a:off x="1023247" y="4011183"/>
              <a:ext cx="1321904" cy="13219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B0F97D7-7C4D-41EB-AE32-C6D1382D2E02}"/>
                </a:ext>
              </a:extLst>
            </p:cNvPr>
            <p:cNvSpPr/>
            <p:nvPr/>
          </p:nvSpPr>
          <p:spPr>
            <a:xfrm>
              <a:off x="1146559" y="4132233"/>
              <a:ext cx="1079806" cy="10798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2" name="Rectangle 41">
            <a:extLst>
              <a:ext uri="{FF2B5EF4-FFF2-40B4-BE49-F238E27FC236}">
                <a16:creationId xmlns:a16="http://schemas.microsoft.com/office/drawing/2014/main" id="{99C89A50-8A81-4873-BC08-FC72BFA8C0A9}"/>
              </a:ext>
            </a:extLst>
          </p:cNvPr>
          <p:cNvSpPr/>
          <p:nvPr userDrawn="1"/>
        </p:nvSpPr>
        <p:spPr>
          <a:xfrm>
            <a:off x="9959473" y="3072205"/>
            <a:ext cx="835485" cy="369332"/>
          </a:xfrm>
          <a:prstGeom prst="rect">
            <a:avLst/>
          </a:prstGeom>
          <a:solidFill>
            <a:schemeClr val="bg1"/>
          </a:solidFill>
        </p:spPr>
        <p:txBody>
          <a:bodyPr wrap="none">
            <a:spAutoFit/>
          </a:bodyPr>
          <a:lstStyle/>
          <a:p>
            <a:pPr lvl="0" algn="ctr" defTabSz="914377">
              <a:defRPr/>
            </a:pPr>
            <a:r>
              <a:rPr lang="en-US" b="1" kern="0">
                <a:ea typeface="ＭＳ Ｐゴシック" pitchFamily="34" charset="-128"/>
              </a:rPr>
              <a:t>Step 5 </a:t>
            </a:r>
          </a:p>
        </p:txBody>
      </p:sp>
      <p:cxnSp>
        <p:nvCxnSpPr>
          <p:cNvPr id="43" name="Straight Connector 42">
            <a:extLst>
              <a:ext uri="{FF2B5EF4-FFF2-40B4-BE49-F238E27FC236}">
                <a16:creationId xmlns:a16="http://schemas.microsoft.com/office/drawing/2014/main" id="{44290F33-B9BE-412C-9B9C-2BAE6DAB27F5}"/>
              </a:ext>
            </a:extLst>
          </p:cNvPr>
          <p:cNvCxnSpPr>
            <a:cxnSpLocks/>
          </p:cNvCxnSpPr>
          <p:nvPr userDrawn="1"/>
        </p:nvCxnSpPr>
        <p:spPr>
          <a:xfrm>
            <a:off x="8666917" y="3648031"/>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2ED23-1524-4704-94DF-5492BECAB923}"/>
              </a:ext>
            </a:extLst>
          </p:cNvPr>
          <p:cNvCxnSpPr>
            <a:cxnSpLocks/>
          </p:cNvCxnSpPr>
          <p:nvPr userDrawn="1"/>
        </p:nvCxnSpPr>
        <p:spPr>
          <a:xfrm>
            <a:off x="8666917"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7CAE2808-CA51-4AED-86BF-96571F7F76BA}"/>
              </a:ext>
            </a:extLst>
          </p:cNvPr>
          <p:cNvGrpSpPr/>
          <p:nvPr userDrawn="1"/>
        </p:nvGrpSpPr>
        <p:grpSpPr>
          <a:xfrm>
            <a:off x="8005965" y="4364535"/>
            <a:ext cx="1321904" cy="1321904"/>
            <a:chOff x="1023247" y="4011183"/>
            <a:chExt cx="1321904" cy="1321904"/>
          </a:xfrm>
        </p:grpSpPr>
        <p:sp>
          <p:nvSpPr>
            <p:cNvPr id="46" name="Oval 45">
              <a:extLst>
                <a:ext uri="{FF2B5EF4-FFF2-40B4-BE49-F238E27FC236}">
                  <a16:creationId xmlns:a16="http://schemas.microsoft.com/office/drawing/2014/main" id="{90E773C7-DCD0-415D-BB9D-7F7F8892EA00}"/>
                </a:ext>
              </a:extLst>
            </p:cNvPr>
            <p:cNvSpPr/>
            <p:nvPr/>
          </p:nvSpPr>
          <p:spPr>
            <a:xfrm>
              <a:off x="1023247" y="4011183"/>
              <a:ext cx="1321904" cy="13219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0499635-0508-4487-889D-68F7BD5DEE6C}"/>
                </a:ext>
              </a:extLst>
            </p:cNvPr>
            <p:cNvSpPr/>
            <p:nvPr/>
          </p:nvSpPr>
          <p:spPr>
            <a:xfrm>
              <a:off x="1146559" y="4132233"/>
              <a:ext cx="1079806" cy="1079804"/>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8" name="Rectangle 47">
            <a:extLst>
              <a:ext uri="{FF2B5EF4-FFF2-40B4-BE49-F238E27FC236}">
                <a16:creationId xmlns:a16="http://schemas.microsoft.com/office/drawing/2014/main" id="{0A163AFD-09F5-4463-8D8F-6EBD3208FFEA}"/>
              </a:ext>
            </a:extLst>
          </p:cNvPr>
          <p:cNvSpPr/>
          <p:nvPr userDrawn="1"/>
        </p:nvSpPr>
        <p:spPr>
          <a:xfrm>
            <a:off x="8249174" y="3072205"/>
            <a:ext cx="835485" cy="369332"/>
          </a:xfrm>
          <a:prstGeom prst="rect">
            <a:avLst/>
          </a:prstGeom>
          <a:solidFill>
            <a:schemeClr val="bg1"/>
          </a:solidFill>
        </p:spPr>
        <p:txBody>
          <a:bodyPr wrap="none">
            <a:spAutoFit/>
          </a:bodyPr>
          <a:lstStyle/>
          <a:p>
            <a:pPr lvl="0" algn="ctr" defTabSz="914377">
              <a:defRPr/>
            </a:pPr>
            <a:r>
              <a:rPr lang="en-US" b="1" kern="0">
                <a:ea typeface="ＭＳ Ｐゴシック" pitchFamily="34" charset="-128"/>
              </a:rPr>
              <a:t>Step 4 </a:t>
            </a:r>
          </a:p>
        </p:txBody>
      </p:sp>
      <p:sp>
        <p:nvSpPr>
          <p:cNvPr id="49" name="Oval 48">
            <a:extLst>
              <a:ext uri="{FF2B5EF4-FFF2-40B4-BE49-F238E27FC236}">
                <a16:creationId xmlns:a16="http://schemas.microsoft.com/office/drawing/2014/main" id="{1558672B-0579-4BB7-9B15-7BD15B1EFBE2}"/>
              </a:ext>
            </a:extLst>
          </p:cNvPr>
          <p:cNvSpPr/>
          <p:nvPr userDrawn="1"/>
        </p:nvSpPr>
        <p:spPr>
          <a:xfrm>
            <a:off x="11512609" y="3463481"/>
            <a:ext cx="201313" cy="201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446E8AC9-8258-49BC-A16E-E31CE4851071}"/>
              </a:ext>
            </a:extLst>
          </p:cNvPr>
          <p:cNvSpPr/>
          <p:nvPr userDrawn="1"/>
        </p:nvSpPr>
        <p:spPr>
          <a:xfrm>
            <a:off x="11529371" y="3480243"/>
            <a:ext cx="167788" cy="167788"/>
          </a:xfrm>
          <a:prstGeom prst="ellipse">
            <a:avLst/>
          </a:prstGeom>
          <a:solidFill>
            <a:srgbClr val="C61E5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AEEA8B7A-815C-4CC7-97E0-F1C61C960987}"/>
              </a:ext>
            </a:extLst>
          </p:cNvPr>
          <p:cNvCxnSpPr>
            <a:cxnSpLocks/>
          </p:cNvCxnSpPr>
          <p:nvPr userDrawn="1"/>
        </p:nvCxnSpPr>
        <p:spPr>
          <a:xfrm>
            <a:off x="11613265" y="2696833"/>
            <a:ext cx="0" cy="78341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0C70CD8-3C83-4261-995F-58FEA2590FB7}"/>
              </a:ext>
            </a:extLst>
          </p:cNvPr>
          <p:cNvSpPr/>
          <p:nvPr userDrawn="1"/>
        </p:nvSpPr>
        <p:spPr>
          <a:xfrm>
            <a:off x="11221972" y="3072205"/>
            <a:ext cx="782587" cy="369332"/>
          </a:xfrm>
          <a:prstGeom prst="rect">
            <a:avLst/>
          </a:prstGeom>
          <a:solidFill>
            <a:schemeClr val="bg1"/>
          </a:solidFill>
        </p:spPr>
        <p:txBody>
          <a:bodyPr wrap="none">
            <a:spAutoFit/>
          </a:bodyPr>
          <a:lstStyle/>
          <a:p>
            <a:pPr lvl="0" algn="ctr" defTabSz="914377">
              <a:defRPr/>
            </a:pPr>
            <a:r>
              <a:rPr lang="en-US" b="1" kern="0">
                <a:ea typeface="ＭＳ Ｐゴシック" pitchFamily="34" charset="-128"/>
              </a:rPr>
              <a:t>Step 6</a:t>
            </a:r>
          </a:p>
        </p:txBody>
      </p:sp>
      <p:sp>
        <p:nvSpPr>
          <p:cNvPr id="60" name="Oval 59">
            <a:extLst>
              <a:ext uri="{FF2B5EF4-FFF2-40B4-BE49-F238E27FC236}">
                <a16:creationId xmlns:a16="http://schemas.microsoft.com/office/drawing/2014/main" id="{89362E58-DF8F-4A73-9237-5299A24A8A84}"/>
              </a:ext>
            </a:extLst>
          </p:cNvPr>
          <p:cNvSpPr/>
          <p:nvPr userDrawn="1"/>
        </p:nvSpPr>
        <p:spPr>
          <a:xfrm>
            <a:off x="8583023" y="3480243"/>
            <a:ext cx="167788" cy="167788"/>
          </a:xfrm>
          <a:prstGeom prst="ellips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1033" rtl="0" eaLnBrk="1" fontAlgn="auto" latinLnBrk="0" hangingPunct="1">
              <a:lnSpc>
                <a:spcPct val="100000"/>
              </a:lnSpc>
              <a:spcBef>
                <a:spcPts val="0"/>
              </a:spcBef>
              <a:spcAft>
                <a:spcPts val="0"/>
              </a:spcAft>
              <a:buClrTx/>
              <a:buSzTx/>
              <a:buFontTx/>
              <a:buNone/>
              <a:tabLst/>
              <a:defRPr/>
            </a:pPr>
            <a:endParaRPr kumimoji="0" lang="en-US" sz="240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Text Placeholder 61">
            <a:extLst>
              <a:ext uri="{FF2B5EF4-FFF2-40B4-BE49-F238E27FC236}">
                <a16:creationId xmlns:a16="http://schemas.microsoft.com/office/drawing/2014/main" id="{3C26E346-39E6-4038-BB69-27D9E22FF230}"/>
              </a:ext>
            </a:extLst>
          </p:cNvPr>
          <p:cNvSpPr>
            <a:spLocks noGrp="1"/>
          </p:cNvSpPr>
          <p:nvPr>
            <p:ph type="body" sz="quarter" idx="10"/>
          </p:nvPr>
        </p:nvSpPr>
        <p:spPr>
          <a:xfrm>
            <a:off x="84883" y="1525544"/>
            <a:ext cx="1317955" cy="1171289"/>
          </a:xfrm>
          <a:prstGeom prst="rect">
            <a:avLst/>
          </a:prstGeom>
        </p:spPr>
        <p:txBody>
          <a:bodyPr/>
          <a:lstStyle>
            <a:lvl1pPr marL="0" indent="0">
              <a:buNone/>
              <a:defRPr/>
            </a:lvl1pPr>
          </a:lstStyle>
          <a:p>
            <a:pPr lvl="0"/>
            <a:endParaRPr lang="en-US"/>
          </a:p>
        </p:txBody>
      </p:sp>
      <p:sp>
        <p:nvSpPr>
          <p:cNvPr id="63" name="Text Placeholder 61">
            <a:extLst>
              <a:ext uri="{FF2B5EF4-FFF2-40B4-BE49-F238E27FC236}">
                <a16:creationId xmlns:a16="http://schemas.microsoft.com/office/drawing/2014/main" id="{354F9FE6-019D-43BD-8C8E-B0D3DF11CA49}"/>
              </a:ext>
            </a:extLst>
          </p:cNvPr>
          <p:cNvSpPr>
            <a:spLocks noGrp="1"/>
          </p:cNvSpPr>
          <p:nvPr>
            <p:ph type="body" sz="quarter" idx="11"/>
          </p:nvPr>
        </p:nvSpPr>
        <p:spPr>
          <a:xfrm>
            <a:off x="4216804" y="1525544"/>
            <a:ext cx="1317955" cy="1171289"/>
          </a:xfrm>
          <a:prstGeom prst="rect">
            <a:avLst/>
          </a:prstGeom>
        </p:spPr>
        <p:txBody>
          <a:bodyPr/>
          <a:lstStyle>
            <a:lvl1pPr marL="0" indent="0">
              <a:buNone/>
              <a:defRPr/>
            </a:lvl1pPr>
          </a:lstStyle>
          <a:p>
            <a:pPr lvl="0"/>
            <a:endParaRPr lang="en-US"/>
          </a:p>
        </p:txBody>
      </p:sp>
      <p:sp>
        <p:nvSpPr>
          <p:cNvPr id="64" name="Text Placeholder 61">
            <a:extLst>
              <a:ext uri="{FF2B5EF4-FFF2-40B4-BE49-F238E27FC236}">
                <a16:creationId xmlns:a16="http://schemas.microsoft.com/office/drawing/2014/main" id="{805A1708-41BC-45FF-AA45-C67A6E33FE00}"/>
              </a:ext>
            </a:extLst>
          </p:cNvPr>
          <p:cNvSpPr>
            <a:spLocks noGrp="1"/>
          </p:cNvSpPr>
          <p:nvPr>
            <p:ph type="body" sz="quarter" idx="12"/>
          </p:nvPr>
        </p:nvSpPr>
        <p:spPr>
          <a:xfrm>
            <a:off x="2159527" y="4431441"/>
            <a:ext cx="1317955" cy="1171289"/>
          </a:xfrm>
          <a:prstGeom prst="rect">
            <a:avLst/>
          </a:prstGeom>
        </p:spPr>
        <p:txBody>
          <a:bodyPr/>
          <a:lstStyle>
            <a:lvl1pPr marL="0" indent="0">
              <a:buNone/>
              <a:defRPr/>
            </a:lvl1pPr>
          </a:lstStyle>
          <a:p>
            <a:pPr lvl="0"/>
            <a:endParaRPr lang="en-US"/>
          </a:p>
        </p:txBody>
      </p:sp>
      <p:sp>
        <p:nvSpPr>
          <p:cNvPr id="65" name="Text Placeholder 61">
            <a:extLst>
              <a:ext uri="{FF2B5EF4-FFF2-40B4-BE49-F238E27FC236}">
                <a16:creationId xmlns:a16="http://schemas.microsoft.com/office/drawing/2014/main" id="{1E66294C-0EC8-489A-B555-4CCBD045C4A7}"/>
              </a:ext>
            </a:extLst>
          </p:cNvPr>
          <p:cNvSpPr>
            <a:spLocks noGrp="1"/>
          </p:cNvSpPr>
          <p:nvPr>
            <p:ph type="body" sz="quarter" idx="13"/>
          </p:nvPr>
        </p:nvSpPr>
        <p:spPr>
          <a:xfrm>
            <a:off x="6250188" y="4422543"/>
            <a:ext cx="1317955" cy="1171289"/>
          </a:xfrm>
          <a:prstGeom prst="rect">
            <a:avLst/>
          </a:prstGeom>
        </p:spPr>
        <p:txBody>
          <a:bodyPr/>
          <a:lstStyle>
            <a:lvl1pPr marL="0" indent="0">
              <a:buNone/>
              <a:defRPr/>
            </a:lvl1pPr>
          </a:lstStyle>
          <a:p>
            <a:pPr lvl="0"/>
            <a:endParaRPr lang="en-US"/>
          </a:p>
        </p:txBody>
      </p:sp>
      <p:sp>
        <p:nvSpPr>
          <p:cNvPr id="66" name="Text Placeholder 61">
            <a:extLst>
              <a:ext uri="{FF2B5EF4-FFF2-40B4-BE49-F238E27FC236}">
                <a16:creationId xmlns:a16="http://schemas.microsoft.com/office/drawing/2014/main" id="{815C0459-2C54-4B4A-82C1-8763F930DABD}"/>
              </a:ext>
            </a:extLst>
          </p:cNvPr>
          <p:cNvSpPr>
            <a:spLocks noGrp="1"/>
          </p:cNvSpPr>
          <p:nvPr>
            <p:ph type="body" sz="quarter" idx="14"/>
          </p:nvPr>
        </p:nvSpPr>
        <p:spPr>
          <a:xfrm>
            <a:off x="7809667" y="1525544"/>
            <a:ext cx="1317955" cy="1171289"/>
          </a:xfrm>
          <a:prstGeom prst="rect">
            <a:avLst/>
          </a:prstGeom>
        </p:spPr>
        <p:txBody>
          <a:bodyPr/>
          <a:lstStyle>
            <a:lvl1pPr marL="0" indent="0">
              <a:buNone/>
              <a:defRPr/>
            </a:lvl1pPr>
          </a:lstStyle>
          <a:p>
            <a:pPr lvl="0"/>
            <a:endParaRPr lang="en-US"/>
          </a:p>
        </p:txBody>
      </p:sp>
      <p:sp>
        <p:nvSpPr>
          <p:cNvPr id="67" name="Text Placeholder 61">
            <a:extLst>
              <a:ext uri="{FF2B5EF4-FFF2-40B4-BE49-F238E27FC236}">
                <a16:creationId xmlns:a16="http://schemas.microsoft.com/office/drawing/2014/main" id="{05217C42-5ED7-43A7-96DA-944660732AE2}"/>
              </a:ext>
            </a:extLst>
          </p:cNvPr>
          <p:cNvSpPr>
            <a:spLocks noGrp="1"/>
          </p:cNvSpPr>
          <p:nvPr>
            <p:ph type="body" sz="quarter" idx="15"/>
          </p:nvPr>
        </p:nvSpPr>
        <p:spPr>
          <a:xfrm>
            <a:off x="9720213" y="4400487"/>
            <a:ext cx="1317955" cy="1171289"/>
          </a:xfrm>
          <a:prstGeom prst="rect">
            <a:avLst/>
          </a:prstGeom>
        </p:spPr>
        <p:txBody>
          <a:bodyPr/>
          <a:lstStyle>
            <a:lvl1pPr marL="0" indent="0">
              <a:buNone/>
              <a:defRPr/>
            </a:lvl1pPr>
          </a:lstStyle>
          <a:p>
            <a:pPr lvl="0"/>
            <a:endParaRPr lang="en-US"/>
          </a:p>
        </p:txBody>
      </p:sp>
      <p:sp>
        <p:nvSpPr>
          <p:cNvPr id="68" name="Text Placeholder 61">
            <a:extLst>
              <a:ext uri="{FF2B5EF4-FFF2-40B4-BE49-F238E27FC236}">
                <a16:creationId xmlns:a16="http://schemas.microsoft.com/office/drawing/2014/main" id="{04EE19F2-26F9-4FC0-99B4-9FC6D64A0479}"/>
              </a:ext>
            </a:extLst>
          </p:cNvPr>
          <p:cNvSpPr>
            <a:spLocks noGrp="1"/>
          </p:cNvSpPr>
          <p:nvPr>
            <p:ph type="body" sz="quarter" idx="16"/>
          </p:nvPr>
        </p:nvSpPr>
        <p:spPr>
          <a:xfrm>
            <a:off x="11038169" y="1525544"/>
            <a:ext cx="1153832" cy="1171289"/>
          </a:xfrm>
          <a:prstGeom prst="rect">
            <a:avLst/>
          </a:prstGeom>
        </p:spPr>
        <p:txBody>
          <a:bodyPr/>
          <a:lstStyle>
            <a:lvl1pPr marL="0" indent="0">
              <a:buNone/>
              <a:defRPr/>
            </a:lvl1pPr>
          </a:lstStyle>
          <a:p>
            <a:pPr lvl="0"/>
            <a:endParaRPr lang="en-US"/>
          </a:p>
        </p:txBody>
      </p:sp>
      <p:sp>
        <p:nvSpPr>
          <p:cNvPr id="61" name="Text Placeholder 6">
            <a:extLst>
              <a:ext uri="{FF2B5EF4-FFF2-40B4-BE49-F238E27FC236}">
                <a16:creationId xmlns:a16="http://schemas.microsoft.com/office/drawing/2014/main" id="{15B58B93-41DC-4980-A7EF-5E1079E2BF84}"/>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42154370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3003-DD78-4972-B3E5-75F50DDD2434}"/>
              </a:ext>
            </a:extLst>
          </p:cNvPr>
          <p:cNvSpPr>
            <a:spLocks noGrp="1"/>
          </p:cNvSpPr>
          <p:nvPr>
            <p:ph type="title"/>
          </p:nvPr>
        </p:nvSpPr>
        <p:spPr/>
        <p:txBody>
          <a:bodyPr/>
          <a:lstStyle/>
          <a:p>
            <a:r>
              <a:rPr lang="en-US"/>
              <a:t>Click to edit Master title style</a:t>
            </a:r>
          </a:p>
        </p:txBody>
      </p:sp>
      <p:sp>
        <p:nvSpPr>
          <p:cNvPr id="3" name="Freeform 17">
            <a:extLst>
              <a:ext uri="{FF2B5EF4-FFF2-40B4-BE49-F238E27FC236}">
                <a16:creationId xmlns:a16="http://schemas.microsoft.com/office/drawing/2014/main" id="{EB59EC2C-2764-41B8-921C-42573582BD5D}"/>
              </a:ext>
            </a:extLst>
          </p:cNvPr>
          <p:cNvSpPr>
            <a:spLocks/>
          </p:cNvSpPr>
          <p:nvPr userDrawn="1"/>
        </p:nvSpPr>
        <p:spPr bwMode="auto">
          <a:xfrm>
            <a:off x="3733658" y="1806360"/>
            <a:ext cx="3034214" cy="1220697"/>
          </a:xfrm>
          <a:custGeom>
            <a:avLst/>
            <a:gdLst>
              <a:gd name="T0" fmla="*/ 504 w 555"/>
              <a:gd name="T1" fmla="*/ 224 h 224"/>
              <a:gd name="T2" fmla="*/ 112 w 555"/>
              <a:gd name="T3" fmla="*/ 224 h 224"/>
              <a:gd name="T4" fmla="*/ 0 w 555"/>
              <a:gd name="T5" fmla="*/ 112 h 224"/>
              <a:gd name="T6" fmla="*/ 112 w 555"/>
              <a:gd name="T7" fmla="*/ 0 h 224"/>
              <a:gd name="T8" fmla="*/ 555 w 555"/>
              <a:gd name="T9" fmla="*/ 0 h 224"/>
              <a:gd name="T10" fmla="*/ 555 w 555"/>
              <a:gd name="T11" fmla="*/ 68 h 224"/>
              <a:gd name="T12" fmla="*/ 112 w 555"/>
              <a:gd name="T13" fmla="*/ 68 h 224"/>
              <a:gd name="T14" fmla="*/ 68 w 555"/>
              <a:gd name="T15" fmla="*/ 112 h 224"/>
              <a:gd name="T16" fmla="*/ 112 w 555"/>
              <a:gd name="T17" fmla="*/ 156 h 224"/>
              <a:gd name="T18" fmla="*/ 504 w 555"/>
              <a:gd name="T19" fmla="*/ 156 h 224"/>
              <a:gd name="T20" fmla="*/ 504 w 555"/>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224">
                <a:moveTo>
                  <a:pt x="504" y="224"/>
                </a:moveTo>
                <a:cubicBezTo>
                  <a:pt x="112" y="224"/>
                  <a:pt x="112" y="224"/>
                  <a:pt x="112" y="224"/>
                </a:cubicBezTo>
                <a:cubicBezTo>
                  <a:pt x="50" y="224"/>
                  <a:pt x="0" y="174"/>
                  <a:pt x="0" y="112"/>
                </a:cubicBezTo>
                <a:cubicBezTo>
                  <a:pt x="0" y="50"/>
                  <a:pt x="50" y="0"/>
                  <a:pt x="112" y="0"/>
                </a:cubicBezTo>
                <a:cubicBezTo>
                  <a:pt x="555" y="0"/>
                  <a:pt x="555" y="0"/>
                  <a:pt x="555" y="0"/>
                </a:cubicBezTo>
                <a:cubicBezTo>
                  <a:pt x="555" y="68"/>
                  <a:pt x="555" y="68"/>
                  <a:pt x="555" y="68"/>
                </a:cubicBezTo>
                <a:cubicBezTo>
                  <a:pt x="112" y="68"/>
                  <a:pt x="112" y="68"/>
                  <a:pt x="112" y="68"/>
                </a:cubicBezTo>
                <a:cubicBezTo>
                  <a:pt x="88" y="68"/>
                  <a:pt x="68" y="88"/>
                  <a:pt x="68" y="112"/>
                </a:cubicBezTo>
                <a:cubicBezTo>
                  <a:pt x="68" y="136"/>
                  <a:pt x="88" y="156"/>
                  <a:pt x="112" y="156"/>
                </a:cubicBezTo>
                <a:cubicBezTo>
                  <a:pt x="504" y="156"/>
                  <a:pt x="504" y="156"/>
                  <a:pt x="504" y="156"/>
                </a:cubicBezTo>
                <a:cubicBezTo>
                  <a:pt x="504" y="224"/>
                  <a:pt x="504" y="224"/>
                  <a:pt x="504" y="224"/>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4" name="Freeform 18">
            <a:extLst>
              <a:ext uri="{FF2B5EF4-FFF2-40B4-BE49-F238E27FC236}">
                <a16:creationId xmlns:a16="http://schemas.microsoft.com/office/drawing/2014/main" id="{DBD2EBF8-6893-4FD9-BAB8-F31018AFFF03}"/>
              </a:ext>
            </a:extLst>
          </p:cNvPr>
          <p:cNvSpPr>
            <a:spLocks/>
          </p:cNvSpPr>
          <p:nvPr userDrawn="1"/>
        </p:nvSpPr>
        <p:spPr bwMode="auto">
          <a:xfrm>
            <a:off x="5677850" y="2657343"/>
            <a:ext cx="2581632" cy="1214323"/>
          </a:xfrm>
          <a:custGeom>
            <a:avLst/>
            <a:gdLst>
              <a:gd name="T0" fmla="*/ 0 w 472"/>
              <a:gd name="T1" fmla="*/ 223 h 223"/>
              <a:gd name="T2" fmla="*/ 360 w 472"/>
              <a:gd name="T3" fmla="*/ 223 h 223"/>
              <a:gd name="T4" fmla="*/ 472 w 472"/>
              <a:gd name="T5" fmla="*/ 111 h 223"/>
              <a:gd name="T6" fmla="*/ 360 w 472"/>
              <a:gd name="T7" fmla="*/ 0 h 223"/>
              <a:gd name="T8" fmla="*/ 123 w 472"/>
              <a:gd name="T9" fmla="*/ 0 h 223"/>
              <a:gd name="T10" fmla="*/ 123 w 472"/>
              <a:gd name="T11" fmla="*/ 68 h 223"/>
              <a:gd name="T12" fmla="*/ 360 w 472"/>
              <a:gd name="T13" fmla="*/ 68 h 223"/>
              <a:gd name="T14" fmla="*/ 403 w 472"/>
              <a:gd name="T15" fmla="*/ 111 h 223"/>
              <a:gd name="T16" fmla="*/ 360 w 472"/>
              <a:gd name="T17" fmla="*/ 155 h 223"/>
              <a:gd name="T18" fmla="*/ 0 w 472"/>
              <a:gd name="T19" fmla="*/ 155 h 223"/>
              <a:gd name="T20" fmla="*/ 0 w 472"/>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0" y="223"/>
                </a:moveTo>
                <a:cubicBezTo>
                  <a:pt x="360" y="223"/>
                  <a:pt x="360" y="223"/>
                  <a:pt x="360" y="223"/>
                </a:cubicBezTo>
                <a:cubicBezTo>
                  <a:pt x="421" y="223"/>
                  <a:pt x="472" y="173"/>
                  <a:pt x="472" y="111"/>
                </a:cubicBezTo>
                <a:cubicBezTo>
                  <a:pt x="472" y="50"/>
                  <a:pt x="421" y="0"/>
                  <a:pt x="360" y="0"/>
                </a:cubicBezTo>
                <a:cubicBezTo>
                  <a:pt x="123" y="0"/>
                  <a:pt x="123" y="0"/>
                  <a:pt x="123" y="0"/>
                </a:cubicBezTo>
                <a:cubicBezTo>
                  <a:pt x="123" y="68"/>
                  <a:pt x="123" y="68"/>
                  <a:pt x="123" y="68"/>
                </a:cubicBezTo>
                <a:cubicBezTo>
                  <a:pt x="360" y="68"/>
                  <a:pt x="360" y="68"/>
                  <a:pt x="360" y="68"/>
                </a:cubicBezTo>
                <a:cubicBezTo>
                  <a:pt x="384" y="68"/>
                  <a:pt x="403" y="87"/>
                  <a:pt x="403" y="111"/>
                </a:cubicBezTo>
                <a:cubicBezTo>
                  <a:pt x="403" y="136"/>
                  <a:pt x="384" y="155"/>
                  <a:pt x="360" y="155"/>
                </a:cubicBezTo>
                <a:cubicBezTo>
                  <a:pt x="0" y="155"/>
                  <a:pt x="0" y="155"/>
                  <a:pt x="0" y="155"/>
                </a:cubicBezTo>
                <a:cubicBezTo>
                  <a:pt x="0" y="223"/>
                  <a:pt x="0" y="223"/>
                  <a:pt x="0" y="22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5" name="Freeform 19">
            <a:extLst>
              <a:ext uri="{FF2B5EF4-FFF2-40B4-BE49-F238E27FC236}">
                <a16:creationId xmlns:a16="http://schemas.microsoft.com/office/drawing/2014/main" id="{9A2DD317-E1F3-4714-94D1-C55B5D3D0E80}"/>
              </a:ext>
            </a:extLst>
          </p:cNvPr>
          <p:cNvSpPr>
            <a:spLocks/>
          </p:cNvSpPr>
          <p:nvPr userDrawn="1"/>
        </p:nvSpPr>
        <p:spPr bwMode="auto">
          <a:xfrm>
            <a:off x="3733658" y="3501950"/>
            <a:ext cx="2753741" cy="1217510"/>
          </a:xfrm>
          <a:custGeom>
            <a:avLst/>
            <a:gdLst>
              <a:gd name="T0" fmla="*/ 504 w 504"/>
              <a:gd name="T1" fmla="*/ 224 h 224"/>
              <a:gd name="T2" fmla="*/ 112 w 504"/>
              <a:gd name="T3" fmla="*/ 224 h 224"/>
              <a:gd name="T4" fmla="*/ 0 w 504"/>
              <a:gd name="T5" fmla="*/ 112 h 224"/>
              <a:gd name="T6" fmla="*/ 112 w 504"/>
              <a:gd name="T7" fmla="*/ 0 h 224"/>
              <a:gd name="T8" fmla="*/ 382 w 504"/>
              <a:gd name="T9" fmla="*/ 0 h 224"/>
              <a:gd name="T10" fmla="*/ 382 w 504"/>
              <a:gd name="T11" fmla="*/ 68 h 224"/>
              <a:gd name="T12" fmla="*/ 112 w 504"/>
              <a:gd name="T13" fmla="*/ 68 h 224"/>
              <a:gd name="T14" fmla="*/ 68 w 504"/>
              <a:gd name="T15" fmla="*/ 112 h 224"/>
              <a:gd name="T16" fmla="*/ 112 w 504"/>
              <a:gd name="T17" fmla="*/ 156 h 224"/>
              <a:gd name="T18" fmla="*/ 504 w 504"/>
              <a:gd name="T19" fmla="*/ 156 h 224"/>
              <a:gd name="T20" fmla="*/ 504 w 504"/>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224">
                <a:moveTo>
                  <a:pt x="504" y="224"/>
                </a:moveTo>
                <a:cubicBezTo>
                  <a:pt x="112" y="224"/>
                  <a:pt x="112" y="224"/>
                  <a:pt x="112" y="224"/>
                </a:cubicBezTo>
                <a:cubicBezTo>
                  <a:pt x="50" y="224"/>
                  <a:pt x="0" y="174"/>
                  <a:pt x="0" y="112"/>
                </a:cubicBezTo>
                <a:cubicBezTo>
                  <a:pt x="0" y="50"/>
                  <a:pt x="50" y="0"/>
                  <a:pt x="112" y="0"/>
                </a:cubicBezTo>
                <a:cubicBezTo>
                  <a:pt x="382" y="0"/>
                  <a:pt x="382" y="0"/>
                  <a:pt x="382" y="0"/>
                </a:cubicBezTo>
                <a:cubicBezTo>
                  <a:pt x="382" y="68"/>
                  <a:pt x="382" y="68"/>
                  <a:pt x="382" y="68"/>
                </a:cubicBezTo>
                <a:cubicBezTo>
                  <a:pt x="112" y="68"/>
                  <a:pt x="112" y="68"/>
                  <a:pt x="112" y="68"/>
                </a:cubicBezTo>
                <a:cubicBezTo>
                  <a:pt x="88" y="68"/>
                  <a:pt x="68" y="88"/>
                  <a:pt x="68" y="112"/>
                </a:cubicBezTo>
                <a:cubicBezTo>
                  <a:pt x="68" y="136"/>
                  <a:pt x="88" y="156"/>
                  <a:pt x="112" y="156"/>
                </a:cubicBezTo>
                <a:cubicBezTo>
                  <a:pt x="504" y="156"/>
                  <a:pt x="504" y="156"/>
                  <a:pt x="504" y="156"/>
                </a:cubicBezTo>
                <a:cubicBezTo>
                  <a:pt x="504" y="224"/>
                  <a:pt x="504" y="224"/>
                  <a:pt x="504" y="224"/>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6" name="Freeform 31">
            <a:extLst>
              <a:ext uri="{FF2B5EF4-FFF2-40B4-BE49-F238E27FC236}">
                <a16:creationId xmlns:a16="http://schemas.microsoft.com/office/drawing/2014/main" id="{260F635C-7026-47AB-AB3D-9EF327B203CD}"/>
              </a:ext>
            </a:extLst>
          </p:cNvPr>
          <p:cNvSpPr>
            <a:spLocks/>
          </p:cNvSpPr>
          <p:nvPr userDrawn="1"/>
        </p:nvSpPr>
        <p:spPr bwMode="auto">
          <a:xfrm>
            <a:off x="5677850" y="4349746"/>
            <a:ext cx="2581632" cy="1214323"/>
          </a:xfrm>
          <a:custGeom>
            <a:avLst/>
            <a:gdLst>
              <a:gd name="T0" fmla="*/ 360 w 472"/>
              <a:gd name="T1" fmla="*/ 0 h 223"/>
              <a:gd name="T2" fmla="*/ 123 w 472"/>
              <a:gd name="T3" fmla="*/ 0 h 223"/>
              <a:gd name="T4" fmla="*/ 123 w 472"/>
              <a:gd name="T5" fmla="*/ 68 h 223"/>
              <a:gd name="T6" fmla="*/ 360 w 472"/>
              <a:gd name="T7" fmla="*/ 68 h 223"/>
              <a:gd name="T8" fmla="*/ 403 w 472"/>
              <a:gd name="T9" fmla="*/ 111 h 223"/>
              <a:gd name="T10" fmla="*/ 360 w 472"/>
              <a:gd name="T11" fmla="*/ 155 h 223"/>
              <a:gd name="T12" fmla="*/ 0 w 472"/>
              <a:gd name="T13" fmla="*/ 155 h 223"/>
              <a:gd name="T14" fmla="*/ 0 w 472"/>
              <a:gd name="T15" fmla="*/ 223 h 223"/>
              <a:gd name="T16" fmla="*/ 360 w 472"/>
              <a:gd name="T17" fmla="*/ 223 h 223"/>
              <a:gd name="T18" fmla="*/ 472 w 472"/>
              <a:gd name="T19" fmla="*/ 111 h 223"/>
              <a:gd name="T20" fmla="*/ 360 w 472"/>
              <a:gd name="T2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360" y="0"/>
                </a:moveTo>
                <a:cubicBezTo>
                  <a:pt x="123" y="0"/>
                  <a:pt x="123" y="0"/>
                  <a:pt x="123" y="0"/>
                </a:cubicBezTo>
                <a:cubicBezTo>
                  <a:pt x="123" y="68"/>
                  <a:pt x="123" y="68"/>
                  <a:pt x="123" y="68"/>
                </a:cubicBezTo>
                <a:cubicBezTo>
                  <a:pt x="360" y="68"/>
                  <a:pt x="360" y="68"/>
                  <a:pt x="360" y="68"/>
                </a:cubicBezTo>
                <a:cubicBezTo>
                  <a:pt x="384" y="68"/>
                  <a:pt x="403" y="87"/>
                  <a:pt x="403" y="111"/>
                </a:cubicBezTo>
                <a:cubicBezTo>
                  <a:pt x="403" y="135"/>
                  <a:pt x="384" y="155"/>
                  <a:pt x="360" y="155"/>
                </a:cubicBezTo>
                <a:cubicBezTo>
                  <a:pt x="0" y="155"/>
                  <a:pt x="0" y="155"/>
                  <a:pt x="0" y="155"/>
                </a:cubicBezTo>
                <a:cubicBezTo>
                  <a:pt x="0" y="223"/>
                  <a:pt x="0" y="223"/>
                  <a:pt x="0" y="223"/>
                </a:cubicBezTo>
                <a:cubicBezTo>
                  <a:pt x="360" y="223"/>
                  <a:pt x="360" y="223"/>
                  <a:pt x="360" y="223"/>
                </a:cubicBezTo>
                <a:cubicBezTo>
                  <a:pt x="421" y="223"/>
                  <a:pt x="472" y="173"/>
                  <a:pt x="472" y="111"/>
                </a:cubicBezTo>
                <a:cubicBezTo>
                  <a:pt x="472" y="50"/>
                  <a:pt x="421" y="0"/>
                  <a:pt x="36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7" name="Freeform 16">
            <a:extLst>
              <a:ext uri="{FF2B5EF4-FFF2-40B4-BE49-F238E27FC236}">
                <a16:creationId xmlns:a16="http://schemas.microsoft.com/office/drawing/2014/main" id="{FF3D8FDE-C8CA-42E0-B238-0778340252DC}"/>
              </a:ext>
            </a:extLst>
          </p:cNvPr>
          <p:cNvSpPr>
            <a:spLocks/>
          </p:cNvSpPr>
          <p:nvPr userDrawn="1"/>
        </p:nvSpPr>
        <p:spPr bwMode="auto">
          <a:xfrm>
            <a:off x="6630823" y="1573695"/>
            <a:ext cx="452582" cy="838234"/>
          </a:xfrm>
          <a:custGeom>
            <a:avLst/>
            <a:gdLst>
              <a:gd name="T0" fmla="*/ 142 w 142"/>
              <a:gd name="T1" fmla="*/ 131 h 263"/>
              <a:gd name="T2" fmla="*/ 0 w 142"/>
              <a:gd name="T3" fmla="*/ 263 h 263"/>
              <a:gd name="T4" fmla="*/ 0 w 142"/>
              <a:gd name="T5" fmla="*/ 131 h 263"/>
              <a:gd name="T6" fmla="*/ 0 w 142"/>
              <a:gd name="T7" fmla="*/ 0 h 263"/>
              <a:gd name="T8" fmla="*/ 142 w 142"/>
              <a:gd name="T9" fmla="*/ 131 h 263"/>
            </a:gdLst>
            <a:ahLst/>
            <a:cxnLst>
              <a:cxn ang="0">
                <a:pos x="T0" y="T1"/>
              </a:cxn>
              <a:cxn ang="0">
                <a:pos x="T2" y="T3"/>
              </a:cxn>
              <a:cxn ang="0">
                <a:pos x="T4" y="T5"/>
              </a:cxn>
              <a:cxn ang="0">
                <a:pos x="T6" y="T7"/>
              </a:cxn>
              <a:cxn ang="0">
                <a:pos x="T8" y="T9"/>
              </a:cxn>
            </a:cxnLst>
            <a:rect l="0" t="0" r="r" b="b"/>
            <a:pathLst>
              <a:path w="142" h="263">
                <a:moveTo>
                  <a:pt x="142" y="131"/>
                </a:moveTo>
                <a:lnTo>
                  <a:pt x="0" y="263"/>
                </a:lnTo>
                <a:lnTo>
                  <a:pt x="0" y="131"/>
                </a:lnTo>
                <a:lnTo>
                  <a:pt x="0" y="0"/>
                </a:lnTo>
                <a:lnTo>
                  <a:pt x="142" y="13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8" name="Freeform 90">
            <a:extLst>
              <a:ext uri="{FF2B5EF4-FFF2-40B4-BE49-F238E27FC236}">
                <a16:creationId xmlns:a16="http://schemas.microsoft.com/office/drawing/2014/main" id="{0705F3B9-F1FF-49DC-8F42-3D63F3DF63B0}"/>
              </a:ext>
            </a:extLst>
          </p:cNvPr>
          <p:cNvSpPr>
            <a:spLocks/>
          </p:cNvSpPr>
          <p:nvPr userDrawn="1"/>
        </p:nvSpPr>
        <p:spPr bwMode="auto">
          <a:xfrm>
            <a:off x="5934386" y="4349859"/>
            <a:ext cx="452582" cy="369601"/>
          </a:xfrm>
          <a:custGeom>
            <a:avLst/>
            <a:gdLst>
              <a:gd name="connsiteX0" fmla="*/ 210416 w 475539"/>
              <a:gd name="connsiteY0" fmla="*/ 0 h 388349"/>
              <a:gd name="connsiteX1" fmla="*/ 269184 w 475539"/>
              <a:gd name="connsiteY1" fmla="*/ 0 h 388349"/>
              <a:gd name="connsiteX2" fmla="*/ 431814 w 475539"/>
              <a:gd name="connsiteY2" fmla="*/ 0 h 388349"/>
              <a:gd name="connsiteX3" fmla="*/ 475539 w 475539"/>
              <a:gd name="connsiteY3" fmla="*/ 0 h 388349"/>
              <a:gd name="connsiteX4" fmla="*/ 475539 w 475539"/>
              <a:gd name="connsiteY4" fmla="*/ 194116 h 388349"/>
              <a:gd name="connsiteX5" fmla="*/ 475539 w 475539"/>
              <a:gd name="connsiteY5" fmla="*/ 388349 h 388349"/>
              <a:gd name="connsiteX6" fmla="*/ 212163 w 475539"/>
              <a:gd name="connsiteY6" fmla="*/ 388349 h 388349"/>
              <a:gd name="connsiteX7" fmla="*/ 0 w 475539"/>
              <a:gd name="connsiteY7" fmla="*/ 194116 h 38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539" h="388349">
                <a:moveTo>
                  <a:pt x="210416" y="0"/>
                </a:moveTo>
                <a:lnTo>
                  <a:pt x="269184" y="0"/>
                </a:lnTo>
                <a:cubicBezTo>
                  <a:pt x="339511" y="0"/>
                  <a:pt x="392255" y="0"/>
                  <a:pt x="431814" y="0"/>
                </a:cubicBezTo>
                <a:lnTo>
                  <a:pt x="475539" y="0"/>
                </a:lnTo>
                <a:lnTo>
                  <a:pt x="475539" y="194116"/>
                </a:lnTo>
                <a:lnTo>
                  <a:pt x="475539" y="388349"/>
                </a:lnTo>
                <a:lnTo>
                  <a:pt x="212163" y="388349"/>
                </a:lnTo>
                <a:lnTo>
                  <a:pt x="0" y="19411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lumMod val="65000"/>
                  <a:lumOff val="35000"/>
                </a:schemeClr>
              </a:solidFill>
              <a:latin typeface="+mn-lt"/>
            </a:endParaRPr>
          </a:p>
        </p:txBody>
      </p:sp>
      <p:sp>
        <p:nvSpPr>
          <p:cNvPr id="9" name="Rectangle 21">
            <a:extLst>
              <a:ext uri="{FF2B5EF4-FFF2-40B4-BE49-F238E27FC236}">
                <a16:creationId xmlns:a16="http://schemas.microsoft.com/office/drawing/2014/main" id="{3BCA0815-1E1A-4E26-8D4A-5FFCCB45CFB5}"/>
              </a:ext>
            </a:extLst>
          </p:cNvPr>
          <p:cNvSpPr>
            <a:spLocks noChangeArrowheads="1"/>
          </p:cNvSpPr>
          <p:nvPr userDrawn="1"/>
        </p:nvSpPr>
        <p:spPr bwMode="auto">
          <a:xfrm>
            <a:off x="4469901" y="4349746"/>
            <a:ext cx="2017498" cy="36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0" name="Freeform 22">
            <a:extLst>
              <a:ext uri="{FF2B5EF4-FFF2-40B4-BE49-F238E27FC236}">
                <a16:creationId xmlns:a16="http://schemas.microsoft.com/office/drawing/2014/main" id="{BEFBBA98-5389-4E1A-95D4-FC53DD5AAD30}"/>
              </a:ext>
            </a:extLst>
          </p:cNvPr>
          <p:cNvSpPr>
            <a:spLocks/>
          </p:cNvSpPr>
          <p:nvPr userDrawn="1"/>
        </p:nvSpPr>
        <p:spPr bwMode="auto">
          <a:xfrm>
            <a:off x="5821274" y="3501950"/>
            <a:ext cx="1835827" cy="0"/>
          </a:xfrm>
          <a:custGeom>
            <a:avLst/>
            <a:gdLst>
              <a:gd name="T0" fmla="*/ 336 w 336"/>
              <a:gd name="T1" fmla="*/ 0 w 336"/>
              <a:gd name="T2" fmla="*/ 0 w 336"/>
              <a:gd name="T3" fmla="*/ 0 w 336"/>
              <a:gd name="T4" fmla="*/ 0 w 336"/>
              <a:gd name="T5" fmla="*/ 334 w 336"/>
              <a:gd name="T6" fmla="*/ 336 w 336"/>
              <a:gd name="T7" fmla="*/ 336 w 3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36">
                <a:moveTo>
                  <a:pt x="336" y="0"/>
                </a:moveTo>
                <a:cubicBezTo>
                  <a:pt x="0" y="0"/>
                  <a:pt x="0" y="0"/>
                  <a:pt x="0" y="0"/>
                </a:cubicBezTo>
                <a:cubicBezTo>
                  <a:pt x="0" y="0"/>
                  <a:pt x="0" y="0"/>
                  <a:pt x="0" y="0"/>
                </a:cubicBezTo>
                <a:cubicBezTo>
                  <a:pt x="0" y="0"/>
                  <a:pt x="0" y="0"/>
                  <a:pt x="0" y="0"/>
                </a:cubicBezTo>
                <a:cubicBezTo>
                  <a:pt x="0" y="0"/>
                  <a:pt x="0" y="0"/>
                  <a:pt x="0" y="0"/>
                </a:cubicBezTo>
                <a:cubicBezTo>
                  <a:pt x="334" y="0"/>
                  <a:pt x="334" y="0"/>
                  <a:pt x="334" y="0"/>
                </a:cubicBezTo>
                <a:cubicBezTo>
                  <a:pt x="334" y="0"/>
                  <a:pt x="335" y="0"/>
                  <a:pt x="336" y="0"/>
                </a:cubicBezTo>
                <a:cubicBezTo>
                  <a:pt x="336" y="0"/>
                  <a:pt x="336" y="0"/>
                  <a:pt x="336"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1" name="Freeform 26">
            <a:extLst>
              <a:ext uri="{FF2B5EF4-FFF2-40B4-BE49-F238E27FC236}">
                <a16:creationId xmlns:a16="http://schemas.microsoft.com/office/drawing/2014/main" id="{820F2B51-2D7C-4B26-BC5A-AFE59C09B586}"/>
              </a:ext>
            </a:extLst>
          </p:cNvPr>
          <p:cNvSpPr>
            <a:spLocks/>
          </p:cNvSpPr>
          <p:nvPr userDrawn="1"/>
        </p:nvSpPr>
        <p:spPr bwMode="auto">
          <a:xfrm>
            <a:off x="4332852" y="2657343"/>
            <a:ext cx="2017498" cy="0"/>
          </a:xfrm>
          <a:custGeom>
            <a:avLst/>
            <a:gdLst>
              <a:gd name="T0" fmla="*/ 369 w 369"/>
              <a:gd name="T1" fmla="*/ 0 w 369"/>
              <a:gd name="T2" fmla="*/ 2 w 369"/>
              <a:gd name="T3" fmla="*/ 369 w 369"/>
              <a:gd name="T4" fmla="*/ 369 w 369"/>
            </a:gdLst>
            <a:ahLst/>
            <a:cxnLst>
              <a:cxn ang="0">
                <a:pos x="T0" y="0"/>
              </a:cxn>
              <a:cxn ang="0">
                <a:pos x="T1" y="0"/>
              </a:cxn>
              <a:cxn ang="0">
                <a:pos x="T2" y="0"/>
              </a:cxn>
              <a:cxn ang="0">
                <a:pos x="T3" y="0"/>
              </a:cxn>
              <a:cxn ang="0">
                <a:pos x="T4" y="0"/>
              </a:cxn>
            </a:cxnLst>
            <a:rect l="0" t="0" r="r" b="b"/>
            <a:pathLst>
              <a:path w="369">
                <a:moveTo>
                  <a:pt x="369" y="0"/>
                </a:moveTo>
                <a:cubicBezTo>
                  <a:pt x="0" y="0"/>
                  <a:pt x="0" y="0"/>
                  <a:pt x="0" y="0"/>
                </a:cubicBezTo>
                <a:cubicBezTo>
                  <a:pt x="1" y="0"/>
                  <a:pt x="1" y="0"/>
                  <a:pt x="2" y="0"/>
                </a:cubicBezTo>
                <a:cubicBezTo>
                  <a:pt x="369" y="0"/>
                  <a:pt x="369" y="0"/>
                  <a:pt x="369" y="0"/>
                </a:cubicBezTo>
                <a:cubicBezTo>
                  <a:pt x="369" y="0"/>
                  <a:pt x="369" y="0"/>
                  <a:pt x="369"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2" name="Freeform 94">
            <a:extLst>
              <a:ext uri="{FF2B5EF4-FFF2-40B4-BE49-F238E27FC236}">
                <a16:creationId xmlns:a16="http://schemas.microsoft.com/office/drawing/2014/main" id="{3BC44105-2207-4464-9BA1-329D96E728C7}"/>
              </a:ext>
            </a:extLst>
          </p:cNvPr>
          <p:cNvSpPr>
            <a:spLocks/>
          </p:cNvSpPr>
          <p:nvPr userDrawn="1"/>
        </p:nvSpPr>
        <p:spPr bwMode="auto">
          <a:xfrm>
            <a:off x="5934386" y="2656489"/>
            <a:ext cx="452582" cy="370568"/>
          </a:xfrm>
          <a:custGeom>
            <a:avLst/>
            <a:gdLst>
              <a:gd name="connsiteX0" fmla="*/ 209915 w 475539"/>
              <a:gd name="connsiteY0" fmla="*/ 0 h 389365"/>
              <a:gd name="connsiteX1" fmla="*/ 270753 w 475539"/>
              <a:gd name="connsiteY1" fmla="*/ 0 h 389365"/>
              <a:gd name="connsiteX2" fmla="*/ 433480 w 475539"/>
              <a:gd name="connsiteY2" fmla="*/ 0 h 389365"/>
              <a:gd name="connsiteX3" fmla="*/ 475539 w 475539"/>
              <a:gd name="connsiteY3" fmla="*/ 0 h 389365"/>
              <a:gd name="connsiteX4" fmla="*/ 475539 w 475539"/>
              <a:gd name="connsiteY4" fmla="*/ 195132 h 389365"/>
              <a:gd name="connsiteX5" fmla="*/ 475539 w 475539"/>
              <a:gd name="connsiteY5" fmla="*/ 389365 h 389365"/>
              <a:gd name="connsiteX6" fmla="*/ 212163 w 475539"/>
              <a:gd name="connsiteY6" fmla="*/ 389365 h 389365"/>
              <a:gd name="connsiteX7" fmla="*/ 0 w 475539"/>
              <a:gd name="connsiteY7" fmla="*/ 195132 h 38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539" h="389365">
                <a:moveTo>
                  <a:pt x="209915" y="0"/>
                </a:moveTo>
                <a:lnTo>
                  <a:pt x="270753" y="0"/>
                </a:lnTo>
                <a:cubicBezTo>
                  <a:pt x="341121" y="0"/>
                  <a:pt x="393898" y="0"/>
                  <a:pt x="433480" y="0"/>
                </a:cubicBezTo>
                <a:lnTo>
                  <a:pt x="475539" y="0"/>
                </a:lnTo>
                <a:lnTo>
                  <a:pt x="475539" y="195132"/>
                </a:lnTo>
                <a:lnTo>
                  <a:pt x="475539" y="389365"/>
                </a:lnTo>
                <a:lnTo>
                  <a:pt x="212163" y="389365"/>
                </a:lnTo>
                <a:lnTo>
                  <a:pt x="0" y="195132"/>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lumMod val="65000"/>
                  <a:lumOff val="35000"/>
                </a:schemeClr>
              </a:solidFill>
              <a:latin typeface="+mn-lt"/>
            </a:endParaRPr>
          </a:p>
        </p:txBody>
      </p:sp>
      <p:sp>
        <p:nvSpPr>
          <p:cNvPr id="13" name="Freeform 95">
            <a:extLst>
              <a:ext uri="{FF2B5EF4-FFF2-40B4-BE49-F238E27FC236}">
                <a16:creationId xmlns:a16="http://schemas.microsoft.com/office/drawing/2014/main" id="{292C97BD-A054-4151-BAD4-27D5771A759F}"/>
              </a:ext>
            </a:extLst>
          </p:cNvPr>
          <p:cNvSpPr>
            <a:spLocks/>
          </p:cNvSpPr>
          <p:nvPr userDrawn="1"/>
        </p:nvSpPr>
        <p:spPr bwMode="auto">
          <a:xfrm>
            <a:off x="5788170" y="3501380"/>
            <a:ext cx="458957" cy="370287"/>
          </a:xfrm>
          <a:custGeom>
            <a:avLst/>
            <a:gdLst>
              <a:gd name="connsiteX0" fmla="*/ 0 w 482237"/>
              <a:gd name="connsiteY0" fmla="*/ 0 h 389069"/>
              <a:gd name="connsiteX1" fmla="*/ 34153 w 482237"/>
              <a:gd name="connsiteY1" fmla="*/ 0 h 389069"/>
              <a:gd name="connsiteX2" fmla="*/ 183665 w 482237"/>
              <a:gd name="connsiteY2" fmla="*/ 0 h 389069"/>
              <a:gd name="connsiteX3" fmla="*/ 269690 w 482237"/>
              <a:gd name="connsiteY3" fmla="*/ 0 h 389069"/>
              <a:gd name="connsiteX4" fmla="*/ 482237 w 482237"/>
              <a:gd name="connsiteY4" fmla="*/ 194835 h 389069"/>
              <a:gd name="connsiteX5" fmla="*/ 268727 w 482237"/>
              <a:gd name="connsiteY5" fmla="*/ 389069 h 389069"/>
              <a:gd name="connsiteX6" fmla="*/ 0 w 482237"/>
              <a:gd name="connsiteY6" fmla="*/ 389069 h 389069"/>
              <a:gd name="connsiteX7" fmla="*/ 0 w 482237"/>
              <a:gd name="connsiteY7" fmla="*/ 194835 h 38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237" h="389069">
                <a:moveTo>
                  <a:pt x="0" y="0"/>
                </a:moveTo>
                <a:lnTo>
                  <a:pt x="34153" y="0"/>
                </a:lnTo>
                <a:cubicBezTo>
                  <a:pt x="70521" y="0"/>
                  <a:pt x="119011" y="0"/>
                  <a:pt x="183665" y="0"/>
                </a:cubicBezTo>
                <a:lnTo>
                  <a:pt x="269690" y="0"/>
                </a:lnTo>
                <a:lnTo>
                  <a:pt x="482237" y="194835"/>
                </a:lnTo>
                <a:lnTo>
                  <a:pt x="268727" y="389069"/>
                </a:lnTo>
                <a:lnTo>
                  <a:pt x="0" y="389069"/>
                </a:lnTo>
                <a:lnTo>
                  <a:pt x="0" y="194835"/>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lumMod val="65000"/>
                  <a:lumOff val="35000"/>
                </a:schemeClr>
              </a:solidFill>
              <a:latin typeface="+mn-lt"/>
            </a:endParaRPr>
          </a:p>
        </p:txBody>
      </p:sp>
      <p:sp>
        <p:nvSpPr>
          <p:cNvPr id="14" name="Freeform 16">
            <a:extLst>
              <a:ext uri="{FF2B5EF4-FFF2-40B4-BE49-F238E27FC236}">
                <a16:creationId xmlns:a16="http://schemas.microsoft.com/office/drawing/2014/main" id="{ED8764E4-4F2C-4ECC-A305-E3BF89B21509}"/>
              </a:ext>
            </a:extLst>
          </p:cNvPr>
          <p:cNvSpPr>
            <a:spLocks/>
          </p:cNvSpPr>
          <p:nvPr userDrawn="1"/>
        </p:nvSpPr>
        <p:spPr bwMode="auto">
          <a:xfrm>
            <a:off x="6630823" y="1573695"/>
            <a:ext cx="452582" cy="838234"/>
          </a:xfrm>
          <a:custGeom>
            <a:avLst/>
            <a:gdLst>
              <a:gd name="T0" fmla="*/ 142 w 142"/>
              <a:gd name="T1" fmla="*/ 131 h 263"/>
              <a:gd name="T2" fmla="*/ 0 w 142"/>
              <a:gd name="T3" fmla="*/ 263 h 263"/>
              <a:gd name="T4" fmla="*/ 0 w 142"/>
              <a:gd name="T5" fmla="*/ 131 h 263"/>
              <a:gd name="T6" fmla="*/ 0 w 142"/>
              <a:gd name="T7" fmla="*/ 0 h 263"/>
              <a:gd name="T8" fmla="*/ 142 w 142"/>
              <a:gd name="T9" fmla="*/ 131 h 263"/>
            </a:gdLst>
            <a:ahLst/>
            <a:cxnLst>
              <a:cxn ang="0">
                <a:pos x="T0" y="T1"/>
              </a:cxn>
              <a:cxn ang="0">
                <a:pos x="T2" y="T3"/>
              </a:cxn>
              <a:cxn ang="0">
                <a:pos x="T4" y="T5"/>
              </a:cxn>
              <a:cxn ang="0">
                <a:pos x="T6" y="T7"/>
              </a:cxn>
              <a:cxn ang="0">
                <a:pos x="T8" y="T9"/>
              </a:cxn>
            </a:cxnLst>
            <a:rect l="0" t="0" r="r" b="b"/>
            <a:pathLst>
              <a:path w="142" h="263">
                <a:moveTo>
                  <a:pt x="142" y="131"/>
                </a:moveTo>
                <a:lnTo>
                  <a:pt x="0" y="263"/>
                </a:lnTo>
                <a:lnTo>
                  <a:pt x="0" y="131"/>
                </a:lnTo>
                <a:lnTo>
                  <a:pt x="0" y="0"/>
                </a:lnTo>
                <a:lnTo>
                  <a:pt x="142" y="13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5" name="Rectangle 21">
            <a:extLst>
              <a:ext uri="{FF2B5EF4-FFF2-40B4-BE49-F238E27FC236}">
                <a16:creationId xmlns:a16="http://schemas.microsoft.com/office/drawing/2014/main" id="{D2ABC703-ADC3-4A7C-987C-89BE727FECDD}"/>
              </a:ext>
            </a:extLst>
          </p:cNvPr>
          <p:cNvSpPr>
            <a:spLocks noChangeArrowheads="1"/>
          </p:cNvSpPr>
          <p:nvPr userDrawn="1"/>
        </p:nvSpPr>
        <p:spPr bwMode="auto">
          <a:xfrm>
            <a:off x="4469901" y="4349746"/>
            <a:ext cx="2017498" cy="36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6" name="Freeform 22">
            <a:extLst>
              <a:ext uri="{FF2B5EF4-FFF2-40B4-BE49-F238E27FC236}">
                <a16:creationId xmlns:a16="http://schemas.microsoft.com/office/drawing/2014/main" id="{3D5E0F9F-B9D7-4E18-B2E6-A2AB08ACB616}"/>
              </a:ext>
            </a:extLst>
          </p:cNvPr>
          <p:cNvSpPr>
            <a:spLocks/>
          </p:cNvSpPr>
          <p:nvPr userDrawn="1"/>
        </p:nvSpPr>
        <p:spPr bwMode="auto">
          <a:xfrm>
            <a:off x="5821274" y="3501950"/>
            <a:ext cx="1835827" cy="0"/>
          </a:xfrm>
          <a:custGeom>
            <a:avLst/>
            <a:gdLst>
              <a:gd name="T0" fmla="*/ 336 w 336"/>
              <a:gd name="T1" fmla="*/ 0 w 336"/>
              <a:gd name="T2" fmla="*/ 0 w 336"/>
              <a:gd name="T3" fmla="*/ 0 w 336"/>
              <a:gd name="T4" fmla="*/ 0 w 336"/>
              <a:gd name="T5" fmla="*/ 334 w 336"/>
              <a:gd name="T6" fmla="*/ 336 w 336"/>
              <a:gd name="T7" fmla="*/ 336 w 3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36">
                <a:moveTo>
                  <a:pt x="336" y="0"/>
                </a:moveTo>
                <a:cubicBezTo>
                  <a:pt x="0" y="0"/>
                  <a:pt x="0" y="0"/>
                  <a:pt x="0" y="0"/>
                </a:cubicBezTo>
                <a:cubicBezTo>
                  <a:pt x="0" y="0"/>
                  <a:pt x="0" y="0"/>
                  <a:pt x="0" y="0"/>
                </a:cubicBezTo>
                <a:cubicBezTo>
                  <a:pt x="0" y="0"/>
                  <a:pt x="0" y="0"/>
                  <a:pt x="0" y="0"/>
                </a:cubicBezTo>
                <a:cubicBezTo>
                  <a:pt x="0" y="0"/>
                  <a:pt x="0" y="0"/>
                  <a:pt x="0" y="0"/>
                </a:cubicBezTo>
                <a:cubicBezTo>
                  <a:pt x="334" y="0"/>
                  <a:pt x="334" y="0"/>
                  <a:pt x="334" y="0"/>
                </a:cubicBezTo>
                <a:cubicBezTo>
                  <a:pt x="334" y="0"/>
                  <a:pt x="335" y="0"/>
                  <a:pt x="336" y="0"/>
                </a:cubicBezTo>
                <a:cubicBezTo>
                  <a:pt x="336" y="0"/>
                  <a:pt x="336" y="0"/>
                  <a:pt x="336"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7" name="Freeform 26">
            <a:extLst>
              <a:ext uri="{FF2B5EF4-FFF2-40B4-BE49-F238E27FC236}">
                <a16:creationId xmlns:a16="http://schemas.microsoft.com/office/drawing/2014/main" id="{43F75F64-3415-47AA-B965-1997A1E9A178}"/>
              </a:ext>
            </a:extLst>
          </p:cNvPr>
          <p:cNvSpPr>
            <a:spLocks/>
          </p:cNvSpPr>
          <p:nvPr userDrawn="1"/>
        </p:nvSpPr>
        <p:spPr bwMode="auto">
          <a:xfrm>
            <a:off x="4332852" y="2657343"/>
            <a:ext cx="2017498" cy="0"/>
          </a:xfrm>
          <a:custGeom>
            <a:avLst/>
            <a:gdLst>
              <a:gd name="T0" fmla="*/ 369 w 369"/>
              <a:gd name="T1" fmla="*/ 0 w 369"/>
              <a:gd name="T2" fmla="*/ 2 w 369"/>
              <a:gd name="T3" fmla="*/ 369 w 369"/>
              <a:gd name="T4" fmla="*/ 369 w 369"/>
            </a:gdLst>
            <a:ahLst/>
            <a:cxnLst>
              <a:cxn ang="0">
                <a:pos x="T0" y="0"/>
              </a:cxn>
              <a:cxn ang="0">
                <a:pos x="T1" y="0"/>
              </a:cxn>
              <a:cxn ang="0">
                <a:pos x="T2" y="0"/>
              </a:cxn>
              <a:cxn ang="0">
                <a:pos x="T3" y="0"/>
              </a:cxn>
              <a:cxn ang="0">
                <a:pos x="T4" y="0"/>
              </a:cxn>
            </a:cxnLst>
            <a:rect l="0" t="0" r="r" b="b"/>
            <a:pathLst>
              <a:path w="369">
                <a:moveTo>
                  <a:pt x="369" y="0"/>
                </a:moveTo>
                <a:cubicBezTo>
                  <a:pt x="0" y="0"/>
                  <a:pt x="0" y="0"/>
                  <a:pt x="0" y="0"/>
                </a:cubicBezTo>
                <a:cubicBezTo>
                  <a:pt x="1" y="0"/>
                  <a:pt x="1" y="0"/>
                  <a:pt x="2" y="0"/>
                </a:cubicBezTo>
                <a:cubicBezTo>
                  <a:pt x="369" y="0"/>
                  <a:pt x="369" y="0"/>
                  <a:pt x="369" y="0"/>
                </a:cubicBezTo>
                <a:cubicBezTo>
                  <a:pt x="369" y="0"/>
                  <a:pt x="369" y="0"/>
                  <a:pt x="369" y="0"/>
                </a:cubicBezTo>
              </a:path>
            </a:pathLst>
          </a:custGeom>
          <a:solidFill>
            <a:srgbClr val="338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8" name="Freeform 30">
            <a:extLst>
              <a:ext uri="{FF2B5EF4-FFF2-40B4-BE49-F238E27FC236}">
                <a16:creationId xmlns:a16="http://schemas.microsoft.com/office/drawing/2014/main" id="{C53C14B9-94BD-45DE-A083-CBACEEF3A8C0}"/>
              </a:ext>
            </a:extLst>
          </p:cNvPr>
          <p:cNvSpPr>
            <a:spLocks/>
          </p:cNvSpPr>
          <p:nvPr userDrawn="1"/>
        </p:nvSpPr>
        <p:spPr bwMode="auto">
          <a:xfrm>
            <a:off x="6003038" y="4117081"/>
            <a:ext cx="452582" cy="831859"/>
          </a:xfrm>
          <a:custGeom>
            <a:avLst/>
            <a:gdLst>
              <a:gd name="T0" fmla="*/ 0 w 142"/>
              <a:gd name="T1" fmla="*/ 131 h 261"/>
              <a:gd name="T2" fmla="*/ 142 w 142"/>
              <a:gd name="T3" fmla="*/ 261 h 261"/>
              <a:gd name="T4" fmla="*/ 142 w 142"/>
              <a:gd name="T5" fmla="*/ 131 h 261"/>
              <a:gd name="T6" fmla="*/ 142 w 142"/>
              <a:gd name="T7" fmla="*/ 0 h 261"/>
              <a:gd name="T8" fmla="*/ 0 w 142"/>
              <a:gd name="T9" fmla="*/ 131 h 261"/>
            </a:gdLst>
            <a:ahLst/>
            <a:cxnLst>
              <a:cxn ang="0">
                <a:pos x="T0" y="T1"/>
              </a:cxn>
              <a:cxn ang="0">
                <a:pos x="T2" y="T3"/>
              </a:cxn>
              <a:cxn ang="0">
                <a:pos x="T4" y="T5"/>
              </a:cxn>
              <a:cxn ang="0">
                <a:pos x="T6" y="T7"/>
              </a:cxn>
              <a:cxn ang="0">
                <a:pos x="T8" y="T9"/>
              </a:cxn>
            </a:cxnLst>
            <a:rect l="0" t="0" r="r" b="b"/>
            <a:pathLst>
              <a:path w="142" h="261">
                <a:moveTo>
                  <a:pt x="0" y="131"/>
                </a:moveTo>
                <a:lnTo>
                  <a:pt x="142" y="261"/>
                </a:lnTo>
                <a:lnTo>
                  <a:pt x="142" y="131"/>
                </a:lnTo>
                <a:lnTo>
                  <a:pt x="142" y="0"/>
                </a:lnTo>
                <a:lnTo>
                  <a:pt x="0" y="1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19" name="Freeform 32">
            <a:extLst>
              <a:ext uri="{FF2B5EF4-FFF2-40B4-BE49-F238E27FC236}">
                <a16:creationId xmlns:a16="http://schemas.microsoft.com/office/drawing/2014/main" id="{8D4D930F-AA06-451E-A750-D6DF53256662}"/>
              </a:ext>
            </a:extLst>
          </p:cNvPr>
          <p:cNvSpPr>
            <a:spLocks/>
          </p:cNvSpPr>
          <p:nvPr userDrawn="1"/>
        </p:nvSpPr>
        <p:spPr bwMode="auto">
          <a:xfrm>
            <a:off x="5709628" y="3266098"/>
            <a:ext cx="458957" cy="838234"/>
          </a:xfrm>
          <a:custGeom>
            <a:avLst/>
            <a:gdLst>
              <a:gd name="T0" fmla="*/ 144 w 144"/>
              <a:gd name="T1" fmla="*/ 132 h 263"/>
              <a:gd name="T2" fmla="*/ 0 w 144"/>
              <a:gd name="T3" fmla="*/ 263 h 263"/>
              <a:gd name="T4" fmla="*/ 0 w 144"/>
              <a:gd name="T5" fmla="*/ 132 h 263"/>
              <a:gd name="T6" fmla="*/ 0 w 144"/>
              <a:gd name="T7" fmla="*/ 0 h 263"/>
              <a:gd name="T8" fmla="*/ 144 w 144"/>
              <a:gd name="T9" fmla="*/ 132 h 263"/>
            </a:gdLst>
            <a:ahLst/>
            <a:cxnLst>
              <a:cxn ang="0">
                <a:pos x="T0" y="T1"/>
              </a:cxn>
              <a:cxn ang="0">
                <a:pos x="T2" y="T3"/>
              </a:cxn>
              <a:cxn ang="0">
                <a:pos x="T4" y="T5"/>
              </a:cxn>
              <a:cxn ang="0">
                <a:pos x="T6" y="T7"/>
              </a:cxn>
              <a:cxn ang="0">
                <a:pos x="T8" y="T9"/>
              </a:cxn>
            </a:cxnLst>
            <a:rect l="0" t="0" r="r" b="b"/>
            <a:pathLst>
              <a:path w="144" h="263">
                <a:moveTo>
                  <a:pt x="144" y="132"/>
                </a:moveTo>
                <a:lnTo>
                  <a:pt x="0" y="263"/>
                </a:lnTo>
                <a:lnTo>
                  <a:pt x="0" y="132"/>
                </a:lnTo>
                <a:lnTo>
                  <a:pt x="0" y="0"/>
                </a:lnTo>
                <a:lnTo>
                  <a:pt x="144" y="1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20" name="Freeform 33">
            <a:extLst>
              <a:ext uri="{FF2B5EF4-FFF2-40B4-BE49-F238E27FC236}">
                <a16:creationId xmlns:a16="http://schemas.microsoft.com/office/drawing/2014/main" id="{BB19F5B1-9F27-4619-9EFD-92456C54D343}"/>
              </a:ext>
            </a:extLst>
          </p:cNvPr>
          <p:cNvSpPr>
            <a:spLocks/>
          </p:cNvSpPr>
          <p:nvPr userDrawn="1"/>
        </p:nvSpPr>
        <p:spPr bwMode="auto">
          <a:xfrm>
            <a:off x="6003038" y="2421490"/>
            <a:ext cx="452582" cy="835046"/>
          </a:xfrm>
          <a:custGeom>
            <a:avLst/>
            <a:gdLst>
              <a:gd name="T0" fmla="*/ 0 w 142"/>
              <a:gd name="T1" fmla="*/ 132 h 262"/>
              <a:gd name="T2" fmla="*/ 142 w 142"/>
              <a:gd name="T3" fmla="*/ 262 h 262"/>
              <a:gd name="T4" fmla="*/ 142 w 142"/>
              <a:gd name="T5" fmla="*/ 132 h 262"/>
              <a:gd name="T6" fmla="*/ 142 w 142"/>
              <a:gd name="T7" fmla="*/ 0 h 262"/>
              <a:gd name="T8" fmla="*/ 0 w 142"/>
              <a:gd name="T9" fmla="*/ 132 h 262"/>
            </a:gdLst>
            <a:ahLst/>
            <a:cxnLst>
              <a:cxn ang="0">
                <a:pos x="T0" y="T1"/>
              </a:cxn>
              <a:cxn ang="0">
                <a:pos x="T2" y="T3"/>
              </a:cxn>
              <a:cxn ang="0">
                <a:pos x="T4" y="T5"/>
              </a:cxn>
              <a:cxn ang="0">
                <a:pos x="T6" y="T7"/>
              </a:cxn>
              <a:cxn ang="0">
                <a:pos x="T8" y="T9"/>
              </a:cxn>
            </a:cxnLst>
            <a:rect l="0" t="0" r="r" b="b"/>
            <a:pathLst>
              <a:path w="142" h="262">
                <a:moveTo>
                  <a:pt x="0" y="132"/>
                </a:moveTo>
                <a:lnTo>
                  <a:pt x="142" y="262"/>
                </a:lnTo>
                <a:lnTo>
                  <a:pt x="142" y="132"/>
                </a:lnTo>
                <a:lnTo>
                  <a:pt x="142" y="0"/>
                </a:lnTo>
                <a:lnTo>
                  <a:pt x="0" y="13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n-lt"/>
            </a:endParaRPr>
          </a:p>
        </p:txBody>
      </p:sp>
      <p:sp>
        <p:nvSpPr>
          <p:cNvPr id="21" name="Text Placeholder 7">
            <a:extLst>
              <a:ext uri="{FF2B5EF4-FFF2-40B4-BE49-F238E27FC236}">
                <a16:creationId xmlns:a16="http://schemas.microsoft.com/office/drawing/2014/main" id="{5F1387D1-F51B-4F5C-8E7D-8EAD2892C293}"/>
              </a:ext>
            </a:extLst>
          </p:cNvPr>
          <p:cNvSpPr>
            <a:spLocks noGrp="1"/>
          </p:cNvSpPr>
          <p:nvPr>
            <p:ph type="body" idx="14" hasCustomPrompt="1"/>
          </p:nvPr>
        </p:nvSpPr>
        <p:spPr>
          <a:xfrm>
            <a:off x="860425" y="3775472"/>
            <a:ext cx="2403475" cy="283057"/>
          </a:xfrm>
          <a:prstGeom prst="rect">
            <a:avLst/>
          </a:prstGeom>
        </p:spPr>
        <p:txBody>
          <a:bodyPr/>
          <a:lstStyle>
            <a:lvl1pPr marL="0" indent="0" algn="r">
              <a:buNone/>
              <a:defRPr sz="1600">
                <a:solidFill>
                  <a:schemeClr val="accent3"/>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Title here – 16pt</a:t>
            </a:r>
          </a:p>
        </p:txBody>
      </p:sp>
      <p:sp>
        <p:nvSpPr>
          <p:cNvPr id="22" name="Text Placeholder 9">
            <a:extLst>
              <a:ext uri="{FF2B5EF4-FFF2-40B4-BE49-F238E27FC236}">
                <a16:creationId xmlns:a16="http://schemas.microsoft.com/office/drawing/2014/main" id="{4D7CC7B1-C4E6-4ADC-AF2B-5AD0A3B6C30B}"/>
              </a:ext>
            </a:extLst>
          </p:cNvPr>
          <p:cNvSpPr>
            <a:spLocks noGrp="1"/>
          </p:cNvSpPr>
          <p:nvPr>
            <p:ph type="body" sz="quarter" idx="15" hasCustomPrompt="1"/>
          </p:nvPr>
        </p:nvSpPr>
        <p:spPr>
          <a:xfrm>
            <a:off x="860425" y="4213319"/>
            <a:ext cx="2403475" cy="244475"/>
          </a:xfrm>
          <a:prstGeom prst="rect">
            <a:avLst/>
          </a:prstGeom>
        </p:spPr>
        <p:txBody>
          <a:bodyPr/>
          <a:lstStyle>
            <a:lvl1pPr marL="0" indent="0" algn="r">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 – 14pt</a:t>
            </a:r>
          </a:p>
        </p:txBody>
      </p:sp>
      <p:sp>
        <p:nvSpPr>
          <p:cNvPr id="23" name="Text Placeholder 9">
            <a:extLst>
              <a:ext uri="{FF2B5EF4-FFF2-40B4-BE49-F238E27FC236}">
                <a16:creationId xmlns:a16="http://schemas.microsoft.com/office/drawing/2014/main" id="{D5F8F4AE-0BA6-4E94-87E4-4C614124DFD4}"/>
              </a:ext>
            </a:extLst>
          </p:cNvPr>
          <p:cNvSpPr>
            <a:spLocks noGrp="1"/>
          </p:cNvSpPr>
          <p:nvPr>
            <p:ph type="body" sz="quarter" idx="19" hasCustomPrompt="1"/>
          </p:nvPr>
        </p:nvSpPr>
        <p:spPr>
          <a:xfrm>
            <a:off x="8688127" y="5017704"/>
            <a:ext cx="2403475" cy="244475"/>
          </a:xfrm>
          <a:prstGeom prst="rect">
            <a:avLst/>
          </a:prstGeom>
        </p:spPr>
        <p:txBody>
          <a:bodyPr/>
          <a:lstStyle>
            <a:lvl1pPr marL="0" indent="0" algn="l">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 – 14pt</a:t>
            </a:r>
          </a:p>
        </p:txBody>
      </p:sp>
      <p:sp>
        <p:nvSpPr>
          <p:cNvPr id="24" name="Text Placeholder 11">
            <a:extLst>
              <a:ext uri="{FF2B5EF4-FFF2-40B4-BE49-F238E27FC236}">
                <a16:creationId xmlns:a16="http://schemas.microsoft.com/office/drawing/2014/main" id="{408999CC-A10B-4147-8FE7-AF28EE172AF7}"/>
              </a:ext>
            </a:extLst>
          </p:cNvPr>
          <p:cNvSpPr>
            <a:spLocks noGrp="1"/>
          </p:cNvSpPr>
          <p:nvPr>
            <p:ph type="body" sz="quarter" idx="20" hasCustomPrompt="1"/>
          </p:nvPr>
        </p:nvSpPr>
        <p:spPr>
          <a:xfrm>
            <a:off x="8688127" y="4551979"/>
            <a:ext cx="2506663" cy="334962"/>
          </a:xfrm>
          <a:prstGeom prst="rect">
            <a:avLst/>
          </a:prstGeom>
        </p:spPr>
        <p:txBody>
          <a:bodyPr/>
          <a:lstStyle>
            <a:lvl1pPr marL="0" indent="0" algn="l">
              <a:buNone/>
              <a:defRPr sz="1600">
                <a:solidFill>
                  <a:schemeClr val="accent4"/>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a:t>Insert Title here – 16pt</a:t>
            </a:r>
          </a:p>
        </p:txBody>
      </p:sp>
      <p:sp>
        <p:nvSpPr>
          <p:cNvPr id="25" name="Text Placeholder 9">
            <a:extLst>
              <a:ext uri="{FF2B5EF4-FFF2-40B4-BE49-F238E27FC236}">
                <a16:creationId xmlns:a16="http://schemas.microsoft.com/office/drawing/2014/main" id="{919D5487-D6FF-4F80-8861-2E96391927B2}"/>
              </a:ext>
            </a:extLst>
          </p:cNvPr>
          <p:cNvSpPr>
            <a:spLocks noGrp="1"/>
          </p:cNvSpPr>
          <p:nvPr>
            <p:ph type="body" sz="quarter" idx="21" hasCustomPrompt="1"/>
          </p:nvPr>
        </p:nvSpPr>
        <p:spPr>
          <a:xfrm>
            <a:off x="8688127" y="3323374"/>
            <a:ext cx="2403475" cy="244475"/>
          </a:xfrm>
          <a:prstGeom prst="rect">
            <a:avLst/>
          </a:prstGeom>
        </p:spPr>
        <p:txBody>
          <a:bodyPr/>
          <a:lstStyle>
            <a:lvl1pPr marL="0" indent="0" algn="l">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 – 14pt</a:t>
            </a:r>
          </a:p>
        </p:txBody>
      </p:sp>
      <p:sp>
        <p:nvSpPr>
          <p:cNvPr id="26" name="Text Placeholder 11">
            <a:extLst>
              <a:ext uri="{FF2B5EF4-FFF2-40B4-BE49-F238E27FC236}">
                <a16:creationId xmlns:a16="http://schemas.microsoft.com/office/drawing/2014/main" id="{7E071008-52DC-4C15-B9FF-68CFD9390266}"/>
              </a:ext>
            </a:extLst>
          </p:cNvPr>
          <p:cNvSpPr>
            <a:spLocks noGrp="1"/>
          </p:cNvSpPr>
          <p:nvPr>
            <p:ph type="body" sz="quarter" idx="22" hasCustomPrompt="1"/>
          </p:nvPr>
        </p:nvSpPr>
        <p:spPr>
          <a:xfrm>
            <a:off x="8688127" y="2857649"/>
            <a:ext cx="2506663" cy="334962"/>
          </a:xfrm>
          <a:prstGeom prst="rect">
            <a:avLst/>
          </a:prstGeom>
        </p:spPr>
        <p:txBody>
          <a:bodyPr/>
          <a:lstStyle>
            <a:lvl1pPr marL="0" indent="0" algn="l">
              <a:buNone/>
              <a:defRPr sz="1600">
                <a:solidFill>
                  <a:schemeClr val="bg2"/>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a:t>Insert Title here – 16pt</a:t>
            </a:r>
          </a:p>
        </p:txBody>
      </p:sp>
      <p:sp>
        <p:nvSpPr>
          <p:cNvPr id="27" name="Text Placeholder 11">
            <a:extLst>
              <a:ext uri="{FF2B5EF4-FFF2-40B4-BE49-F238E27FC236}">
                <a16:creationId xmlns:a16="http://schemas.microsoft.com/office/drawing/2014/main" id="{0D49DBC0-9E9A-48B9-893F-A9722FE18AE9}"/>
              </a:ext>
            </a:extLst>
          </p:cNvPr>
          <p:cNvSpPr>
            <a:spLocks noGrp="1"/>
          </p:cNvSpPr>
          <p:nvPr>
            <p:ph type="body" sz="quarter" idx="23" hasCustomPrompt="1"/>
          </p:nvPr>
        </p:nvSpPr>
        <p:spPr>
          <a:xfrm>
            <a:off x="7237630" y="1848755"/>
            <a:ext cx="2506663" cy="334962"/>
          </a:xfrm>
          <a:prstGeom prst="rect">
            <a:avLst/>
          </a:prstGeom>
        </p:spPr>
        <p:txBody>
          <a:bodyPr/>
          <a:lstStyle>
            <a:lvl1pPr marL="0" indent="0" algn="l">
              <a:buNone/>
              <a:defRPr sz="1600">
                <a:solidFill>
                  <a:schemeClr val="accent6"/>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a:t>Finish</a:t>
            </a:r>
          </a:p>
        </p:txBody>
      </p:sp>
      <p:sp>
        <p:nvSpPr>
          <p:cNvPr id="28" name="Text Placeholder 7">
            <a:extLst>
              <a:ext uri="{FF2B5EF4-FFF2-40B4-BE49-F238E27FC236}">
                <a16:creationId xmlns:a16="http://schemas.microsoft.com/office/drawing/2014/main" id="{EBB47B2E-9177-4510-92BA-9AF4EB0A6708}"/>
              </a:ext>
            </a:extLst>
          </p:cNvPr>
          <p:cNvSpPr>
            <a:spLocks noGrp="1"/>
          </p:cNvSpPr>
          <p:nvPr>
            <p:ph type="body" idx="24" hasCustomPrompt="1"/>
          </p:nvPr>
        </p:nvSpPr>
        <p:spPr>
          <a:xfrm>
            <a:off x="3079189" y="5227755"/>
            <a:ext cx="2403475" cy="283057"/>
          </a:xfrm>
          <a:prstGeom prst="rect">
            <a:avLst/>
          </a:prstGeom>
        </p:spPr>
        <p:txBody>
          <a:bodyPr/>
          <a:lstStyle>
            <a:lvl1pPr marL="0" indent="0">
              <a:buNone/>
              <a:defRPr sz="1600">
                <a:solidFill>
                  <a:schemeClr val="bg1">
                    <a:lumMod val="50000"/>
                  </a:schemeClr>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algn="r"/>
            <a:r>
              <a:rPr lang="en-US" sz="1600">
                <a:solidFill>
                  <a:schemeClr val="tx1">
                    <a:lumMod val="65000"/>
                    <a:lumOff val="35000"/>
                  </a:schemeClr>
                </a:solidFill>
              </a:rPr>
              <a:t>Start</a:t>
            </a:r>
          </a:p>
        </p:txBody>
      </p:sp>
      <p:sp>
        <p:nvSpPr>
          <p:cNvPr id="29" name="Text Placeholder 11">
            <a:extLst>
              <a:ext uri="{FF2B5EF4-FFF2-40B4-BE49-F238E27FC236}">
                <a16:creationId xmlns:a16="http://schemas.microsoft.com/office/drawing/2014/main" id="{71466B56-CAAF-4972-9C64-919A786A629E}"/>
              </a:ext>
            </a:extLst>
          </p:cNvPr>
          <p:cNvSpPr>
            <a:spLocks noGrp="1"/>
          </p:cNvSpPr>
          <p:nvPr>
            <p:ph type="body" sz="quarter" idx="26" hasCustomPrompt="1"/>
          </p:nvPr>
        </p:nvSpPr>
        <p:spPr>
          <a:xfrm>
            <a:off x="757237" y="1954944"/>
            <a:ext cx="2506663" cy="334962"/>
          </a:xfrm>
          <a:prstGeom prst="rect">
            <a:avLst/>
          </a:prstGeom>
        </p:spPr>
        <p:txBody>
          <a:bodyPr/>
          <a:lstStyle>
            <a:lvl1pPr marL="0" indent="0" algn="r">
              <a:buNone/>
              <a:defRPr sz="1600">
                <a:solidFill>
                  <a:schemeClr val="accent6"/>
                </a:solidFill>
                <a:latin typeface="+mn-lt"/>
              </a:defRPr>
            </a:lvl1pPr>
            <a:lvl2pPr marL="457200" indent="0" algn="l">
              <a:buNone/>
              <a:defRPr sz="1600"/>
            </a:lvl2pPr>
            <a:lvl3pPr marL="914400" indent="0" algn="l">
              <a:buNone/>
              <a:defRPr sz="1600"/>
            </a:lvl3pPr>
            <a:lvl4pPr marL="1371600" indent="0" algn="l">
              <a:buNone/>
              <a:defRPr sz="1600"/>
            </a:lvl4pPr>
            <a:lvl5pPr marL="1828800" indent="0" algn="l">
              <a:buNone/>
              <a:defRPr sz="1600"/>
            </a:lvl5pPr>
          </a:lstStyle>
          <a:p>
            <a:pPr lvl="0"/>
            <a:r>
              <a:rPr lang="en-US"/>
              <a:t>Insert Title here – 16pt</a:t>
            </a:r>
          </a:p>
        </p:txBody>
      </p:sp>
      <p:sp>
        <p:nvSpPr>
          <p:cNvPr id="30" name="Text Placeholder 9">
            <a:extLst>
              <a:ext uri="{FF2B5EF4-FFF2-40B4-BE49-F238E27FC236}">
                <a16:creationId xmlns:a16="http://schemas.microsoft.com/office/drawing/2014/main" id="{DB93B0D8-50E2-4916-A218-60AD07B17F7C}"/>
              </a:ext>
            </a:extLst>
          </p:cNvPr>
          <p:cNvSpPr>
            <a:spLocks noGrp="1"/>
          </p:cNvSpPr>
          <p:nvPr>
            <p:ph type="body" sz="quarter" idx="27" hasCustomPrompt="1"/>
          </p:nvPr>
        </p:nvSpPr>
        <p:spPr>
          <a:xfrm>
            <a:off x="878896" y="2393497"/>
            <a:ext cx="2403475" cy="244475"/>
          </a:xfrm>
          <a:prstGeom prst="rect">
            <a:avLst/>
          </a:prstGeom>
        </p:spPr>
        <p:txBody>
          <a:bodyPr/>
          <a:lstStyle>
            <a:lvl1pPr marL="0" indent="0" algn="r">
              <a:buNone/>
              <a:defRPr sz="1400">
                <a:solidFill>
                  <a:schemeClr val="bg1">
                    <a:lumMod val="50000"/>
                  </a:schemeClr>
                </a:solidFill>
                <a:latin typeface="+mn-lt"/>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Edit Master text styles – 14pt</a:t>
            </a:r>
          </a:p>
        </p:txBody>
      </p:sp>
      <p:sp>
        <p:nvSpPr>
          <p:cNvPr id="31" name="Text Placeholder 6">
            <a:extLst>
              <a:ext uri="{FF2B5EF4-FFF2-40B4-BE49-F238E27FC236}">
                <a16:creationId xmlns:a16="http://schemas.microsoft.com/office/drawing/2014/main" id="{807C5694-2208-40F7-BE3A-92B4A88C5765}"/>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4229232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rg Structure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75D0-CB77-4D49-B443-E0C6D5C20AE1}"/>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383056A9-DFF7-4E80-B4EB-72E246620D5C}"/>
              </a:ext>
            </a:extLst>
          </p:cNvPr>
          <p:cNvCxnSpPr>
            <a:cxnSpLocks/>
          </p:cNvCxnSpPr>
          <p:nvPr userDrawn="1"/>
        </p:nvCxnSpPr>
        <p:spPr>
          <a:xfrm>
            <a:off x="10270368" y="4417560"/>
            <a:ext cx="0" cy="99493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5A3687A-1981-4954-B9D3-0BCCCD5DD70D}"/>
              </a:ext>
            </a:extLst>
          </p:cNvPr>
          <p:cNvCxnSpPr>
            <a:cxnSpLocks/>
          </p:cNvCxnSpPr>
          <p:nvPr userDrawn="1"/>
        </p:nvCxnSpPr>
        <p:spPr>
          <a:xfrm>
            <a:off x="10272556" y="1813526"/>
            <a:ext cx="0" cy="99493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77EF26C-676C-4020-B11F-26F2951613A0}"/>
              </a:ext>
            </a:extLst>
          </p:cNvPr>
          <p:cNvCxnSpPr>
            <a:cxnSpLocks/>
          </p:cNvCxnSpPr>
          <p:nvPr userDrawn="1"/>
        </p:nvCxnSpPr>
        <p:spPr>
          <a:xfrm>
            <a:off x="4148847" y="2649833"/>
            <a:ext cx="0" cy="2087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CB5506-C33D-40C9-9068-DA0135729966}"/>
              </a:ext>
            </a:extLst>
          </p:cNvPr>
          <p:cNvCxnSpPr/>
          <p:nvPr userDrawn="1"/>
        </p:nvCxnSpPr>
        <p:spPr>
          <a:xfrm>
            <a:off x="6185464" y="1832538"/>
            <a:ext cx="0" cy="357995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5A708E-A6A3-44ED-A8B9-2238C1CAD4C7}"/>
              </a:ext>
            </a:extLst>
          </p:cNvPr>
          <p:cNvCxnSpPr/>
          <p:nvPr userDrawn="1"/>
        </p:nvCxnSpPr>
        <p:spPr>
          <a:xfrm rot="5400000">
            <a:off x="7162639" y="1431628"/>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1BA647-6675-4083-BC26-40C9E5935CBD}"/>
              </a:ext>
            </a:extLst>
          </p:cNvPr>
          <p:cNvCxnSpPr/>
          <p:nvPr userDrawn="1"/>
        </p:nvCxnSpPr>
        <p:spPr>
          <a:xfrm rot="5400000">
            <a:off x="7193419" y="4889920"/>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065CAD-F3D6-4F16-B673-83EFE0F18387}"/>
              </a:ext>
            </a:extLst>
          </p:cNvPr>
          <p:cNvCxnSpPr/>
          <p:nvPr userDrawn="1"/>
        </p:nvCxnSpPr>
        <p:spPr>
          <a:xfrm rot="5400000">
            <a:off x="9237488" y="4895799"/>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3E7DF-EB5E-46A0-954C-0649C3D8E0DA}"/>
              </a:ext>
            </a:extLst>
          </p:cNvPr>
          <p:cNvCxnSpPr/>
          <p:nvPr userDrawn="1"/>
        </p:nvCxnSpPr>
        <p:spPr>
          <a:xfrm rot="5400000">
            <a:off x="9237489" y="1417259"/>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BF4587-6474-4F90-A0ED-0C59F5D0508E}"/>
              </a:ext>
            </a:extLst>
          </p:cNvPr>
          <p:cNvCxnSpPr>
            <a:cxnSpLocks/>
          </p:cNvCxnSpPr>
          <p:nvPr userDrawn="1"/>
        </p:nvCxnSpPr>
        <p:spPr>
          <a:xfrm flipH="1">
            <a:off x="4657583" y="3607854"/>
            <a:ext cx="316490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7B9592-A1EC-47F8-AEC1-33C0E5E75FD7}"/>
              </a:ext>
            </a:extLst>
          </p:cNvPr>
          <p:cNvCxnSpPr/>
          <p:nvPr userDrawn="1"/>
        </p:nvCxnSpPr>
        <p:spPr>
          <a:xfrm rot="5400000">
            <a:off x="3015701" y="3147906"/>
            <a:ext cx="0" cy="98354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54">
            <a:extLst>
              <a:ext uri="{FF2B5EF4-FFF2-40B4-BE49-F238E27FC236}">
                <a16:creationId xmlns:a16="http://schemas.microsoft.com/office/drawing/2014/main" id="{26E7EDEC-F98E-4FC0-A265-F64307678201}"/>
              </a:ext>
            </a:extLst>
          </p:cNvPr>
          <p:cNvSpPr/>
          <p:nvPr userDrawn="1"/>
        </p:nvSpPr>
        <p:spPr>
          <a:xfrm>
            <a:off x="1017907" y="3323890"/>
            <a:ext cx="1798416" cy="658368"/>
          </a:xfrm>
          <a:prstGeom prst="roundRect">
            <a:avLst/>
          </a:prstGeom>
          <a:gradFill>
            <a:gsLst>
              <a:gs pos="0">
                <a:srgbClr val="B51E6A"/>
              </a:gs>
              <a:gs pos="100000">
                <a:srgbClr val="814C8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latin typeface="+mn-lt"/>
            </a:endParaRPr>
          </a:p>
        </p:txBody>
      </p:sp>
      <p:sp>
        <p:nvSpPr>
          <p:cNvPr id="14" name="Rounded Rectangle 22">
            <a:extLst>
              <a:ext uri="{FF2B5EF4-FFF2-40B4-BE49-F238E27FC236}">
                <a16:creationId xmlns:a16="http://schemas.microsoft.com/office/drawing/2014/main" id="{84335700-F76A-41CF-9143-A1DDC8A101EE}"/>
              </a:ext>
            </a:extLst>
          </p:cNvPr>
          <p:cNvSpPr/>
          <p:nvPr userDrawn="1"/>
        </p:nvSpPr>
        <p:spPr>
          <a:xfrm>
            <a:off x="3394248" y="2512519"/>
            <a:ext cx="1466143" cy="52305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5" name="Rounded Rectangle 23">
            <a:extLst>
              <a:ext uri="{FF2B5EF4-FFF2-40B4-BE49-F238E27FC236}">
                <a16:creationId xmlns:a16="http://schemas.microsoft.com/office/drawing/2014/main" id="{C004A439-8F86-4BEB-B6B0-920870370FF8}"/>
              </a:ext>
            </a:extLst>
          </p:cNvPr>
          <p:cNvSpPr/>
          <p:nvPr userDrawn="1"/>
        </p:nvSpPr>
        <p:spPr>
          <a:xfrm>
            <a:off x="3394249" y="3378151"/>
            <a:ext cx="1466143" cy="52305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6" name="Rounded Rectangle 24">
            <a:extLst>
              <a:ext uri="{FF2B5EF4-FFF2-40B4-BE49-F238E27FC236}">
                <a16:creationId xmlns:a16="http://schemas.microsoft.com/office/drawing/2014/main" id="{C9E05484-DAA2-464C-B4C1-A21D8526C506}"/>
              </a:ext>
            </a:extLst>
          </p:cNvPr>
          <p:cNvSpPr/>
          <p:nvPr userDrawn="1"/>
        </p:nvSpPr>
        <p:spPr>
          <a:xfrm>
            <a:off x="3394248" y="4238264"/>
            <a:ext cx="1466142" cy="52305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7" name="Rounded Rectangle 27">
            <a:extLst>
              <a:ext uri="{FF2B5EF4-FFF2-40B4-BE49-F238E27FC236}">
                <a16:creationId xmlns:a16="http://schemas.microsoft.com/office/drawing/2014/main" id="{29089B22-D828-461F-9BAC-C4A8329D40D7}"/>
              </a:ext>
            </a:extLst>
          </p:cNvPr>
          <p:cNvSpPr/>
          <p:nvPr userDrawn="1"/>
        </p:nvSpPr>
        <p:spPr>
          <a:xfrm>
            <a:off x="5438316" y="2512519"/>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8" name="Rounded Rectangle 28">
            <a:extLst>
              <a:ext uri="{FF2B5EF4-FFF2-40B4-BE49-F238E27FC236}">
                <a16:creationId xmlns:a16="http://schemas.microsoft.com/office/drawing/2014/main" id="{76406C51-9343-4C24-AC16-C24648C1D474}"/>
              </a:ext>
            </a:extLst>
          </p:cNvPr>
          <p:cNvSpPr/>
          <p:nvPr userDrawn="1"/>
        </p:nvSpPr>
        <p:spPr>
          <a:xfrm>
            <a:off x="5438317" y="3378151"/>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19" name="Rounded Rectangle 29">
            <a:extLst>
              <a:ext uri="{FF2B5EF4-FFF2-40B4-BE49-F238E27FC236}">
                <a16:creationId xmlns:a16="http://schemas.microsoft.com/office/drawing/2014/main" id="{ED55D289-91A2-40B9-AD9B-3C88AF2B6A95}"/>
              </a:ext>
            </a:extLst>
          </p:cNvPr>
          <p:cNvSpPr/>
          <p:nvPr userDrawn="1"/>
        </p:nvSpPr>
        <p:spPr>
          <a:xfrm>
            <a:off x="5438316" y="4238264"/>
            <a:ext cx="1466142"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0" name="Rounded Rectangle 36">
            <a:extLst>
              <a:ext uri="{FF2B5EF4-FFF2-40B4-BE49-F238E27FC236}">
                <a16:creationId xmlns:a16="http://schemas.microsoft.com/office/drawing/2014/main" id="{CFE75345-57B9-419F-A588-8B1F0ECBE2A3}"/>
              </a:ext>
            </a:extLst>
          </p:cNvPr>
          <p:cNvSpPr/>
          <p:nvPr userDrawn="1"/>
        </p:nvSpPr>
        <p:spPr>
          <a:xfrm>
            <a:off x="5438315" y="1646887"/>
            <a:ext cx="1466143" cy="5230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2" name="Rounded Rectangle 38">
            <a:extLst>
              <a:ext uri="{FF2B5EF4-FFF2-40B4-BE49-F238E27FC236}">
                <a16:creationId xmlns:a16="http://schemas.microsoft.com/office/drawing/2014/main" id="{91151CFD-415A-470D-AF63-519E042C495F}"/>
              </a:ext>
            </a:extLst>
          </p:cNvPr>
          <p:cNvSpPr/>
          <p:nvPr userDrawn="1"/>
        </p:nvSpPr>
        <p:spPr>
          <a:xfrm>
            <a:off x="7482384" y="5099714"/>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3" name="Rounded Rectangle 39">
            <a:extLst>
              <a:ext uri="{FF2B5EF4-FFF2-40B4-BE49-F238E27FC236}">
                <a16:creationId xmlns:a16="http://schemas.microsoft.com/office/drawing/2014/main" id="{0D7344FE-C6E2-4EB1-B068-06184E76B9B0}"/>
              </a:ext>
            </a:extLst>
          </p:cNvPr>
          <p:cNvSpPr/>
          <p:nvPr userDrawn="1"/>
        </p:nvSpPr>
        <p:spPr>
          <a:xfrm>
            <a:off x="7482383" y="1646336"/>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4" name="Rounded Rectangle 40">
            <a:extLst>
              <a:ext uri="{FF2B5EF4-FFF2-40B4-BE49-F238E27FC236}">
                <a16:creationId xmlns:a16="http://schemas.microsoft.com/office/drawing/2014/main" id="{3BE9A2A3-AD16-4A79-AE42-C1F6201F4A17}"/>
              </a:ext>
            </a:extLst>
          </p:cNvPr>
          <p:cNvSpPr/>
          <p:nvPr userDrawn="1"/>
        </p:nvSpPr>
        <p:spPr>
          <a:xfrm>
            <a:off x="9526453" y="5099713"/>
            <a:ext cx="1466143"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5" name="Rounded Rectangle 41">
            <a:extLst>
              <a:ext uri="{FF2B5EF4-FFF2-40B4-BE49-F238E27FC236}">
                <a16:creationId xmlns:a16="http://schemas.microsoft.com/office/drawing/2014/main" id="{00AB14CD-FECD-45AF-8FCF-B9CF5284649C}"/>
              </a:ext>
            </a:extLst>
          </p:cNvPr>
          <p:cNvSpPr/>
          <p:nvPr userDrawn="1"/>
        </p:nvSpPr>
        <p:spPr>
          <a:xfrm>
            <a:off x="9526453" y="4238263"/>
            <a:ext cx="1466143"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6" name="Rounded Rectangle 42">
            <a:extLst>
              <a:ext uri="{FF2B5EF4-FFF2-40B4-BE49-F238E27FC236}">
                <a16:creationId xmlns:a16="http://schemas.microsoft.com/office/drawing/2014/main" id="{C6D12A8F-5F3A-40D9-A31F-DC4626A6A1B4}"/>
              </a:ext>
            </a:extLst>
          </p:cNvPr>
          <p:cNvSpPr/>
          <p:nvPr userDrawn="1"/>
        </p:nvSpPr>
        <p:spPr>
          <a:xfrm>
            <a:off x="9526453" y="2512519"/>
            <a:ext cx="1466143"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Rounded Rectangle 43">
            <a:extLst>
              <a:ext uri="{FF2B5EF4-FFF2-40B4-BE49-F238E27FC236}">
                <a16:creationId xmlns:a16="http://schemas.microsoft.com/office/drawing/2014/main" id="{4AC3D3A4-1C3F-42D3-BF46-1EC57B09525C}"/>
              </a:ext>
            </a:extLst>
          </p:cNvPr>
          <p:cNvSpPr/>
          <p:nvPr userDrawn="1"/>
        </p:nvSpPr>
        <p:spPr>
          <a:xfrm>
            <a:off x="9526453" y="1651069"/>
            <a:ext cx="1466143" cy="5230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8" name="Rounded Rectangle 48">
            <a:extLst>
              <a:ext uri="{FF2B5EF4-FFF2-40B4-BE49-F238E27FC236}">
                <a16:creationId xmlns:a16="http://schemas.microsoft.com/office/drawing/2014/main" id="{4C1FA6D0-1AAE-4F6E-B08A-C3350AEA43C6}"/>
              </a:ext>
            </a:extLst>
          </p:cNvPr>
          <p:cNvSpPr/>
          <p:nvPr userDrawn="1"/>
        </p:nvSpPr>
        <p:spPr>
          <a:xfrm>
            <a:off x="7482383" y="3378151"/>
            <a:ext cx="1466143" cy="5230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9" name="Content Placeholder 6">
            <a:extLst>
              <a:ext uri="{FF2B5EF4-FFF2-40B4-BE49-F238E27FC236}">
                <a16:creationId xmlns:a16="http://schemas.microsoft.com/office/drawing/2014/main" id="{C762826F-23FE-4933-8EAE-84A75F68FB96}"/>
              </a:ext>
            </a:extLst>
          </p:cNvPr>
          <p:cNvSpPr>
            <a:spLocks noGrp="1"/>
          </p:cNvSpPr>
          <p:nvPr>
            <p:ph sz="quarter" idx="26" hasCustomPrompt="1"/>
          </p:nvPr>
        </p:nvSpPr>
        <p:spPr>
          <a:xfrm>
            <a:off x="925388" y="3434496"/>
            <a:ext cx="1924438"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 16pt</a:t>
            </a:r>
          </a:p>
        </p:txBody>
      </p:sp>
      <p:sp>
        <p:nvSpPr>
          <p:cNvPr id="30" name="Content Placeholder 6">
            <a:extLst>
              <a:ext uri="{FF2B5EF4-FFF2-40B4-BE49-F238E27FC236}">
                <a16:creationId xmlns:a16="http://schemas.microsoft.com/office/drawing/2014/main" id="{95B9B406-9FCC-45D4-8F88-724E61761E8A}"/>
              </a:ext>
            </a:extLst>
          </p:cNvPr>
          <p:cNvSpPr>
            <a:spLocks noGrp="1"/>
          </p:cNvSpPr>
          <p:nvPr>
            <p:ph sz="quarter" idx="27" hasCustomPrompt="1"/>
          </p:nvPr>
        </p:nvSpPr>
        <p:spPr>
          <a:xfrm>
            <a:off x="3394248" y="253721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1" name="Content Placeholder 6">
            <a:extLst>
              <a:ext uri="{FF2B5EF4-FFF2-40B4-BE49-F238E27FC236}">
                <a16:creationId xmlns:a16="http://schemas.microsoft.com/office/drawing/2014/main" id="{BD2A7D7D-38EA-449D-8156-A82A50DFF74D}"/>
              </a:ext>
            </a:extLst>
          </p:cNvPr>
          <p:cNvSpPr>
            <a:spLocks noGrp="1"/>
          </p:cNvSpPr>
          <p:nvPr>
            <p:ph sz="quarter" idx="28" hasCustomPrompt="1"/>
          </p:nvPr>
        </p:nvSpPr>
        <p:spPr>
          <a:xfrm>
            <a:off x="3394248" y="3344040"/>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2" name="Content Placeholder 6">
            <a:extLst>
              <a:ext uri="{FF2B5EF4-FFF2-40B4-BE49-F238E27FC236}">
                <a16:creationId xmlns:a16="http://schemas.microsoft.com/office/drawing/2014/main" id="{61A78C9A-AE50-4434-BECD-21BDCC4568EC}"/>
              </a:ext>
            </a:extLst>
          </p:cNvPr>
          <p:cNvSpPr>
            <a:spLocks noGrp="1"/>
          </p:cNvSpPr>
          <p:nvPr>
            <p:ph sz="quarter" idx="29" hasCustomPrompt="1"/>
          </p:nvPr>
        </p:nvSpPr>
        <p:spPr>
          <a:xfrm>
            <a:off x="3394248" y="4204652"/>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3" name="Content Placeholder 6">
            <a:extLst>
              <a:ext uri="{FF2B5EF4-FFF2-40B4-BE49-F238E27FC236}">
                <a16:creationId xmlns:a16="http://schemas.microsoft.com/office/drawing/2014/main" id="{92680989-B0E7-47B6-BF3C-C81F1479FFFD}"/>
              </a:ext>
            </a:extLst>
          </p:cNvPr>
          <p:cNvSpPr>
            <a:spLocks noGrp="1"/>
          </p:cNvSpPr>
          <p:nvPr>
            <p:ph sz="quarter" idx="30" hasCustomPrompt="1"/>
          </p:nvPr>
        </p:nvSpPr>
        <p:spPr>
          <a:xfrm>
            <a:off x="5438201" y="253721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4" name="Content Placeholder 6">
            <a:extLst>
              <a:ext uri="{FF2B5EF4-FFF2-40B4-BE49-F238E27FC236}">
                <a16:creationId xmlns:a16="http://schemas.microsoft.com/office/drawing/2014/main" id="{117D8E36-CEB6-495C-987C-500B1894BA0F}"/>
              </a:ext>
            </a:extLst>
          </p:cNvPr>
          <p:cNvSpPr>
            <a:spLocks noGrp="1"/>
          </p:cNvSpPr>
          <p:nvPr>
            <p:ph sz="quarter" idx="31" hasCustomPrompt="1"/>
          </p:nvPr>
        </p:nvSpPr>
        <p:spPr>
          <a:xfrm>
            <a:off x="5438201" y="339766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5" name="Content Placeholder 6">
            <a:extLst>
              <a:ext uri="{FF2B5EF4-FFF2-40B4-BE49-F238E27FC236}">
                <a16:creationId xmlns:a16="http://schemas.microsoft.com/office/drawing/2014/main" id="{56FB34AC-FDE7-40FC-9F4F-1DA7044A6369}"/>
              </a:ext>
            </a:extLst>
          </p:cNvPr>
          <p:cNvSpPr>
            <a:spLocks noGrp="1"/>
          </p:cNvSpPr>
          <p:nvPr>
            <p:ph sz="quarter" idx="32" hasCustomPrompt="1"/>
          </p:nvPr>
        </p:nvSpPr>
        <p:spPr>
          <a:xfrm>
            <a:off x="5438201" y="4204652"/>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6" name="Content Placeholder 6">
            <a:extLst>
              <a:ext uri="{FF2B5EF4-FFF2-40B4-BE49-F238E27FC236}">
                <a16:creationId xmlns:a16="http://schemas.microsoft.com/office/drawing/2014/main" id="{A2E5C8A8-6023-4E1F-B24F-AC5E10847686}"/>
              </a:ext>
            </a:extLst>
          </p:cNvPr>
          <p:cNvSpPr>
            <a:spLocks noGrp="1"/>
          </p:cNvSpPr>
          <p:nvPr>
            <p:ph sz="quarter" idx="33" hasCustomPrompt="1"/>
          </p:nvPr>
        </p:nvSpPr>
        <p:spPr>
          <a:xfrm>
            <a:off x="9512660" y="2537217"/>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7" name="Content Placeholder 6">
            <a:extLst>
              <a:ext uri="{FF2B5EF4-FFF2-40B4-BE49-F238E27FC236}">
                <a16:creationId xmlns:a16="http://schemas.microsoft.com/office/drawing/2014/main" id="{032B38B3-F040-4D23-BF91-3CD21632001A}"/>
              </a:ext>
            </a:extLst>
          </p:cNvPr>
          <p:cNvSpPr>
            <a:spLocks noGrp="1"/>
          </p:cNvSpPr>
          <p:nvPr>
            <p:ph sz="quarter" idx="34" hasCustomPrompt="1"/>
          </p:nvPr>
        </p:nvSpPr>
        <p:spPr>
          <a:xfrm>
            <a:off x="9512660" y="4204652"/>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8" name="Content Placeholder 6">
            <a:extLst>
              <a:ext uri="{FF2B5EF4-FFF2-40B4-BE49-F238E27FC236}">
                <a16:creationId xmlns:a16="http://schemas.microsoft.com/office/drawing/2014/main" id="{17D0FD22-9853-4920-8194-AD46151E48C1}"/>
              </a:ext>
            </a:extLst>
          </p:cNvPr>
          <p:cNvSpPr>
            <a:spLocks noGrp="1"/>
          </p:cNvSpPr>
          <p:nvPr>
            <p:ph sz="quarter" idx="35" hasCustomPrompt="1"/>
          </p:nvPr>
        </p:nvSpPr>
        <p:spPr>
          <a:xfrm>
            <a:off x="7482154" y="3344040"/>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39" name="Content Placeholder 6">
            <a:extLst>
              <a:ext uri="{FF2B5EF4-FFF2-40B4-BE49-F238E27FC236}">
                <a16:creationId xmlns:a16="http://schemas.microsoft.com/office/drawing/2014/main" id="{C964A13D-3804-464D-B542-7CA39E5833CD}"/>
              </a:ext>
            </a:extLst>
          </p:cNvPr>
          <p:cNvSpPr>
            <a:spLocks noGrp="1"/>
          </p:cNvSpPr>
          <p:nvPr>
            <p:ph sz="quarter" idx="36" hasCustomPrompt="1"/>
          </p:nvPr>
        </p:nvSpPr>
        <p:spPr>
          <a:xfrm>
            <a:off x="5438201" y="1649711"/>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40" name="Content Placeholder 6">
            <a:extLst>
              <a:ext uri="{FF2B5EF4-FFF2-40B4-BE49-F238E27FC236}">
                <a16:creationId xmlns:a16="http://schemas.microsoft.com/office/drawing/2014/main" id="{E5A69262-6D78-4796-AB18-0C090EA8E4FF}"/>
              </a:ext>
            </a:extLst>
          </p:cNvPr>
          <p:cNvSpPr>
            <a:spLocks noGrp="1"/>
          </p:cNvSpPr>
          <p:nvPr>
            <p:ph sz="quarter" idx="37" hasCustomPrompt="1"/>
          </p:nvPr>
        </p:nvSpPr>
        <p:spPr>
          <a:xfrm>
            <a:off x="7482154" y="1649711"/>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41" name="Content Placeholder 6">
            <a:extLst>
              <a:ext uri="{FF2B5EF4-FFF2-40B4-BE49-F238E27FC236}">
                <a16:creationId xmlns:a16="http://schemas.microsoft.com/office/drawing/2014/main" id="{2425A6FA-B957-46CD-A490-4C72AF44D76D}"/>
              </a:ext>
            </a:extLst>
          </p:cNvPr>
          <p:cNvSpPr>
            <a:spLocks noGrp="1"/>
          </p:cNvSpPr>
          <p:nvPr>
            <p:ph sz="quarter" idx="38" hasCustomPrompt="1"/>
          </p:nvPr>
        </p:nvSpPr>
        <p:spPr>
          <a:xfrm>
            <a:off x="9512659" y="1649711"/>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42" name="Content Placeholder 6">
            <a:extLst>
              <a:ext uri="{FF2B5EF4-FFF2-40B4-BE49-F238E27FC236}">
                <a16:creationId xmlns:a16="http://schemas.microsoft.com/office/drawing/2014/main" id="{4DC58E65-CD00-4BE4-A331-674EE10595DD}"/>
              </a:ext>
            </a:extLst>
          </p:cNvPr>
          <p:cNvSpPr>
            <a:spLocks noGrp="1"/>
          </p:cNvSpPr>
          <p:nvPr>
            <p:ph sz="quarter" idx="39" hasCustomPrompt="1"/>
          </p:nvPr>
        </p:nvSpPr>
        <p:spPr>
          <a:xfrm>
            <a:off x="5438201" y="5105604"/>
            <a:ext cx="1466142" cy="610337"/>
          </a:xfrm>
          <a:prstGeom prst="roundRect">
            <a:avLst/>
          </a:prstGeom>
          <a:solidFill>
            <a:schemeClr val="accent2"/>
          </a:solidFill>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43" name="Content Placeholder 6">
            <a:extLst>
              <a:ext uri="{FF2B5EF4-FFF2-40B4-BE49-F238E27FC236}">
                <a16:creationId xmlns:a16="http://schemas.microsoft.com/office/drawing/2014/main" id="{9880EEE8-10EF-4D2B-B24A-55C6B0554FD3}"/>
              </a:ext>
            </a:extLst>
          </p:cNvPr>
          <p:cNvSpPr>
            <a:spLocks noGrp="1"/>
          </p:cNvSpPr>
          <p:nvPr>
            <p:ph sz="quarter" idx="40" hasCustomPrompt="1"/>
          </p:nvPr>
        </p:nvSpPr>
        <p:spPr>
          <a:xfrm>
            <a:off x="7482154" y="5105605"/>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44" name="Content Placeholder 6">
            <a:extLst>
              <a:ext uri="{FF2B5EF4-FFF2-40B4-BE49-F238E27FC236}">
                <a16:creationId xmlns:a16="http://schemas.microsoft.com/office/drawing/2014/main" id="{AAB9327B-E8EC-4789-9A85-BCB30675E3BD}"/>
              </a:ext>
            </a:extLst>
          </p:cNvPr>
          <p:cNvSpPr>
            <a:spLocks noGrp="1"/>
          </p:cNvSpPr>
          <p:nvPr>
            <p:ph sz="quarter" idx="41" hasCustomPrompt="1"/>
          </p:nvPr>
        </p:nvSpPr>
        <p:spPr>
          <a:xfrm>
            <a:off x="9526107" y="5105605"/>
            <a:ext cx="1466142" cy="346716"/>
          </a:xfrm>
          <a:prstGeom prst="rect">
            <a:avLst/>
          </a:prstGeom>
        </p:spPr>
        <p:txBody>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400" b="1" kern="1200" cap="all" dirty="0">
                <a:solidFill>
                  <a:schemeClr val="bg1"/>
                </a:solidFill>
                <a:latin typeface="+mn-lt"/>
                <a:ea typeface="Open Sans Light" panose="020B0306030504020204" pitchFamily="34" charset="0"/>
                <a:cs typeface="Lato Black"/>
              </a:defRPr>
            </a:lvl1pPr>
          </a:lstStyle>
          <a:p>
            <a:r>
              <a:rPr lang="en-US">
                <a:latin typeface="Calibri" panose="020F0502020204030204" pitchFamily="34" charset="0"/>
                <a:cs typeface="Calibri" panose="020F0502020204030204" pitchFamily="34" charset="0"/>
              </a:rPr>
              <a:t>Service Head –</a:t>
            </a:r>
          </a:p>
          <a:p>
            <a:r>
              <a:rPr lang="en-US">
                <a:latin typeface="Calibri" panose="020F0502020204030204" pitchFamily="34" charset="0"/>
                <a:cs typeface="Calibri" panose="020F0502020204030204" pitchFamily="34" charset="0"/>
              </a:rPr>
              <a:t>14pt</a:t>
            </a:r>
          </a:p>
        </p:txBody>
      </p:sp>
      <p:sp>
        <p:nvSpPr>
          <p:cNvPr id="45" name="Text Placeholder 6">
            <a:extLst>
              <a:ext uri="{FF2B5EF4-FFF2-40B4-BE49-F238E27FC236}">
                <a16:creationId xmlns:a16="http://schemas.microsoft.com/office/drawing/2014/main" id="{49B97136-5404-4661-8B88-96CF58718AAF}"/>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264026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WO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A303-FD21-45DE-969B-D801C2CA0F42}"/>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962012A9-41C3-418E-A34A-E035EC42CED2}"/>
              </a:ext>
            </a:extLst>
          </p:cNvPr>
          <p:cNvGrpSpPr/>
          <p:nvPr userDrawn="1"/>
        </p:nvGrpSpPr>
        <p:grpSpPr>
          <a:xfrm>
            <a:off x="4557979" y="1661730"/>
            <a:ext cx="3825823" cy="3815157"/>
            <a:chOff x="4549758" y="2224678"/>
            <a:chExt cx="3420147" cy="3410618"/>
          </a:xfrm>
        </p:grpSpPr>
        <p:sp>
          <p:nvSpPr>
            <p:cNvPr id="4" name="Freeform 23">
              <a:extLst>
                <a:ext uri="{FF2B5EF4-FFF2-40B4-BE49-F238E27FC236}">
                  <a16:creationId xmlns:a16="http://schemas.microsoft.com/office/drawing/2014/main" id="{1E59D0C8-48EB-44DD-9098-1FDD3DDC6868}"/>
                </a:ext>
              </a:extLst>
            </p:cNvPr>
            <p:cNvSpPr/>
            <p:nvPr/>
          </p:nvSpPr>
          <p:spPr>
            <a:xfrm rot="10800000" flipH="1" flipV="1">
              <a:off x="4564894" y="2229331"/>
              <a:ext cx="1534677" cy="1793810"/>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a:p>
          </p:txBody>
        </p:sp>
        <p:grpSp>
          <p:nvGrpSpPr>
            <p:cNvPr id="5" name="Group 4">
              <a:extLst>
                <a:ext uri="{FF2B5EF4-FFF2-40B4-BE49-F238E27FC236}">
                  <a16:creationId xmlns:a16="http://schemas.microsoft.com/office/drawing/2014/main" id="{780C75A0-8364-4E4C-8745-99089DBAEC47}"/>
                </a:ext>
              </a:extLst>
            </p:cNvPr>
            <p:cNvGrpSpPr/>
            <p:nvPr/>
          </p:nvGrpSpPr>
          <p:grpSpPr>
            <a:xfrm>
              <a:off x="4549758" y="2224678"/>
              <a:ext cx="3420147" cy="3410618"/>
              <a:chOff x="4549758" y="2224678"/>
              <a:chExt cx="3420147" cy="3410618"/>
            </a:xfrm>
          </p:grpSpPr>
          <p:sp>
            <p:nvSpPr>
              <p:cNvPr id="6" name="Freeform 26">
                <a:extLst>
                  <a:ext uri="{FF2B5EF4-FFF2-40B4-BE49-F238E27FC236}">
                    <a16:creationId xmlns:a16="http://schemas.microsoft.com/office/drawing/2014/main" id="{37BBD346-4077-44E4-A2D1-091EAD9C4FF5}"/>
                  </a:ext>
                </a:extLst>
              </p:cNvPr>
              <p:cNvSpPr/>
              <p:nvPr/>
            </p:nvSpPr>
            <p:spPr>
              <a:xfrm rot="10800000">
                <a:off x="4549758" y="3395869"/>
                <a:ext cx="1534676" cy="1793809"/>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a:p>
            </p:txBody>
          </p:sp>
          <p:sp>
            <p:nvSpPr>
              <p:cNvPr id="7" name="TextBox 6">
                <a:extLst>
                  <a:ext uri="{FF2B5EF4-FFF2-40B4-BE49-F238E27FC236}">
                    <a16:creationId xmlns:a16="http://schemas.microsoft.com/office/drawing/2014/main" id="{73915F23-0437-49D6-BEBD-32C5FA9474B1}"/>
                  </a:ext>
                </a:extLst>
              </p:cNvPr>
              <p:cNvSpPr txBox="1"/>
              <p:nvPr/>
            </p:nvSpPr>
            <p:spPr>
              <a:xfrm>
                <a:off x="4886524" y="2499208"/>
                <a:ext cx="877114" cy="907967"/>
              </a:xfrm>
              <a:prstGeom prst="rect">
                <a:avLst/>
              </a:prstGeom>
              <a:noFill/>
            </p:spPr>
            <p:txBody>
              <a:bodyPr wrap="square" rtlCol="0" anchor="ctr">
                <a:spAutoFit/>
              </a:bodyPr>
              <a:lstStyle/>
              <a:p>
                <a:pPr algn="ctr"/>
                <a:r>
                  <a:rPr lang="id-ID" sz="6000" b="1">
                    <a:solidFill>
                      <a:schemeClr val="bg1"/>
                    </a:solidFill>
                    <a:latin typeface="Calibri" panose="020F0502020204030204" pitchFamily="34" charset="0"/>
                    <a:cs typeface="Calibri" panose="020F0502020204030204" pitchFamily="34" charset="0"/>
                  </a:rPr>
                  <a:t>S</a:t>
                </a:r>
              </a:p>
            </p:txBody>
          </p:sp>
          <p:sp>
            <p:nvSpPr>
              <p:cNvPr id="8" name="TextBox 7">
                <a:extLst>
                  <a:ext uri="{FF2B5EF4-FFF2-40B4-BE49-F238E27FC236}">
                    <a16:creationId xmlns:a16="http://schemas.microsoft.com/office/drawing/2014/main" id="{208CCFA6-1DD0-47E3-A8F1-D1A62439A652}"/>
                  </a:ext>
                </a:extLst>
              </p:cNvPr>
              <p:cNvSpPr txBox="1"/>
              <p:nvPr/>
            </p:nvSpPr>
            <p:spPr>
              <a:xfrm>
                <a:off x="4886524" y="3991487"/>
                <a:ext cx="877114" cy="907967"/>
              </a:xfrm>
              <a:prstGeom prst="rect">
                <a:avLst/>
              </a:prstGeom>
              <a:noFill/>
            </p:spPr>
            <p:txBody>
              <a:bodyPr wrap="square" rtlCol="0" anchor="ctr">
                <a:spAutoFit/>
              </a:bodyPr>
              <a:lstStyle/>
              <a:p>
                <a:pPr algn="ctr"/>
                <a:r>
                  <a:rPr lang="id-ID" sz="6000" b="1">
                    <a:solidFill>
                      <a:schemeClr val="bg1"/>
                    </a:solidFill>
                    <a:latin typeface="Calibri" panose="020F0502020204030204" pitchFamily="34" charset="0"/>
                    <a:cs typeface="Calibri" panose="020F0502020204030204" pitchFamily="34" charset="0"/>
                  </a:rPr>
                  <a:t>O</a:t>
                </a:r>
              </a:p>
            </p:txBody>
          </p:sp>
          <p:sp>
            <p:nvSpPr>
              <p:cNvPr id="9" name="Freeform 32">
                <a:extLst>
                  <a:ext uri="{FF2B5EF4-FFF2-40B4-BE49-F238E27FC236}">
                    <a16:creationId xmlns:a16="http://schemas.microsoft.com/office/drawing/2014/main" id="{543B48E1-923C-45ED-ABAF-0C230A01BBBB}"/>
                  </a:ext>
                </a:extLst>
              </p:cNvPr>
              <p:cNvSpPr/>
              <p:nvPr/>
            </p:nvSpPr>
            <p:spPr>
              <a:xfrm>
                <a:off x="6182404" y="3841490"/>
                <a:ext cx="1534678" cy="1793806"/>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a:p>
            </p:txBody>
          </p:sp>
          <p:sp>
            <p:nvSpPr>
              <p:cNvPr id="10" name="Freeform 33">
                <a:extLst>
                  <a:ext uri="{FF2B5EF4-FFF2-40B4-BE49-F238E27FC236}">
                    <a16:creationId xmlns:a16="http://schemas.microsoft.com/office/drawing/2014/main" id="{243947BF-A97C-4402-83EC-6959DB9E6DB5}"/>
                  </a:ext>
                </a:extLst>
              </p:cNvPr>
              <p:cNvSpPr/>
              <p:nvPr/>
            </p:nvSpPr>
            <p:spPr>
              <a:xfrm rot="5400000" flipH="1" flipV="1">
                <a:off x="6305662" y="2095110"/>
                <a:ext cx="1534675" cy="1793811"/>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000"/>
              </a:p>
            </p:txBody>
          </p:sp>
          <p:sp>
            <p:nvSpPr>
              <p:cNvPr id="11" name="TextBox 10">
                <a:extLst>
                  <a:ext uri="{FF2B5EF4-FFF2-40B4-BE49-F238E27FC236}">
                    <a16:creationId xmlns:a16="http://schemas.microsoft.com/office/drawing/2014/main" id="{68BDD079-FB16-4AD0-9F67-D57472C1E02D}"/>
                  </a:ext>
                </a:extLst>
              </p:cNvPr>
              <p:cNvSpPr txBox="1"/>
              <p:nvPr/>
            </p:nvSpPr>
            <p:spPr>
              <a:xfrm>
                <a:off x="6378401" y="2584934"/>
                <a:ext cx="809652" cy="907967"/>
              </a:xfrm>
              <a:prstGeom prst="rect">
                <a:avLst/>
              </a:prstGeom>
              <a:noFill/>
            </p:spPr>
            <p:txBody>
              <a:bodyPr wrap="square" rtlCol="0" anchor="ctr">
                <a:spAutoFit/>
              </a:bodyPr>
              <a:lstStyle/>
              <a:p>
                <a:pPr algn="ctr"/>
                <a:r>
                  <a:rPr lang="id-ID" sz="6000" b="1">
                    <a:solidFill>
                      <a:schemeClr val="bg1"/>
                    </a:solidFill>
                    <a:latin typeface="Calibri" panose="020F0502020204030204" pitchFamily="34" charset="0"/>
                    <a:cs typeface="Calibri" panose="020F0502020204030204" pitchFamily="34" charset="0"/>
                  </a:rPr>
                  <a:t>W</a:t>
                </a:r>
              </a:p>
            </p:txBody>
          </p:sp>
          <p:sp>
            <p:nvSpPr>
              <p:cNvPr id="12" name="TextBox 11">
                <a:extLst>
                  <a:ext uri="{FF2B5EF4-FFF2-40B4-BE49-F238E27FC236}">
                    <a16:creationId xmlns:a16="http://schemas.microsoft.com/office/drawing/2014/main" id="{1E18E758-9EA0-41A2-BFD4-A5E064AA46A8}"/>
                  </a:ext>
                </a:extLst>
              </p:cNvPr>
              <p:cNvSpPr txBox="1"/>
              <p:nvPr/>
            </p:nvSpPr>
            <p:spPr>
              <a:xfrm>
                <a:off x="6426496" y="4052038"/>
                <a:ext cx="987160" cy="907967"/>
              </a:xfrm>
              <a:prstGeom prst="rect">
                <a:avLst/>
              </a:prstGeom>
              <a:noFill/>
            </p:spPr>
            <p:txBody>
              <a:bodyPr wrap="square" rtlCol="0" anchor="ctr">
                <a:spAutoFit/>
              </a:bodyPr>
              <a:lstStyle/>
              <a:p>
                <a:pPr algn="ctr"/>
                <a:r>
                  <a:rPr lang="id-ID" sz="6000" b="1">
                    <a:solidFill>
                      <a:schemeClr val="bg1"/>
                    </a:solidFill>
                    <a:latin typeface="Calibri" panose="020F0502020204030204" pitchFamily="34" charset="0"/>
                    <a:cs typeface="Calibri" panose="020F0502020204030204" pitchFamily="34" charset="0"/>
                  </a:rPr>
                  <a:t>T</a:t>
                </a:r>
              </a:p>
            </p:txBody>
          </p:sp>
        </p:grpSp>
      </p:grpSp>
      <p:sp>
        <p:nvSpPr>
          <p:cNvPr id="14" name="Content Placeholder 6">
            <a:extLst>
              <a:ext uri="{FF2B5EF4-FFF2-40B4-BE49-F238E27FC236}">
                <a16:creationId xmlns:a16="http://schemas.microsoft.com/office/drawing/2014/main" id="{41B69323-996F-49DD-BD27-A2288A1450AD}"/>
              </a:ext>
            </a:extLst>
          </p:cNvPr>
          <p:cNvSpPr>
            <a:spLocks noGrp="1"/>
          </p:cNvSpPr>
          <p:nvPr>
            <p:ph sz="quarter" idx="26" hasCustomPrompt="1"/>
          </p:nvPr>
        </p:nvSpPr>
        <p:spPr>
          <a:xfrm>
            <a:off x="1468158" y="1719739"/>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bg2"/>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Strength - 16pt</a:t>
            </a:r>
          </a:p>
        </p:txBody>
      </p:sp>
      <p:sp>
        <p:nvSpPr>
          <p:cNvPr id="16" name="Content Placeholder 6">
            <a:extLst>
              <a:ext uri="{FF2B5EF4-FFF2-40B4-BE49-F238E27FC236}">
                <a16:creationId xmlns:a16="http://schemas.microsoft.com/office/drawing/2014/main" id="{29D21812-3672-40B3-A05A-58416EA0FCCF}"/>
              </a:ext>
            </a:extLst>
          </p:cNvPr>
          <p:cNvSpPr>
            <a:spLocks noGrp="1"/>
          </p:cNvSpPr>
          <p:nvPr>
            <p:ph sz="quarter" idx="28" hasCustomPrompt="1"/>
          </p:nvPr>
        </p:nvSpPr>
        <p:spPr>
          <a:xfrm>
            <a:off x="1468158" y="3965397"/>
            <a:ext cx="2788215" cy="293321"/>
          </a:xfrm>
          <a:prstGeom prst="rect">
            <a:avLst/>
          </a:prstGeom>
        </p:spPr>
        <p:txBody>
          <a:bodyPr/>
          <a:lstStyle>
            <a:lvl1pPr marL="0" marR="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a:solidFill>
                  <a:schemeClr val="accent4">
                    <a:lumMod val="75000"/>
                  </a:schemeClr>
                </a:solidFill>
                <a:latin typeface="+mn-lt"/>
                <a:ea typeface="+mn-ea"/>
                <a:cs typeface="Lato Black"/>
              </a:defRPr>
            </a:lvl1pPr>
          </a:lstStyle>
          <a:p>
            <a:pPr marL="0" marR="0" lvl="0" indent="0" algn="r"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Opportunity - 16pt</a:t>
            </a:r>
          </a:p>
        </p:txBody>
      </p:sp>
      <p:sp>
        <p:nvSpPr>
          <p:cNvPr id="18" name="Content Placeholder 6">
            <a:extLst>
              <a:ext uri="{FF2B5EF4-FFF2-40B4-BE49-F238E27FC236}">
                <a16:creationId xmlns:a16="http://schemas.microsoft.com/office/drawing/2014/main" id="{9AEB12F6-83E9-4631-A969-085FFB9E1965}"/>
              </a:ext>
            </a:extLst>
          </p:cNvPr>
          <p:cNvSpPr>
            <a:spLocks noGrp="1"/>
          </p:cNvSpPr>
          <p:nvPr>
            <p:ph sz="quarter" idx="30" hasCustomPrompt="1"/>
          </p:nvPr>
        </p:nvSpPr>
        <p:spPr>
          <a:xfrm>
            <a:off x="8554758" y="1719739"/>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2"/>
                </a:solidFill>
                <a:latin typeface="+mn-lt"/>
                <a:ea typeface="+mn-ea"/>
                <a:cs typeface="Calibri" panose="020F0502020204030204" pitchFamily="34" charset="0"/>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Weakness - 16pt</a:t>
            </a:r>
          </a:p>
          <a:p>
            <a:endParaRPr lang="en-US" sz="1600" b="1">
              <a:solidFill>
                <a:schemeClr val="accent2"/>
              </a:solidFill>
              <a:latin typeface="Lato Black"/>
              <a:cs typeface="Lato Black"/>
            </a:endParaRPr>
          </a:p>
        </p:txBody>
      </p:sp>
      <p:sp>
        <p:nvSpPr>
          <p:cNvPr id="20" name="Content Placeholder 6">
            <a:extLst>
              <a:ext uri="{FF2B5EF4-FFF2-40B4-BE49-F238E27FC236}">
                <a16:creationId xmlns:a16="http://schemas.microsoft.com/office/drawing/2014/main" id="{A6C6889A-DF35-42B7-BB33-D0F08D296E83}"/>
              </a:ext>
            </a:extLst>
          </p:cNvPr>
          <p:cNvSpPr>
            <a:spLocks noGrp="1"/>
          </p:cNvSpPr>
          <p:nvPr>
            <p:ph sz="quarter" idx="34" hasCustomPrompt="1"/>
          </p:nvPr>
        </p:nvSpPr>
        <p:spPr>
          <a:xfrm>
            <a:off x="8554757" y="4008605"/>
            <a:ext cx="2788215" cy="293321"/>
          </a:xfrm>
          <a:prstGeom prst="rect">
            <a:avLst/>
          </a:prstGeom>
        </p:spPr>
        <p:txBody>
          <a:bodyPr/>
          <a:lstStyle>
            <a:lvl1pPr marL="0" marR="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dirty="0" smtClean="0">
                <a:solidFill>
                  <a:schemeClr val="accent1">
                    <a:lumMod val="75000"/>
                  </a:schemeClr>
                </a:solidFill>
                <a:latin typeface="+mn-lt"/>
                <a:ea typeface="+mn-ea"/>
                <a:cs typeface="Calibri" panose="020F0502020204030204" pitchFamily="34" charset="0"/>
              </a:defRPr>
            </a:lvl1pPr>
          </a:lstStyle>
          <a:p>
            <a:pPr marL="0" marR="0" lvl="0" indent="0" algn="l" defTabSz="9144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atin typeface="Calibri" panose="020F0502020204030204" pitchFamily="34" charset="0"/>
                <a:cs typeface="Calibri" panose="020F0502020204030204" pitchFamily="34" charset="0"/>
              </a:rPr>
              <a:t>Threat - 16pt</a:t>
            </a:r>
          </a:p>
          <a:p>
            <a:endParaRPr lang="en-US" sz="1600" b="1">
              <a:solidFill>
                <a:schemeClr val="accent2"/>
              </a:solidFill>
              <a:latin typeface="Lato Black"/>
              <a:cs typeface="Lato Black"/>
            </a:endParaRPr>
          </a:p>
        </p:txBody>
      </p:sp>
      <p:sp>
        <p:nvSpPr>
          <p:cNvPr id="22" name="Text Placeholder 21">
            <a:extLst>
              <a:ext uri="{FF2B5EF4-FFF2-40B4-BE49-F238E27FC236}">
                <a16:creationId xmlns:a16="http://schemas.microsoft.com/office/drawing/2014/main" id="{62F78505-5ADC-40FB-A660-951875CDEEBC}"/>
              </a:ext>
            </a:extLst>
          </p:cNvPr>
          <p:cNvSpPr>
            <a:spLocks noGrp="1"/>
          </p:cNvSpPr>
          <p:nvPr>
            <p:ph type="body" sz="quarter" idx="35" hasCustomPrompt="1"/>
          </p:nvPr>
        </p:nvSpPr>
        <p:spPr>
          <a:xfrm>
            <a:off x="1468438" y="2037305"/>
            <a:ext cx="2787650" cy="828675"/>
          </a:xfrm>
          <a:prstGeom prst="rect">
            <a:avLst/>
          </a:prstGeom>
        </p:spPr>
        <p:txBody>
          <a:bodyPr/>
          <a:lstStyle>
            <a:lvl1pPr marL="0" indent="0" algn="r">
              <a:buNone/>
              <a:defRPr/>
            </a:lvl1pPr>
          </a:lstStyle>
          <a:p>
            <a:pPr lvl="0"/>
            <a:r>
              <a:rPr lang="en-US"/>
              <a:t>Text</a:t>
            </a:r>
          </a:p>
        </p:txBody>
      </p:sp>
      <p:sp>
        <p:nvSpPr>
          <p:cNvPr id="23" name="Text Placeholder 21">
            <a:extLst>
              <a:ext uri="{FF2B5EF4-FFF2-40B4-BE49-F238E27FC236}">
                <a16:creationId xmlns:a16="http://schemas.microsoft.com/office/drawing/2014/main" id="{8B2736D7-89FD-4DBB-A205-E30BCAA15644}"/>
              </a:ext>
            </a:extLst>
          </p:cNvPr>
          <p:cNvSpPr>
            <a:spLocks noGrp="1"/>
          </p:cNvSpPr>
          <p:nvPr>
            <p:ph type="body" sz="quarter" idx="36" hasCustomPrompt="1"/>
          </p:nvPr>
        </p:nvSpPr>
        <p:spPr>
          <a:xfrm>
            <a:off x="8555323" y="2024742"/>
            <a:ext cx="2787650" cy="828675"/>
          </a:xfrm>
          <a:prstGeom prst="rect">
            <a:avLst/>
          </a:prstGeom>
        </p:spPr>
        <p:txBody>
          <a:bodyPr/>
          <a:lstStyle>
            <a:lvl1pPr marL="0" indent="0">
              <a:buNone/>
              <a:defRPr/>
            </a:lvl1pPr>
          </a:lstStyle>
          <a:p>
            <a:pPr lvl="0"/>
            <a:r>
              <a:rPr lang="en-US"/>
              <a:t>Text</a:t>
            </a:r>
          </a:p>
        </p:txBody>
      </p:sp>
      <p:sp>
        <p:nvSpPr>
          <p:cNvPr id="24" name="Text Placeholder 21">
            <a:extLst>
              <a:ext uri="{FF2B5EF4-FFF2-40B4-BE49-F238E27FC236}">
                <a16:creationId xmlns:a16="http://schemas.microsoft.com/office/drawing/2014/main" id="{D15BC336-CF9B-4D89-8F0A-0A3194F9C3ED}"/>
              </a:ext>
            </a:extLst>
          </p:cNvPr>
          <p:cNvSpPr>
            <a:spLocks noGrp="1"/>
          </p:cNvSpPr>
          <p:nvPr>
            <p:ph type="body" sz="quarter" idx="37" hasCustomPrompt="1"/>
          </p:nvPr>
        </p:nvSpPr>
        <p:spPr>
          <a:xfrm>
            <a:off x="1468438" y="4264458"/>
            <a:ext cx="2787650" cy="828675"/>
          </a:xfrm>
          <a:prstGeom prst="rect">
            <a:avLst/>
          </a:prstGeom>
        </p:spPr>
        <p:txBody>
          <a:bodyPr/>
          <a:lstStyle>
            <a:lvl1pPr marL="0" indent="0" algn="r">
              <a:buNone/>
              <a:defRPr/>
            </a:lvl1pPr>
          </a:lstStyle>
          <a:p>
            <a:pPr lvl="0"/>
            <a:r>
              <a:rPr lang="en-US"/>
              <a:t>Text</a:t>
            </a:r>
          </a:p>
        </p:txBody>
      </p:sp>
      <p:sp>
        <p:nvSpPr>
          <p:cNvPr id="25" name="Text Placeholder 21">
            <a:extLst>
              <a:ext uri="{FF2B5EF4-FFF2-40B4-BE49-F238E27FC236}">
                <a16:creationId xmlns:a16="http://schemas.microsoft.com/office/drawing/2014/main" id="{89845F2D-B819-4540-930C-7F8F277C3DC5}"/>
              </a:ext>
            </a:extLst>
          </p:cNvPr>
          <p:cNvSpPr>
            <a:spLocks noGrp="1"/>
          </p:cNvSpPr>
          <p:nvPr>
            <p:ph type="body" sz="quarter" idx="38" hasCustomPrompt="1"/>
          </p:nvPr>
        </p:nvSpPr>
        <p:spPr>
          <a:xfrm>
            <a:off x="8555323" y="4301926"/>
            <a:ext cx="2787650" cy="828675"/>
          </a:xfrm>
          <a:prstGeom prst="rect">
            <a:avLst/>
          </a:prstGeom>
        </p:spPr>
        <p:txBody>
          <a:bodyPr/>
          <a:lstStyle>
            <a:lvl1pPr marL="0" indent="0">
              <a:buNone/>
              <a:defRPr/>
            </a:lvl1pPr>
          </a:lstStyle>
          <a:p>
            <a:pPr lvl="0"/>
            <a:r>
              <a:rPr lang="en-US"/>
              <a:t>Text</a:t>
            </a:r>
          </a:p>
        </p:txBody>
      </p:sp>
      <p:sp>
        <p:nvSpPr>
          <p:cNvPr id="21" name="Text Placeholder 6">
            <a:extLst>
              <a:ext uri="{FF2B5EF4-FFF2-40B4-BE49-F238E27FC236}">
                <a16:creationId xmlns:a16="http://schemas.microsoft.com/office/drawing/2014/main" id="{E697DA7D-7423-4B02-9A93-DF04CC322BC7}"/>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2141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Section 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3BD5-226B-4507-9186-F98DAC6C7D47}"/>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C60B4EAF-8128-4B14-9955-19F3EAE533F1}"/>
              </a:ext>
            </a:extLst>
          </p:cNvPr>
          <p:cNvGrpSpPr/>
          <p:nvPr userDrawn="1"/>
        </p:nvGrpSpPr>
        <p:grpSpPr>
          <a:xfrm>
            <a:off x="335820" y="2366460"/>
            <a:ext cx="11560965" cy="3189388"/>
            <a:chOff x="729361" y="2305445"/>
            <a:chExt cx="10728374" cy="2959696"/>
          </a:xfrm>
        </p:grpSpPr>
        <p:sp>
          <p:nvSpPr>
            <p:cNvPr id="4" name="Freeform: Shape 3" descr="Arrow Right">
              <a:extLst>
                <a:ext uri="{FF2B5EF4-FFF2-40B4-BE49-F238E27FC236}">
                  <a16:creationId xmlns:a16="http://schemas.microsoft.com/office/drawing/2014/main" id="{73DD6908-2760-434A-95FF-BD24BA5AE6D7}"/>
                </a:ext>
              </a:extLst>
            </p:cNvPr>
            <p:cNvSpPr/>
            <p:nvPr userDrawn="1"/>
          </p:nvSpPr>
          <p:spPr>
            <a:xfrm>
              <a:off x="2348035" y="2305445"/>
              <a:ext cx="2863385" cy="673100"/>
            </a:xfrm>
            <a:custGeom>
              <a:avLst/>
              <a:gdLst>
                <a:gd name="connsiteX0" fmla="*/ 2308142 w 2863385"/>
                <a:gd name="connsiteY0" fmla="*/ 0 h 673100"/>
                <a:gd name="connsiteX1" fmla="*/ 2317321 w 2863385"/>
                <a:gd name="connsiteY1" fmla="*/ 0 h 673100"/>
                <a:gd name="connsiteX2" fmla="*/ 2784728 w 2863385"/>
                <a:gd name="connsiteY2" fmla="*/ 576069 h 673100"/>
                <a:gd name="connsiteX3" fmla="*/ 2863385 w 2863385"/>
                <a:gd name="connsiteY3" fmla="*/ 576069 h 673100"/>
                <a:gd name="connsiteX4" fmla="*/ 2863385 w 2863385"/>
                <a:gd name="connsiteY4" fmla="*/ 673012 h 673100"/>
                <a:gd name="connsiteX5" fmla="*/ 2863385 w 2863385"/>
                <a:gd name="connsiteY5" fmla="*/ 673100 h 673100"/>
                <a:gd name="connsiteX6" fmla="*/ 2511763 w 2863385"/>
                <a:gd name="connsiteY6" fmla="*/ 673100 h 673100"/>
                <a:gd name="connsiteX7" fmla="*/ 2308193 w 2863385"/>
                <a:gd name="connsiteY7" fmla="*/ 673100 h 673100"/>
                <a:gd name="connsiteX8" fmla="*/ 2310 w 2863385"/>
                <a:gd name="connsiteY8" fmla="*/ 0 h 673100"/>
                <a:gd name="connsiteX9" fmla="*/ 1072684 w 2863385"/>
                <a:gd name="connsiteY9" fmla="*/ 0 h 673100"/>
                <a:gd name="connsiteX10" fmla="*/ 1406144 w 2863385"/>
                <a:gd name="connsiteY10" fmla="*/ 0 h 673100"/>
                <a:gd name="connsiteX11" fmla="*/ 2308141 w 2863385"/>
                <a:gd name="connsiteY11" fmla="*/ 0 h 673100"/>
                <a:gd name="connsiteX12" fmla="*/ 2308192 w 2863385"/>
                <a:gd name="connsiteY12" fmla="*/ 673100 h 673100"/>
                <a:gd name="connsiteX13" fmla="*/ 1406144 w 2863385"/>
                <a:gd name="connsiteY13" fmla="*/ 673100 h 673100"/>
                <a:gd name="connsiteX14" fmla="*/ 1072684 w 2863385"/>
                <a:gd name="connsiteY14" fmla="*/ 673100 h 673100"/>
                <a:gd name="connsiteX15" fmla="*/ 690114 w 2863385"/>
                <a:gd name="connsiteY15" fmla="*/ 673100 h 673100"/>
                <a:gd name="connsiteX16" fmla="*/ 0 w 2863385"/>
                <a:gd name="connsiteY16" fmla="*/ 1386 h 673100"/>
                <a:gd name="connsiteX0" fmla="*/ 2308142 w 2863385"/>
                <a:gd name="connsiteY0" fmla="*/ 0 h 673100"/>
                <a:gd name="connsiteX1" fmla="*/ 2317321 w 2863385"/>
                <a:gd name="connsiteY1" fmla="*/ 0 h 673100"/>
                <a:gd name="connsiteX2" fmla="*/ 2863385 w 2863385"/>
                <a:gd name="connsiteY2" fmla="*/ 576069 h 673100"/>
                <a:gd name="connsiteX3" fmla="*/ 2863385 w 2863385"/>
                <a:gd name="connsiteY3" fmla="*/ 673012 h 673100"/>
                <a:gd name="connsiteX4" fmla="*/ 2863385 w 2863385"/>
                <a:gd name="connsiteY4" fmla="*/ 673100 h 673100"/>
                <a:gd name="connsiteX5" fmla="*/ 2511763 w 2863385"/>
                <a:gd name="connsiteY5" fmla="*/ 673100 h 673100"/>
                <a:gd name="connsiteX6" fmla="*/ 2308193 w 2863385"/>
                <a:gd name="connsiteY6" fmla="*/ 673100 h 673100"/>
                <a:gd name="connsiteX7" fmla="*/ 2308142 w 2863385"/>
                <a:gd name="connsiteY7" fmla="*/ 0 h 673100"/>
                <a:gd name="connsiteX8" fmla="*/ 2310 w 2863385"/>
                <a:gd name="connsiteY8" fmla="*/ 0 h 673100"/>
                <a:gd name="connsiteX9" fmla="*/ 1072684 w 2863385"/>
                <a:gd name="connsiteY9" fmla="*/ 0 h 673100"/>
                <a:gd name="connsiteX10" fmla="*/ 1406144 w 2863385"/>
                <a:gd name="connsiteY10" fmla="*/ 0 h 673100"/>
                <a:gd name="connsiteX11" fmla="*/ 2308141 w 2863385"/>
                <a:gd name="connsiteY11" fmla="*/ 0 h 673100"/>
                <a:gd name="connsiteX12" fmla="*/ 2308192 w 2863385"/>
                <a:gd name="connsiteY12" fmla="*/ 673100 h 673100"/>
                <a:gd name="connsiteX13" fmla="*/ 1406144 w 2863385"/>
                <a:gd name="connsiteY13" fmla="*/ 673100 h 673100"/>
                <a:gd name="connsiteX14" fmla="*/ 1072684 w 2863385"/>
                <a:gd name="connsiteY14" fmla="*/ 673100 h 673100"/>
                <a:gd name="connsiteX15" fmla="*/ 690114 w 2863385"/>
                <a:gd name="connsiteY15" fmla="*/ 673100 h 673100"/>
                <a:gd name="connsiteX16" fmla="*/ 0 w 2863385"/>
                <a:gd name="connsiteY16" fmla="*/ 1386 h 673100"/>
                <a:gd name="connsiteX17" fmla="*/ 2310 w 2863385"/>
                <a:gd name="connsiteY17" fmla="*/ 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63385" h="673100">
                  <a:moveTo>
                    <a:pt x="2308142" y="0"/>
                  </a:moveTo>
                  <a:lnTo>
                    <a:pt x="2317321" y="0"/>
                  </a:lnTo>
                  <a:lnTo>
                    <a:pt x="2863385" y="576069"/>
                  </a:lnTo>
                  <a:lnTo>
                    <a:pt x="2863385" y="673012"/>
                  </a:lnTo>
                  <a:lnTo>
                    <a:pt x="2863385" y="673100"/>
                  </a:lnTo>
                  <a:lnTo>
                    <a:pt x="2511763" y="673100"/>
                  </a:lnTo>
                  <a:lnTo>
                    <a:pt x="2308193" y="673100"/>
                  </a:lnTo>
                  <a:cubicBezTo>
                    <a:pt x="2308176" y="448733"/>
                    <a:pt x="2308159" y="224367"/>
                    <a:pt x="2308142" y="0"/>
                  </a:cubicBezTo>
                  <a:close/>
                  <a:moveTo>
                    <a:pt x="2310" y="0"/>
                  </a:moveTo>
                  <a:lnTo>
                    <a:pt x="1072684" y="0"/>
                  </a:lnTo>
                  <a:lnTo>
                    <a:pt x="1406144" y="0"/>
                  </a:lnTo>
                  <a:lnTo>
                    <a:pt x="2308141" y="0"/>
                  </a:lnTo>
                  <a:cubicBezTo>
                    <a:pt x="2308158" y="224367"/>
                    <a:pt x="2308175" y="448733"/>
                    <a:pt x="2308192" y="673100"/>
                  </a:cubicBezTo>
                  <a:lnTo>
                    <a:pt x="1406144" y="673100"/>
                  </a:lnTo>
                  <a:lnTo>
                    <a:pt x="1072684" y="673100"/>
                  </a:lnTo>
                  <a:lnTo>
                    <a:pt x="690114" y="673100"/>
                  </a:lnTo>
                  <a:lnTo>
                    <a:pt x="0" y="1386"/>
                  </a:lnTo>
                  <a:lnTo>
                    <a:pt x="2310" y="0"/>
                  </a:lnTo>
                  <a:close/>
                </a:path>
              </a:pathLst>
            </a:custGeom>
            <a:solidFill>
              <a:schemeClr val="bg2"/>
            </a:solidFill>
            <a:ln w="74513"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p>
          </p:txBody>
        </p:sp>
        <p:sp>
          <p:nvSpPr>
            <p:cNvPr id="5" name="Freeform: Shape 4" descr="Arrow Right">
              <a:extLst>
                <a:ext uri="{FF2B5EF4-FFF2-40B4-BE49-F238E27FC236}">
                  <a16:creationId xmlns:a16="http://schemas.microsoft.com/office/drawing/2014/main" id="{25723244-6F7F-40B8-A58F-7B9E2A5AC9B9}"/>
                </a:ext>
              </a:extLst>
            </p:cNvPr>
            <p:cNvSpPr/>
            <p:nvPr userDrawn="1"/>
          </p:nvSpPr>
          <p:spPr>
            <a:xfrm>
              <a:off x="729361" y="2306831"/>
              <a:ext cx="1790701" cy="673100"/>
            </a:xfrm>
            <a:custGeom>
              <a:avLst/>
              <a:gdLst>
                <a:gd name="connsiteX0" fmla="*/ 1235458 w 1790701"/>
                <a:gd name="connsiteY0" fmla="*/ 0 h 673100"/>
                <a:gd name="connsiteX1" fmla="*/ 1244637 w 1790701"/>
                <a:gd name="connsiteY1" fmla="*/ 0 h 673100"/>
                <a:gd name="connsiteX2" fmla="*/ 1712044 w 1790701"/>
                <a:gd name="connsiteY2" fmla="*/ 576069 h 673100"/>
                <a:gd name="connsiteX3" fmla="*/ 1790701 w 1790701"/>
                <a:gd name="connsiteY3" fmla="*/ 576069 h 673100"/>
                <a:gd name="connsiteX4" fmla="*/ 1790701 w 1790701"/>
                <a:gd name="connsiteY4" fmla="*/ 673012 h 673100"/>
                <a:gd name="connsiteX5" fmla="*/ 1790701 w 1790701"/>
                <a:gd name="connsiteY5" fmla="*/ 673100 h 673100"/>
                <a:gd name="connsiteX6" fmla="*/ 1439079 w 1790701"/>
                <a:gd name="connsiteY6" fmla="*/ 673100 h 673100"/>
                <a:gd name="connsiteX7" fmla="*/ 1235509 w 1790701"/>
                <a:gd name="connsiteY7" fmla="*/ 673100 h 673100"/>
                <a:gd name="connsiteX8" fmla="*/ 0 w 1790701"/>
                <a:gd name="connsiteY8" fmla="*/ 0 h 673100"/>
                <a:gd name="connsiteX9" fmla="*/ 1235457 w 1790701"/>
                <a:gd name="connsiteY9" fmla="*/ 0 h 673100"/>
                <a:gd name="connsiteX10" fmla="*/ 1235508 w 1790701"/>
                <a:gd name="connsiteY10" fmla="*/ 673100 h 673100"/>
                <a:gd name="connsiteX11" fmla="*/ 0 w 1790701"/>
                <a:gd name="connsiteY11" fmla="*/ 673100 h 673100"/>
                <a:gd name="connsiteX0" fmla="*/ 1235458 w 1790701"/>
                <a:gd name="connsiteY0" fmla="*/ 0 h 673100"/>
                <a:gd name="connsiteX1" fmla="*/ 1244637 w 1790701"/>
                <a:gd name="connsiteY1" fmla="*/ 0 h 673100"/>
                <a:gd name="connsiteX2" fmla="*/ 1790701 w 1790701"/>
                <a:gd name="connsiteY2" fmla="*/ 576069 h 673100"/>
                <a:gd name="connsiteX3" fmla="*/ 1790701 w 1790701"/>
                <a:gd name="connsiteY3" fmla="*/ 673012 h 673100"/>
                <a:gd name="connsiteX4" fmla="*/ 1790701 w 1790701"/>
                <a:gd name="connsiteY4" fmla="*/ 673100 h 673100"/>
                <a:gd name="connsiteX5" fmla="*/ 1439079 w 1790701"/>
                <a:gd name="connsiteY5" fmla="*/ 673100 h 673100"/>
                <a:gd name="connsiteX6" fmla="*/ 1235509 w 1790701"/>
                <a:gd name="connsiteY6" fmla="*/ 673100 h 673100"/>
                <a:gd name="connsiteX7" fmla="*/ 1235458 w 1790701"/>
                <a:gd name="connsiteY7" fmla="*/ 0 h 673100"/>
                <a:gd name="connsiteX8" fmla="*/ 0 w 1790701"/>
                <a:gd name="connsiteY8" fmla="*/ 0 h 673100"/>
                <a:gd name="connsiteX9" fmla="*/ 1235457 w 1790701"/>
                <a:gd name="connsiteY9" fmla="*/ 0 h 673100"/>
                <a:gd name="connsiteX10" fmla="*/ 1235508 w 1790701"/>
                <a:gd name="connsiteY10" fmla="*/ 673100 h 673100"/>
                <a:gd name="connsiteX11" fmla="*/ 0 w 1790701"/>
                <a:gd name="connsiteY11" fmla="*/ 673100 h 673100"/>
                <a:gd name="connsiteX12" fmla="*/ 0 w 1790701"/>
                <a:gd name="connsiteY12" fmla="*/ 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0701" h="673100">
                  <a:moveTo>
                    <a:pt x="1235458" y="0"/>
                  </a:moveTo>
                  <a:lnTo>
                    <a:pt x="1244637" y="0"/>
                  </a:lnTo>
                  <a:lnTo>
                    <a:pt x="1790701" y="576069"/>
                  </a:lnTo>
                  <a:lnTo>
                    <a:pt x="1790701" y="673012"/>
                  </a:lnTo>
                  <a:lnTo>
                    <a:pt x="1790701" y="673100"/>
                  </a:lnTo>
                  <a:lnTo>
                    <a:pt x="1439079" y="673100"/>
                  </a:lnTo>
                  <a:lnTo>
                    <a:pt x="1235509" y="673100"/>
                  </a:lnTo>
                  <a:cubicBezTo>
                    <a:pt x="1235492" y="448733"/>
                    <a:pt x="1235475" y="224367"/>
                    <a:pt x="1235458" y="0"/>
                  </a:cubicBezTo>
                  <a:close/>
                  <a:moveTo>
                    <a:pt x="0" y="0"/>
                  </a:moveTo>
                  <a:lnTo>
                    <a:pt x="1235457" y="0"/>
                  </a:lnTo>
                  <a:cubicBezTo>
                    <a:pt x="1235474" y="224367"/>
                    <a:pt x="1235491" y="448733"/>
                    <a:pt x="1235508" y="673100"/>
                  </a:cubicBezTo>
                  <a:lnTo>
                    <a:pt x="0" y="673100"/>
                  </a:lnTo>
                  <a:lnTo>
                    <a:pt x="0" y="0"/>
                  </a:lnTo>
                  <a:close/>
                </a:path>
              </a:pathLst>
            </a:custGeom>
            <a:solidFill>
              <a:schemeClr val="accent3"/>
            </a:solidFill>
            <a:ln w="74513"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000" b="1"/>
            </a:p>
          </p:txBody>
        </p:sp>
        <p:sp>
          <p:nvSpPr>
            <p:cNvPr id="6" name="Freeform: Shape 5" descr="Arrow Right">
              <a:extLst>
                <a:ext uri="{FF2B5EF4-FFF2-40B4-BE49-F238E27FC236}">
                  <a16:creationId xmlns:a16="http://schemas.microsoft.com/office/drawing/2014/main" id="{2AF7CDE6-5C29-4C7A-A38A-795156D89EB7}"/>
                </a:ext>
              </a:extLst>
            </p:cNvPr>
            <p:cNvSpPr/>
            <p:nvPr userDrawn="1"/>
          </p:nvSpPr>
          <p:spPr>
            <a:xfrm>
              <a:off x="5039393" y="2305445"/>
              <a:ext cx="2863385" cy="673100"/>
            </a:xfrm>
            <a:custGeom>
              <a:avLst/>
              <a:gdLst>
                <a:gd name="connsiteX0" fmla="*/ 2308142 w 2863385"/>
                <a:gd name="connsiteY0" fmla="*/ 0 h 673100"/>
                <a:gd name="connsiteX1" fmla="*/ 2317321 w 2863385"/>
                <a:gd name="connsiteY1" fmla="*/ 0 h 673100"/>
                <a:gd name="connsiteX2" fmla="*/ 2784728 w 2863385"/>
                <a:gd name="connsiteY2" fmla="*/ 576069 h 673100"/>
                <a:gd name="connsiteX3" fmla="*/ 2863385 w 2863385"/>
                <a:gd name="connsiteY3" fmla="*/ 576069 h 673100"/>
                <a:gd name="connsiteX4" fmla="*/ 2863385 w 2863385"/>
                <a:gd name="connsiteY4" fmla="*/ 673012 h 673100"/>
                <a:gd name="connsiteX5" fmla="*/ 2863385 w 2863385"/>
                <a:gd name="connsiteY5" fmla="*/ 673100 h 673100"/>
                <a:gd name="connsiteX6" fmla="*/ 2511763 w 2863385"/>
                <a:gd name="connsiteY6" fmla="*/ 673100 h 673100"/>
                <a:gd name="connsiteX7" fmla="*/ 2308193 w 2863385"/>
                <a:gd name="connsiteY7" fmla="*/ 673100 h 673100"/>
                <a:gd name="connsiteX8" fmla="*/ 2310 w 2863385"/>
                <a:gd name="connsiteY8" fmla="*/ 0 h 673100"/>
                <a:gd name="connsiteX9" fmla="*/ 1072684 w 2863385"/>
                <a:gd name="connsiteY9" fmla="*/ 0 h 673100"/>
                <a:gd name="connsiteX10" fmla="*/ 1406144 w 2863385"/>
                <a:gd name="connsiteY10" fmla="*/ 0 h 673100"/>
                <a:gd name="connsiteX11" fmla="*/ 2308141 w 2863385"/>
                <a:gd name="connsiteY11" fmla="*/ 0 h 673100"/>
                <a:gd name="connsiteX12" fmla="*/ 2308192 w 2863385"/>
                <a:gd name="connsiteY12" fmla="*/ 673100 h 673100"/>
                <a:gd name="connsiteX13" fmla="*/ 1406144 w 2863385"/>
                <a:gd name="connsiteY13" fmla="*/ 673100 h 673100"/>
                <a:gd name="connsiteX14" fmla="*/ 1072684 w 2863385"/>
                <a:gd name="connsiteY14" fmla="*/ 673100 h 673100"/>
                <a:gd name="connsiteX15" fmla="*/ 690114 w 2863385"/>
                <a:gd name="connsiteY15" fmla="*/ 673100 h 673100"/>
                <a:gd name="connsiteX16" fmla="*/ 0 w 2863385"/>
                <a:gd name="connsiteY16" fmla="*/ 1386 h 673100"/>
                <a:gd name="connsiteX0" fmla="*/ 2308142 w 2863385"/>
                <a:gd name="connsiteY0" fmla="*/ 0 h 673100"/>
                <a:gd name="connsiteX1" fmla="*/ 2317321 w 2863385"/>
                <a:gd name="connsiteY1" fmla="*/ 0 h 673100"/>
                <a:gd name="connsiteX2" fmla="*/ 2863385 w 2863385"/>
                <a:gd name="connsiteY2" fmla="*/ 576069 h 673100"/>
                <a:gd name="connsiteX3" fmla="*/ 2863385 w 2863385"/>
                <a:gd name="connsiteY3" fmla="*/ 673012 h 673100"/>
                <a:gd name="connsiteX4" fmla="*/ 2863385 w 2863385"/>
                <a:gd name="connsiteY4" fmla="*/ 673100 h 673100"/>
                <a:gd name="connsiteX5" fmla="*/ 2511763 w 2863385"/>
                <a:gd name="connsiteY5" fmla="*/ 673100 h 673100"/>
                <a:gd name="connsiteX6" fmla="*/ 2308193 w 2863385"/>
                <a:gd name="connsiteY6" fmla="*/ 673100 h 673100"/>
                <a:gd name="connsiteX7" fmla="*/ 2308142 w 2863385"/>
                <a:gd name="connsiteY7" fmla="*/ 0 h 673100"/>
                <a:gd name="connsiteX8" fmla="*/ 2310 w 2863385"/>
                <a:gd name="connsiteY8" fmla="*/ 0 h 673100"/>
                <a:gd name="connsiteX9" fmla="*/ 1072684 w 2863385"/>
                <a:gd name="connsiteY9" fmla="*/ 0 h 673100"/>
                <a:gd name="connsiteX10" fmla="*/ 1406144 w 2863385"/>
                <a:gd name="connsiteY10" fmla="*/ 0 h 673100"/>
                <a:gd name="connsiteX11" fmla="*/ 2308141 w 2863385"/>
                <a:gd name="connsiteY11" fmla="*/ 0 h 673100"/>
                <a:gd name="connsiteX12" fmla="*/ 2308192 w 2863385"/>
                <a:gd name="connsiteY12" fmla="*/ 673100 h 673100"/>
                <a:gd name="connsiteX13" fmla="*/ 1406144 w 2863385"/>
                <a:gd name="connsiteY13" fmla="*/ 673100 h 673100"/>
                <a:gd name="connsiteX14" fmla="*/ 1072684 w 2863385"/>
                <a:gd name="connsiteY14" fmla="*/ 673100 h 673100"/>
                <a:gd name="connsiteX15" fmla="*/ 690114 w 2863385"/>
                <a:gd name="connsiteY15" fmla="*/ 673100 h 673100"/>
                <a:gd name="connsiteX16" fmla="*/ 0 w 2863385"/>
                <a:gd name="connsiteY16" fmla="*/ 1386 h 673100"/>
                <a:gd name="connsiteX17" fmla="*/ 2310 w 2863385"/>
                <a:gd name="connsiteY17" fmla="*/ 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63385" h="673100">
                  <a:moveTo>
                    <a:pt x="2308142" y="0"/>
                  </a:moveTo>
                  <a:lnTo>
                    <a:pt x="2317321" y="0"/>
                  </a:lnTo>
                  <a:lnTo>
                    <a:pt x="2863385" y="576069"/>
                  </a:lnTo>
                  <a:lnTo>
                    <a:pt x="2863385" y="673012"/>
                  </a:lnTo>
                  <a:lnTo>
                    <a:pt x="2863385" y="673100"/>
                  </a:lnTo>
                  <a:lnTo>
                    <a:pt x="2511763" y="673100"/>
                  </a:lnTo>
                  <a:lnTo>
                    <a:pt x="2308193" y="673100"/>
                  </a:lnTo>
                  <a:cubicBezTo>
                    <a:pt x="2308176" y="448733"/>
                    <a:pt x="2308159" y="224367"/>
                    <a:pt x="2308142" y="0"/>
                  </a:cubicBezTo>
                  <a:close/>
                  <a:moveTo>
                    <a:pt x="2310" y="0"/>
                  </a:moveTo>
                  <a:lnTo>
                    <a:pt x="1072684" y="0"/>
                  </a:lnTo>
                  <a:lnTo>
                    <a:pt x="1406144" y="0"/>
                  </a:lnTo>
                  <a:lnTo>
                    <a:pt x="2308141" y="0"/>
                  </a:lnTo>
                  <a:cubicBezTo>
                    <a:pt x="2308158" y="224367"/>
                    <a:pt x="2308175" y="448733"/>
                    <a:pt x="2308192" y="673100"/>
                  </a:cubicBezTo>
                  <a:lnTo>
                    <a:pt x="1406144" y="673100"/>
                  </a:lnTo>
                  <a:lnTo>
                    <a:pt x="1072684" y="673100"/>
                  </a:lnTo>
                  <a:lnTo>
                    <a:pt x="690114" y="673100"/>
                  </a:lnTo>
                  <a:lnTo>
                    <a:pt x="0" y="1386"/>
                  </a:lnTo>
                  <a:lnTo>
                    <a:pt x="2310" y="0"/>
                  </a:lnTo>
                  <a:close/>
                </a:path>
              </a:pathLst>
            </a:custGeom>
            <a:solidFill>
              <a:schemeClr val="accent6"/>
            </a:solidFill>
            <a:ln w="74513"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p>
          </p:txBody>
        </p:sp>
        <p:sp>
          <p:nvSpPr>
            <p:cNvPr id="7" name="Freeform: Shape 6" descr="Arrow Right">
              <a:extLst>
                <a:ext uri="{FF2B5EF4-FFF2-40B4-BE49-F238E27FC236}">
                  <a16:creationId xmlns:a16="http://schemas.microsoft.com/office/drawing/2014/main" id="{06ADA125-1797-4EC8-B728-B74325EE2B26}"/>
                </a:ext>
              </a:extLst>
            </p:cNvPr>
            <p:cNvSpPr/>
            <p:nvPr userDrawn="1"/>
          </p:nvSpPr>
          <p:spPr>
            <a:xfrm>
              <a:off x="7730751" y="2305445"/>
              <a:ext cx="2863385" cy="673100"/>
            </a:xfrm>
            <a:custGeom>
              <a:avLst/>
              <a:gdLst>
                <a:gd name="connsiteX0" fmla="*/ 2308142 w 2863385"/>
                <a:gd name="connsiteY0" fmla="*/ 0 h 673100"/>
                <a:gd name="connsiteX1" fmla="*/ 2317321 w 2863385"/>
                <a:gd name="connsiteY1" fmla="*/ 0 h 673100"/>
                <a:gd name="connsiteX2" fmla="*/ 2784728 w 2863385"/>
                <a:gd name="connsiteY2" fmla="*/ 576069 h 673100"/>
                <a:gd name="connsiteX3" fmla="*/ 2863385 w 2863385"/>
                <a:gd name="connsiteY3" fmla="*/ 576069 h 673100"/>
                <a:gd name="connsiteX4" fmla="*/ 2863385 w 2863385"/>
                <a:gd name="connsiteY4" fmla="*/ 673012 h 673100"/>
                <a:gd name="connsiteX5" fmla="*/ 2863385 w 2863385"/>
                <a:gd name="connsiteY5" fmla="*/ 673100 h 673100"/>
                <a:gd name="connsiteX6" fmla="*/ 2511763 w 2863385"/>
                <a:gd name="connsiteY6" fmla="*/ 673100 h 673100"/>
                <a:gd name="connsiteX7" fmla="*/ 2308193 w 2863385"/>
                <a:gd name="connsiteY7" fmla="*/ 673100 h 673100"/>
                <a:gd name="connsiteX8" fmla="*/ 2310 w 2863385"/>
                <a:gd name="connsiteY8" fmla="*/ 0 h 673100"/>
                <a:gd name="connsiteX9" fmla="*/ 1072684 w 2863385"/>
                <a:gd name="connsiteY9" fmla="*/ 0 h 673100"/>
                <a:gd name="connsiteX10" fmla="*/ 1406144 w 2863385"/>
                <a:gd name="connsiteY10" fmla="*/ 0 h 673100"/>
                <a:gd name="connsiteX11" fmla="*/ 2308141 w 2863385"/>
                <a:gd name="connsiteY11" fmla="*/ 0 h 673100"/>
                <a:gd name="connsiteX12" fmla="*/ 2308192 w 2863385"/>
                <a:gd name="connsiteY12" fmla="*/ 673100 h 673100"/>
                <a:gd name="connsiteX13" fmla="*/ 1406144 w 2863385"/>
                <a:gd name="connsiteY13" fmla="*/ 673100 h 673100"/>
                <a:gd name="connsiteX14" fmla="*/ 1072684 w 2863385"/>
                <a:gd name="connsiteY14" fmla="*/ 673100 h 673100"/>
                <a:gd name="connsiteX15" fmla="*/ 690114 w 2863385"/>
                <a:gd name="connsiteY15" fmla="*/ 673100 h 673100"/>
                <a:gd name="connsiteX16" fmla="*/ 0 w 2863385"/>
                <a:gd name="connsiteY16" fmla="*/ 1386 h 673100"/>
                <a:gd name="connsiteX0" fmla="*/ 2308142 w 2863385"/>
                <a:gd name="connsiteY0" fmla="*/ 0 h 673100"/>
                <a:gd name="connsiteX1" fmla="*/ 2317321 w 2863385"/>
                <a:gd name="connsiteY1" fmla="*/ 0 h 673100"/>
                <a:gd name="connsiteX2" fmla="*/ 2863385 w 2863385"/>
                <a:gd name="connsiteY2" fmla="*/ 576069 h 673100"/>
                <a:gd name="connsiteX3" fmla="*/ 2863385 w 2863385"/>
                <a:gd name="connsiteY3" fmla="*/ 673012 h 673100"/>
                <a:gd name="connsiteX4" fmla="*/ 2863385 w 2863385"/>
                <a:gd name="connsiteY4" fmla="*/ 673100 h 673100"/>
                <a:gd name="connsiteX5" fmla="*/ 2511763 w 2863385"/>
                <a:gd name="connsiteY5" fmla="*/ 673100 h 673100"/>
                <a:gd name="connsiteX6" fmla="*/ 2308193 w 2863385"/>
                <a:gd name="connsiteY6" fmla="*/ 673100 h 673100"/>
                <a:gd name="connsiteX7" fmla="*/ 2308142 w 2863385"/>
                <a:gd name="connsiteY7" fmla="*/ 0 h 673100"/>
                <a:gd name="connsiteX8" fmla="*/ 2310 w 2863385"/>
                <a:gd name="connsiteY8" fmla="*/ 0 h 673100"/>
                <a:gd name="connsiteX9" fmla="*/ 1072684 w 2863385"/>
                <a:gd name="connsiteY9" fmla="*/ 0 h 673100"/>
                <a:gd name="connsiteX10" fmla="*/ 1406144 w 2863385"/>
                <a:gd name="connsiteY10" fmla="*/ 0 h 673100"/>
                <a:gd name="connsiteX11" fmla="*/ 2308141 w 2863385"/>
                <a:gd name="connsiteY11" fmla="*/ 0 h 673100"/>
                <a:gd name="connsiteX12" fmla="*/ 2308192 w 2863385"/>
                <a:gd name="connsiteY12" fmla="*/ 673100 h 673100"/>
                <a:gd name="connsiteX13" fmla="*/ 1406144 w 2863385"/>
                <a:gd name="connsiteY13" fmla="*/ 673100 h 673100"/>
                <a:gd name="connsiteX14" fmla="*/ 1072684 w 2863385"/>
                <a:gd name="connsiteY14" fmla="*/ 673100 h 673100"/>
                <a:gd name="connsiteX15" fmla="*/ 690114 w 2863385"/>
                <a:gd name="connsiteY15" fmla="*/ 673100 h 673100"/>
                <a:gd name="connsiteX16" fmla="*/ 0 w 2863385"/>
                <a:gd name="connsiteY16" fmla="*/ 1386 h 673100"/>
                <a:gd name="connsiteX17" fmla="*/ 2310 w 2863385"/>
                <a:gd name="connsiteY17" fmla="*/ 0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63385" h="673100">
                  <a:moveTo>
                    <a:pt x="2308142" y="0"/>
                  </a:moveTo>
                  <a:lnTo>
                    <a:pt x="2317321" y="0"/>
                  </a:lnTo>
                  <a:lnTo>
                    <a:pt x="2863385" y="576069"/>
                  </a:lnTo>
                  <a:lnTo>
                    <a:pt x="2863385" y="673012"/>
                  </a:lnTo>
                  <a:lnTo>
                    <a:pt x="2863385" y="673100"/>
                  </a:lnTo>
                  <a:lnTo>
                    <a:pt x="2511763" y="673100"/>
                  </a:lnTo>
                  <a:lnTo>
                    <a:pt x="2308193" y="673100"/>
                  </a:lnTo>
                  <a:cubicBezTo>
                    <a:pt x="2308176" y="448733"/>
                    <a:pt x="2308159" y="224367"/>
                    <a:pt x="2308142" y="0"/>
                  </a:cubicBezTo>
                  <a:close/>
                  <a:moveTo>
                    <a:pt x="2310" y="0"/>
                  </a:moveTo>
                  <a:lnTo>
                    <a:pt x="1072684" y="0"/>
                  </a:lnTo>
                  <a:lnTo>
                    <a:pt x="1406144" y="0"/>
                  </a:lnTo>
                  <a:lnTo>
                    <a:pt x="2308141" y="0"/>
                  </a:lnTo>
                  <a:cubicBezTo>
                    <a:pt x="2308158" y="224367"/>
                    <a:pt x="2308175" y="448733"/>
                    <a:pt x="2308192" y="673100"/>
                  </a:cubicBezTo>
                  <a:lnTo>
                    <a:pt x="1406144" y="673100"/>
                  </a:lnTo>
                  <a:lnTo>
                    <a:pt x="1072684" y="673100"/>
                  </a:lnTo>
                  <a:lnTo>
                    <a:pt x="690114" y="673100"/>
                  </a:lnTo>
                  <a:lnTo>
                    <a:pt x="0" y="1386"/>
                  </a:lnTo>
                  <a:lnTo>
                    <a:pt x="2310" y="0"/>
                  </a:lnTo>
                  <a:close/>
                </a:path>
              </a:pathLst>
            </a:custGeom>
            <a:solidFill>
              <a:schemeClr val="accent5"/>
            </a:solidFill>
            <a:ln w="74513"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p>
          </p:txBody>
        </p:sp>
        <p:sp>
          <p:nvSpPr>
            <p:cNvPr id="8" name="Freeform: Shape 7" descr="Arrow Right">
              <a:extLst>
                <a:ext uri="{FF2B5EF4-FFF2-40B4-BE49-F238E27FC236}">
                  <a16:creationId xmlns:a16="http://schemas.microsoft.com/office/drawing/2014/main" id="{80281A33-AD4D-4545-97EC-28B71D8B904C}"/>
                </a:ext>
              </a:extLst>
            </p:cNvPr>
            <p:cNvSpPr/>
            <p:nvPr userDrawn="1"/>
          </p:nvSpPr>
          <p:spPr>
            <a:xfrm>
              <a:off x="1977517" y="2306831"/>
              <a:ext cx="1406144" cy="2958310"/>
            </a:xfrm>
            <a:custGeom>
              <a:avLst/>
              <a:gdLst>
                <a:gd name="connsiteX0" fmla="*/ 0 w 1406144"/>
                <a:gd name="connsiteY0" fmla="*/ 0 h 2958310"/>
                <a:gd name="connsiteX1" fmla="*/ 1321168 w 1406144"/>
                <a:gd name="connsiteY1" fmla="*/ 1285942 h 2958310"/>
                <a:gd name="connsiteX2" fmla="*/ 1330610 w 1406144"/>
                <a:gd name="connsiteY2" fmla="*/ 1295134 h 2958310"/>
                <a:gd name="connsiteX3" fmla="*/ 1321168 w 1406144"/>
                <a:gd name="connsiteY3" fmla="*/ 1672001 h 2958310"/>
                <a:gd name="connsiteX4" fmla="*/ 284 w 1406144"/>
                <a:gd name="connsiteY4" fmla="*/ 2958310 h 2958310"/>
                <a:gd name="connsiteX5" fmla="*/ 282 w 1406144"/>
                <a:gd name="connsiteY5" fmla="*/ 2942578 h 2958310"/>
                <a:gd name="connsiteX6" fmla="*/ 1030679 w 1406144"/>
                <a:gd name="connsiteY6" fmla="*/ 1672001 h 2958310"/>
                <a:gd name="connsiteX7" fmla="*/ 1038136 w 1406144"/>
                <a:gd name="connsiteY7" fmla="*/ 1295134 h 2958310"/>
                <a:gd name="connsiteX8" fmla="*/ 1030679 w 1406144"/>
                <a:gd name="connsiteY8" fmla="*/ 1285942 h 2958310"/>
                <a:gd name="connsiteX9" fmla="*/ 2 w 1406144"/>
                <a:gd name="connsiteY9" fmla="*/ 15654 h 295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6144" h="2958310">
                  <a:moveTo>
                    <a:pt x="0" y="0"/>
                  </a:moveTo>
                  <a:lnTo>
                    <a:pt x="1321168" y="1285942"/>
                  </a:lnTo>
                  <a:cubicBezTo>
                    <a:pt x="1324388" y="1288930"/>
                    <a:pt x="1327541" y="1292000"/>
                    <a:pt x="1330610" y="1295134"/>
                  </a:cubicBezTo>
                  <a:cubicBezTo>
                    <a:pt x="1434902" y="1401742"/>
                    <a:pt x="1430673" y="1570467"/>
                    <a:pt x="1321168" y="1672001"/>
                  </a:cubicBezTo>
                  <a:lnTo>
                    <a:pt x="284" y="2958310"/>
                  </a:lnTo>
                  <a:lnTo>
                    <a:pt x="282" y="2942578"/>
                  </a:lnTo>
                  <a:lnTo>
                    <a:pt x="1030679" y="1672001"/>
                  </a:lnTo>
                  <a:cubicBezTo>
                    <a:pt x="1117159" y="1570467"/>
                    <a:pt x="1120499" y="1401742"/>
                    <a:pt x="1038136" y="1295134"/>
                  </a:cubicBezTo>
                  <a:cubicBezTo>
                    <a:pt x="1035712" y="1292000"/>
                    <a:pt x="1033222" y="1288930"/>
                    <a:pt x="1030679" y="1285942"/>
                  </a:cubicBezTo>
                  <a:lnTo>
                    <a:pt x="2" y="15654"/>
                  </a:lnTo>
                  <a:close/>
                </a:path>
              </a:pathLst>
            </a:custGeom>
            <a:solidFill>
              <a:schemeClr val="accent3">
                <a:lumMod val="75000"/>
              </a:schemeClr>
            </a:solidFill>
            <a:ln w="74513" cap="flat">
              <a:noFill/>
              <a:prstDash val="solid"/>
              <a:miter/>
            </a:ln>
            <a:effectLst/>
          </p:spPr>
          <p:txBody>
            <a:bodyPr rtlCol="0" anchor="ctr"/>
            <a:lstStyle/>
            <a:p>
              <a:endParaRPr lang="en-US"/>
            </a:p>
          </p:txBody>
        </p:sp>
        <p:sp>
          <p:nvSpPr>
            <p:cNvPr id="9" name="Freeform: Shape 8" descr="Arrow Right">
              <a:extLst>
                <a:ext uri="{FF2B5EF4-FFF2-40B4-BE49-F238E27FC236}">
                  <a16:creationId xmlns:a16="http://schemas.microsoft.com/office/drawing/2014/main" id="{D88A333E-4208-451A-BD34-BA00435677E9}"/>
                </a:ext>
              </a:extLst>
            </p:cNvPr>
            <p:cNvSpPr/>
            <p:nvPr userDrawn="1"/>
          </p:nvSpPr>
          <p:spPr>
            <a:xfrm>
              <a:off x="4668875" y="2305445"/>
              <a:ext cx="1406144" cy="2958310"/>
            </a:xfrm>
            <a:custGeom>
              <a:avLst/>
              <a:gdLst>
                <a:gd name="connsiteX0" fmla="*/ 0 w 1406144"/>
                <a:gd name="connsiteY0" fmla="*/ 0 h 2958310"/>
                <a:gd name="connsiteX1" fmla="*/ 1321168 w 1406144"/>
                <a:gd name="connsiteY1" fmla="*/ 1285942 h 2958310"/>
                <a:gd name="connsiteX2" fmla="*/ 1330610 w 1406144"/>
                <a:gd name="connsiteY2" fmla="*/ 1295134 h 2958310"/>
                <a:gd name="connsiteX3" fmla="*/ 1321168 w 1406144"/>
                <a:gd name="connsiteY3" fmla="*/ 1672001 h 2958310"/>
                <a:gd name="connsiteX4" fmla="*/ 284 w 1406144"/>
                <a:gd name="connsiteY4" fmla="*/ 2958310 h 2958310"/>
                <a:gd name="connsiteX5" fmla="*/ 282 w 1406144"/>
                <a:gd name="connsiteY5" fmla="*/ 2942578 h 2958310"/>
                <a:gd name="connsiteX6" fmla="*/ 1030679 w 1406144"/>
                <a:gd name="connsiteY6" fmla="*/ 1672001 h 2958310"/>
                <a:gd name="connsiteX7" fmla="*/ 1038136 w 1406144"/>
                <a:gd name="connsiteY7" fmla="*/ 1295134 h 2958310"/>
                <a:gd name="connsiteX8" fmla="*/ 1030679 w 1406144"/>
                <a:gd name="connsiteY8" fmla="*/ 1285942 h 2958310"/>
                <a:gd name="connsiteX9" fmla="*/ 2 w 1406144"/>
                <a:gd name="connsiteY9" fmla="*/ 15654 h 295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6144" h="2958310">
                  <a:moveTo>
                    <a:pt x="0" y="0"/>
                  </a:moveTo>
                  <a:lnTo>
                    <a:pt x="1321168" y="1285942"/>
                  </a:lnTo>
                  <a:cubicBezTo>
                    <a:pt x="1324388" y="1288930"/>
                    <a:pt x="1327541" y="1292000"/>
                    <a:pt x="1330610" y="1295134"/>
                  </a:cubicBezTo>
                  <a:cubicBezTo>
                    <a:pt x="1434902" y="1401742"/>
                    <a:pt x="1430673" y="1570467"/>
                    <a:pt x="1321168" y="1672001"/>
                  </a:cubicBezTo>
                  <a:lnTo>
                    <a:pt x="284" y="2958310"/>
                  </a:lnTo>
                  <a:lnTo>
                    <a:pt x="282" y="2942578"/>
                  </a:lnTo>
                  <a:lnTo>
                    <a:pt x="1030679" y="1672001"/>
                  </a:lnTo>
                  <a:cubicBezTo>
                    <a:pt x="1117159" y="1570467"/>
                    <a:pt x="1120499" y="1401742"/>
                    <a:pt x="1038136" y="1295134"/>
                  </a:cubicBezTo>
                  <a:cubicBezTo>
                    <a:pt x="1035712" y="1292000"/>
                    <a:pt x="1033222" y="1288930"/>
                    <a:pt x="1030679" y="1285942"/>
                  </a:cubicBezTo>
                  <a:lnTo>
                    <a:pt x="2" y="15654"/>
                  </a:lnTo>
                  <a:close/>
                </a:path>
              </a:pathLst>
            </a:custGeom>
            <a:solidFill>
              <a:schemeClr val="bg2">
                <a:lumMod val="75000"/>
              </a:schemeClr>
            </a:solidFill>
            <a:ln w="74513" cap="flat">
              <a:noFill/>
              <a:prstDash val="solid"/>
              <a:miter/>
            </a:ln>
            <a:effectLst/>
          </p:spPr>
          <p:txBody>
            <a:bodyPr rtlCol="0" anchor="ctr"/>
            <a:lstStyle/>
            <a:p>
              <a:endParaRPr lang="en-US"/>
            </a:p>
          </p:txBody>
        </p:sp>
        <p:sp>
          <p:nvSpPr>
            <p:cNvPr id="10" name="Freeform: Shape 9" descr="Arrow Right">
              <a:extLst>
                <a:ext uri="{FF2B5EF4-FFF2-40B4-BE49-F238E27FC236}">
                  <a16:creationId xmlns:a16="http://schemas.microsoft.com/office/drawing/2014/main" id="{6F3BDF12-FA24-45C9-B300-0F9A788671BE}"/>
                </a:ext>
              </a:extLst>
            </p:cNvPr>
            <p:cNvSpPr/>
            <p:nvPr userDrawn="1"/>
          </p:nvSpPr>
          <p:spPr>
            <a:xfrm>
              <a:off x="7360233" y="2305445"/>
              <a:ext cx="1406144" cy="2958310"/>
            </a:xfrm>
            <a:custGeom>
              <a:avLst/>
              <a:gdLst>
                <a:gd name="connsiteX0" fmla="*/ 0 w 1406144"/>
                <a:gd name="connsiteY0" fmla="*/ 0 h 2958310"/>
                <a:gd name="connsiteX1" fmla="*/ 1321168 w 1406144"/>
                <a:gd name="connsiteY1" fmla="*/ 1285942 h 2958310"/>
                <a:gd name="connsiteX2" fmla="*/ 1330610 w 1406144"/>
                <a:gd name="connsiteY2" fmla="*/ 1295134 h 2958310"/>
                <a:gd name="connsiteX3" fmla="*/ 1321168 w 1406144"/>
                <a:gd name="connsiteY3" fmla="*/ 1672001 h 2958310"/>
                <a:gd name="connsiteX4" fmla="*/ 284 w 1406144"/>
                <a:gd name="connsiteY4" fmla="*/ 2958310 h 2958310"/>
                <a:gd name="connsiteX5" fmla="*/ 282 w 1406144"/>
                <a:gd name="connsiteY5" fmla="*/ 2942578 h 2958310"/>
                <a:gd name="connsiteX6" fmla="*/ 1030679 w 1406144"/>
                <a:gd name="connsiteY6" fmla="*/ 1672001 h 2958310"/>
                <a:gd name="connsiteX7" fmla="*/ 1038136 w 1406144"/>
                <a:gd name="connsiteY7" fmla="*/ 1295134 h 2958310"/>
                <a:gd name="connsiteX8" fmla="*/ 1030679 w 1406144"/>
                <a:gd name="connsiteY8" fmla="*/ 1285942 h 2958310"/>
                <a:gd name="connsiteX9" fmla="*/ 2 w 1406144"/>
                <a:gd name="connsiteY9" fmla="*/ 15654 h 295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6144" h="2958310">
                  <a:moveTo>
                    <a:pt x="0" y="0"/>
                  </a:moveTo>
                  <a:lnTo>
                    <a:pt x="1321168" y="1285942"/>
                  </a:lnTo>
                  <a:cubicBezTo>
                    <a:pt x="1324388" y="1288930"/>
                    <a:pt x="1327541" y="1292000"/>
                    <a:pt x="1330610" y="1295134"/>
                  </a:cubicBezTo>
                  <a:cubicBezTo>
                    <a:pt x="1434902" y="1401742"/>
                    <a:pt x="1430673" y="1570467"/>
                    <a:pt x="1321168" y="1672001"/>
                  </a:cubicBezTo>
                  <a:lnTo>
                    <a:pt x="284" y="2958310"/>
                  </a:lnTo>
                  <a:lnTo>
                    <a:pt x="282" y="2942578"/>
                  </a:lnTo>
                  <a:lnTo>
                    <a:pt x="1030679" y="1672001"/>
                  </a:lnTo>
                  <a:cubicBezTo>
                    <a:pt x="1117159" y="1570467"/>
                    <a:pt x="1120499" y="1401742"/>
                    <a:pt x="1038136" y="1295134"/>
                  </a:cubicBezTo>
                  <a:cubicBezTo>
                    <a:pt x="1035712" y="1292000"/>
                    <a:pt x="1033222" y="1288930"/>
                    <a:pt x="1030679" y="1285942"/>
                  </a:cubicBezTo>
                  <a:lnTo>
                    <a:pt x="2" y="15654"/>
                  </a:lnTo>
                  <a:close/>
                </a:path>
              </a:pathLst>
            </a:custGeom>
            <a:solidFill>
              <a:schemeClr val="accent6">
                <a:lumMod val="75000"/>
              </a:schemeClr>
            </a:solidFill>
            <a:ln w="74513" cap="flat">
              <a:noFill/>
              <a:prstDash val="solid"/>
              <a:miter/>
            </a:ln>
            <a:effectLst/>
          </p:spPr>
          <p:txBody>
            <a:bodyPr rtlCol="0" anchor="ctr"/>
            <a:lstStyle/>
            <a:p>
              <a:endParaRPr lang="en-US"/>
            </a:p>
          </p:txBody>
        </p:sp>
        <p:sp>
          <p:nvSpPr>
            <p:cNvPr id="11" name="Freeform: Shape 10" descr="Arrow Right">
              <a:extLst>
                <a:ext uri="{FF2B5EF4-FFF2-40B4-BE49-F238E27FC236}">
                  <a16:creationId xmlns:a16="http://schemas.microsoft.com/office/drawing/2014/main" id="{0FE326C9-92D3-4E3B-A34A-FB525A9744F2}"/>
                </a:ext>
              </a:extLst>
            </p:cNvPr>
            <p:cNvSpPr/>
            <p:nvPr userDrawn="1"/>
          </p:nvSpPr>
          <p:spPr>
            <a:xfrm>
              <a:off x="10051591" y="2305445"/>
              <a:ext cx="1406144" cy="2958310"/>
            </a:xfrm>
            <a:custGeom>
              <a:avLst/>
              <a:gdLst>
                <a:gd name="connsiteX0" fmla="*/ 0 w 1406144"/>
                <a:gd name="connsiteY0" fmla="*/ 0 h 2958310"/>
                <a:gd name="connsiteX1" fmla="*/ 1321168 w 1406144"/>
                <a:gd name="connsiteY1" fmla="*/ 1285942 h 2958310"/>
                <a:gd name="connsiteX2" fmla="*/ 1330610 w 1406144"/>
                <a:gd name="connsiteY2" fmla="*/ 1295134 h 2958310"/>
                <a:gd name="connsiteX3" fmla="*/ 1321168 w 1406144"/>
                <a:gd name="connsiteY3" fmla="*/ 1672001 h 2958310"/>
                <a:gd name="connsiteX4" fmla="*/ 284 w 1406144"/>
                <a:gd name="connsiteY4" fmla="*/ 2958310 h 2958310"/>
                <a:gd name="connsiteX5" fmla="*/ 282 w 1406144"/>
                <a:gd name="connsiteY5" fmla="*/ 2942578 h 2958310"/>
                <a:gd name="connsiteX6" fmla="*/ 1030679 w 1406144"/>
                <a:gd name="connsiteY6" fmla="*/ 1672001 h 2958310"/>
                <a:gd name="connsiteX7" fmla="*/ 1038136 w 1406144"/>
                <a:gd name="connsiteY7" fmla="*/ 1295134 h 2958310"/>
                <a:gd name="connsiteX8" fmla="*/ 1030679 w 1406144"/>
                <a:gd name="connsiteY8" fmla="*/ 1285942 h 2958310"/>
                <a:gd name="connsiteX9" fmla="*/ 2 w 1406144"/>
                <a:gd name="connsiteY9" fmla="*/ 15654 h 295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6144" h="2958310">
                  <a:moveTo>
                    <a:pt x="0" y="0"/>
                  </a:moveTo>
                  <a:lnTo>
                    <a:pt x="1321168" y="1285942"/>
                  </a:lnTo>
                  <a:cubicBezTo>
                    <a:pt x="1324388" y="1288930"/>
                    <a:pt x="1327541" y="1292000"/>
                    <a:pt x="1330610" y="1295134"/>
                  </a:cubicBezTo>
                  <a:cubicBezTo>
                    <a:pt x="1434902" y="1401742"/>
                    <a:pt x="1430673" y="1570467"/>
                    <a:pt x="1321168" y="1672001"/>
                  </a:cubicBezTo>
                  <a:lnTo>
                    <a:pt x="284" y="2958310"/>
                  </a:lnTo>
                  <a:lnTo>
                    <a:pt x="282" y="2942578"/>
                  </a:lnTo>
                  <a:lnTo>
                    <a:pt x="1030679" y="1672001"/>
                  </a:lnTo>
                  <a:cubicBezTo>
                    <a:pt x="1117159" y="1570467"/>
                    <a:pt x="1120499" y="1401742"/>
                    <a:pt x="1038136" y="1295134"/>
                  </a:cubicBezTo>
                  <a:cubicBezTo>
                    <a:pt x="1035712" y="1292000"/>
                    <a:pt x="1033222" y="1288930"/>
                    <a:pt x="1030679" y="1285942"/>
                  </a:cubicBezTo>
                  <a:lnTo>
                    <a:pt x="2" y="15654"/>
                  </a:lnTo>
                  <a:close/>
                </a:path>
              </a:pathLst>
            </a:custGeom>
            <a:solidFill>
              <a:schemeClr val="accent5">
                <a:lumMod val="75000"/>
              </a:schemeClr>
            </a:solidFill>
            <a:ln w="74513" cap="flat">
              <a:noFill/>
              <a:prstDash val="solid"/>
              <a:miter/>
            </a:ln>
            <a:effectLst/>
          </p:spPr>
          <p:txBody>
            <a:bodyPr rtlCol="0" anchor="ctr"/>
            <a:lstStyle/>
            <a:p>
              <a:endParaRPr lang="en-US"/>
            </a:p>
          </p:txBody>
        </p:sp>
      </p:grpSp>
      <p:sp>
        <p:nvSpPr>
          <p:cNvPr id="12" name="Content Placeholder 15">
            <a:extLst>
              <a:ext uri="{FF2B5EF4-FFF2-40B4-BE49-F238E27FC236}">
                <a16:creationId xmlns:a16="http://schemas.microsoft.com/office/drawing/2014/main" id="{BB8D12BC-3C4B-45D8-9770-3AAF39AD6B28}"/>
              </a:ext>
            </a:extLst>
          </p:cNvPr>
          <p:cNvSpPr>
            <a:spLocks noGrp="1"/>
          </p:cNvSpPr>
          <p:nvPr>
            <p:ph sz="quarter" idx="17"/>
          </p:nvPr>
        </p:nvSpPr>
        <p:spPr>
          <a:xfrm>
            <a:off x="335820" y="3299228"/>
            <a:ext cx="1929671" cy="1510275"/>
          </a:xfrm>
          <a:prstGeom prst="rect">
            <a:avLst/>
          </a:prstGeom>
        </p:spPr>
        <p:txBody>
          <a:bodyPr/>
          <a:lstStyle>
            <a:lvl1pPr marL="0" indent="0">
              <a:buNone/>
              <a:defRPr sz="1400">
                <a:solidFill>
                  <a:schemeClr val="tx1"/>
                </a:solidFill>
              </a:defRPr>
            </a:lvl1pPr>
            <a:lvl2pPr marL="457200" indent="0">
              <a:buNone/>
              <a:defRPr sz="1200">
                <a:solidFill>
                  <a:schemeClr val="tx1"/>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Edit Master text styles</a:t>
            </a:r>
          </a:p>
          <a:p>
            <a:pPr lvl="1"/>
            <a:r>
              <a:rPr lang="en-US"/>
              <a:t>Second level</a:t>
            </a:r>
          </a:p>
        </p:txBody>
      </p:sp>
      <p:sp>
        <p:nvSpPr>
          <p:cNvPr id="13" name="Content Placeholder 15">
            <a:extLst>
              <a:ext uri="{FF2B5EF4-FFF2-40B4-BE49-F238E27FC236}">
                <a16:creationId xmlns:a16="http://schemas.microsoft.com/office/drawing/2014/main" id="{9DE507C1-8EDE-4C6D-807D-5A8BD2F25921}"/>
              </a:ext>
            </a:extLst>
          </p:cNvPr>
          <p:cNvSpPr>
            <a:spLocks noGrp="1"/>
          </p:cNvSpPr>
          <p:nvPr>
            <p:ph sz="quarter" idx="20"/>
          </p:nvPr>
        </p:nvSpPr>
        <p:spPr>
          <a:xfrm>
            <a:off x="3244922" y="3299228"/>
            <a:ext cx="1929671" cy="1510275"/>
          </a:xfrm>
          <a:prstGeom prst="rect">
            <a:avLst/>
          </a:prstGeom>
        </p:spPr>
        <p:txBody>
          <a:bodyPr/>
          <a:lstStyle>
            <a:lvl1pPr marL="0" indent="0">
              <a:buNone/>
              <a:defRPr sz="1400">
                <a:solidFill>
                  <a:schemeClr val="tx1"/>
                </a:solidFill>
              </a:defRPr>
            </a:lvl1pPr>
            <a:lvl2pPr marL="457200" indent="0">
              <a:buNone/>
              <a:defRPr sz="1200">
                <a:solidFill>
                  <a:schemeClr val="tx1"/>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Edit Master text styles</a:t>
            </a:r>
          </a:p>
          <a:p>
            <a:pPr lvl="1"/>
            <a:r>
              <a:rPr lang="en-US"/>
              <a:t>Second level</a:t>
            </a:r>
          </a:p>
        </p:txBody>
      </p:sp>
      <p:sp>
        <p:nvSpPr>
          <p:cNvPr id="14" name="Content Placeholder 15">
            <a:extLst>
              <a:ext uri="{FF2B5EF4-FFF2-40B4-BE49-F238E27FC236}">
                <a16:creationId xmlns:a16="http://schemas.microsoft.com/office/drawing/2014/main" id="{3331326A-5B40-47C0-B472-15F962CCA95F}"/>
              </a:ext>
            </a:extLst>
          </p:cNvPr>
          <p:cNvSpPr>
            <a:spLocks noGrp="1"/>
          </p:cNvSpPr>
          <p:nvPr>
            <p:ph sz="quarter" idx="21"/>
          </p:nvPr>
        </p:nvSpPr>
        <p:spPr>
          <a:xfrm>
            <a:off x="6096336" y="3299228"/>
            <a:ext cx="1929671" cy="1510275"/>
          </a:xfrm>
          <a:prstGeom prst="rect">
            <a:avLst/>
          </a:prstGeom>
        </p:spPr>
        <p:txBody>
          <a:bodyPr/>
          <a:lstStyle>
            <a:lvl1pPr marL="0" indent="0">
              <a:buNone/>
              <a:defRPr sz="1400">
                <a:solidFill>
                  <a:schemeClr val="tx1"/>
                </a:solidFill>
              </a:defRPr>
            </a:lvl1pPr>
            <a:lvl2pPr marL="457200" indent="0">
              <a:buNone/>
              <a:defRPr sz="1200">
                <a:solidFill>
                  <a:schemeClr val="tx1"/>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Edit Master text styles</a:t>
            </a:r>
          </a:p>
          <a:p>
            <a:pPr lvl="1"/>
            <a:r>
              <a:rPr lang="en-US"/>
              <a:t>Second level</a:t>
            </a:r>
          </a:p>
        </p:txBody>
      </p:sp>
      <p:sp>
        <p:nvSpPr>
          <p:cNvPr id="15" name="Content Placeholder 15">
            <a:extLst>
              <a:ext uri="{FF2B5EF4-FFF2-40B4-BE49-F238E27FC236}">
                <a16:creationId xmlns:a16="http://schemas.microsoft.com/office/drawing/2014/main" id="{2D74C810-4E2C-4E56-A676-5195F69561FE}"/>
              </a:ext>
            </a:extLst>
          </p:cNvPr>
          <p:cNvSpPr>
            <a:spLocks noGrp="1"/>
          </p:cNvSpPr>
          <p:nvPr>
            <p:ph sz="quarter" idx="22"/>
          </p:nvPr>
        </p:nvSpPr>
        <p:spPr>
          <a:xfrm>
            <a:off x="9086837" y="3299228"/>
            <a:ext cx="1929671" cy="1510275"/>
          </a:xfrm>
          <a:prstGeom prst="rect">
            <a:avLst/>
          </a:prstGeom>
        </p:spPr>
        <p:txBody>
          <a:bodyPr/>
          <a:lstStyle>
            <a:lvl1pPr marL="0" indent="0">
              <a:buNone/>
              <a:defRPr sz="1400">
                <a:solidFill>
                  <a:schemeClr val="tx1"/>
                </a:solidFill>
              </a:defRPr>
            </a:lvl1pPr>
            <a:lvl2pPr marL="457200" indent="0">
              <a:buNone/>
              <a:defRPr sz="1200">
                <a:solidFill>
                  <a:schemeClr val="tx1"/>
                </a:solidFill>
              </a:defRPr>
            </a:lvl2pPr>
            <a:lvl3pPr marL="914400" indent="0">
              <a:buNone/>
              <a:defRPr sz="1400">
                <a:solidFill>
                  <a:schemeClr val="bg1">
                    <a:lumMod val="50000"/>
                  </a:schemeClr>
                </a:solidFill>
              </a:defRPr>
            </a:lvl3pPr>
            <a:lvl4pPr marL="1371600" indent="0">
              <a:buNone/>
              <a:defRPr sz="1200">
                <a:solidFill>
                  <a:schemeClr val="bg1">
                    <a:lumMod val="50000"/>
                  </a:schemeClr>
                </a:solidFill>
              </a:defRPr>
            </a:lvl4pPr>
            <a:lvl5pPr marL="1828800" indent="0">
              <a:buNone/>
              <a:defRPr/>
            </a:lvl5pPr>
          </a:lstStyle>
          <a:p>
            <a:pPr lvl="0"/>
            <a:r>
              <a:rPr lang="en-US"/>
              <a:t>Edit Master text styles</a:t>
            </a:r>
          </a:p>
          <a:p>
            <a:pPr lvl="1"/>
            <a:r>
              <a:rPr lang="en-US"/>
              <a:t>Second level</a:t>
            </a:r>
          </a:p>
        </p:txBody>
      </p:sp>
      <p:sp>
        <p:nvSpPr>
          <p:cNvPr id="16" name="Picture Placeholder 4">
            <a:extLst>
              <a:ext uri="{FF2B5EF4-FFF2-40B4-BE49-F238E27FC236}">
                <a16:creationId xmlns:a16="http://schemas.microsoft.com/office/drawing/2014/main" id="{A1F44CAE-AC3D-486A-B0CB-1B1A928E93B4}"/>
              </a:ext>
            </a:extLst>
          </p:cNvPr>
          <p:cNvSpPr>
            <a:spLocks noGrp="1"/>
          </p:cNvSpPr>
          <p:nvPr>
            <p:ph type="pic" sz="quarter" idx="39" hasCustomPrompt="1"/>
          </p:nvPr>
        </p:nvSpPr>
        <p:spPr>
          <a:xfrm>
            <a:off x="766285" y="1700503"/>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7" name="Picture Placeholder 4">
            <a:extLst>
              <a:ext uri="{FF2B5EF4-FFF2-40B4-BE49-F238E27FC236}">
                <a16:creationId xmlns:a16="http://schemas.microsoft.com/office/drawing/2014/main" id="{2E98882C-5358-4455-BB76-F45AA959BF4F}"/>
              </a:ext>
            </a:extLst>
          </p:cNvPr>
          <p:cNvSpPr>
            <a:spLocks noGrp="1"/>
          </p:cNvSpPr>
          <p:nvPr>
            <p:ph type="pic" sz="quarter" idx="40" hasCustomPrompt="1"/>
          </p:nvPr>
        </p:nvSpPr>
        <p:spPr>
          <a:xfrm>
            <a:off x="3393738" y="1700503"/>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8" name="Picture Placeholder 4">
            <a:extLst>
              <a:ext uri="{FF2B5EF4-FFF2-40B4-BE49-F238E27FC236}">
                <a16:creationId xmlns:a16="http://schemas.microsoft.com/office/drawing/2014/main" id="{9D18CEFE-3D90-4DEC-B77F-6297F6394693}"/>
              </a:ext>
            </a:extLst>
          </p:cNvPr>
          <p:cNvSpPr>
            <a:spLocks noGrp="1"/>
          </p:cNvSpPr>
          <p:nvPr>
            <p:ph type="pic" sz="quarter" idx="41" hasCustomPrompt="1"/>
          </p:nvPr>
        </p:nvSpPr>
        <p:spPr>
          <a:xfrm>
            <a:off x="6206386" y="1700503"/>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9" name="Picture Placeholder 4">
            <a:extLst>
              <a:ext uri="{FF2B5EF4-FFF2-40B4-BE49-F238E27FC236}">
                <a16:creationId xmlns:a16="http://schemas.microsoft.com/office/drawing/2014/main" id="{084A2006-215E-4521-B32B-9E3112F68C5D}"/>
              </a:ext>
            </a:extLst>
          </p:cNvPr>
          <p:cNvSpPr>
            <a:spLocks noGrp="1"/>
          </p:cNvSpPr>
          <p:nvPr>
            <p:ph type="pic" sz="quarter" idx="42" hasCustomPrompt="1"/>
          </p:nvPr>
        </p:nvSpPr>
        <p:spPr>
          <a:xfrm>
            <a:off x="9086837" y="1700503"/>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20" name="Text Placeholder 3">
            <a:extLst>
              <a:ext uri="{FF2B5EF4-FFF2-40B4-BE49-F238E27FC236}">
                <a16:creationId xmlns:a16="http://schemas.microsoft.com/office/drawing/2014/main" id="{DB056463-6796-4258-8C59-E82B4D15D8C2}"/>
              </a:ext>
            </a:extLst>
          </p:cNvPr>
          <p:cNvSpPr>
            <a:spLocks noGrp="1"/>
          </p:cNvSpPr>
          <p:nvPr>
            <p:ph type="body" sz="quarter" idx="43" hasCustomPrompt="1"/>
          </p:nvPr>
        </p:nvSpPr>
        <p:spPr>
          <a:xfrm>
            <a:off x="336550" y="2535238"/>
            <a:ext cx="1565275" cy="557212"/>
          </a:xfrm>
          <a:prstGeom prst="rect">
            <a:avLst/>
          </a:prstGeom>
        </p:spPr>
        <p:txBody>
          <a:bodyPr/>
          <a:lstStyle>
            <a:lvl1pPr marL="0" indent="0">
              <a:buNone/>
              <a:defRPr>
                <a:solidFill>
                  <a:schemeClr val="bg1"/>
                </a:solidFill>
              </a:defRPr>
            </a:lvl1pPr>
          </a:lstStyle>
          <a:p>
            <a:pPr lvl="0"/>
            <a:r>
              <a:rPr lang="en-US"/>
              <a:t>Heading</a:t>
            </a:r>
          </a:p>
        </p:txBody>
      </p:sp>
      <p:sp>
        <p:nvSpPr>
          <p:cNvPr id="21" name="Text Placeholder 3">
            <a:extLst>
              <a:ext uri="{FF2B5EF4-FFF2-40B4-BE49-F238E27FC236}">
                <a16:creationId xmlns:a16="http://schemas.microsoft.com/office/drawing/2014/main" id="{7AD19BF5-3F93-4A06-B146-557BF8A0142A}"/>
              </a:ext>
            </a:extLst>
          </p:cNvPr>
          <p:cNvSpPr>
            <a:spLocks noGrp="1"/>
          </p:cNvSpPr>
          <p:nvPr>
            <p:ph type="body" sz="quarter" idx="44" hasCustomPrompt="1"/>
          </p:nvPr>
        </p:nvSpPr>
        <p:spPr>
          <a:xfrm>
            <a:off x="2830368" y="2535238"/>
            <a:ext cx="1565275" cy="557212"/>
          </a:xfrm>
          <a:prstGeom prst="rect">
            <a:avLst/>
          </a:prstGeom>
        </p:spPr>
        <p:txBody>
          <a:bodyPr/>
          <a:lstStyle>
            <a:lvl1pPr marL="0" indent="0">
              <a:buNone/>
              <a:defRPr>
                <a:solidFill>
                  <a:schemeClr val="bg1"/>
                </a:solidFill>
              </a:defRPr>
            </a:lvl1pPr>
          </a:lstStyle>
          <a:p>
            <a:pPr lvl="0"/>
            <a:r>
              <a:rPr lang="en-US"/>
              <a:t>Heading</a:t>
            </a:r>
          </a:p>
        </p:txBody>
      </p:sp>
      <p:sp>
        <p:nvSpPr>
          <p:cNvPr id="22" name="Text Placeholder 3">
            <a:extLst>
              <a:ext uri="{FF2B5EF4-FFF2-40B4-BE49-F238E27FC236}">
                <a16:creationId xmlns:a16="http://schemas.microsoft.com/office/drawing/2014/main" id="{117E01B1-F413-4605-84CA-A1C7E8367FB6}"/>
              </a:ext>
            </a:extLst>
          </p:cNvPr>
          <p:cNvSpPr>
            <a:spLocks noGrp="1"/>
          </p:cNvSpPr>
          <p:nvPr>
            <p:ph type="body" sz="quarter" idx="45" hasCustomPrompt="1"/>
          </p:nvPr>
        </p:nvSpPr>
        <p:spPr>
          <a:xfrm>
            <a:off x="5719041" y="2535238"/>
            <a:ext cx="1565275" cy="557212"/>
          </a:xfrm>
          <a:prstGeom prst="rect">
            <a:avLst/>
          </a:prstGeom>
        </p:spPr>
        <p:txBody>
          <a:bodyPr/>
          <a:lstStyle>
            <a:lvl1pPr marL="0" indent="0">
              <a:buNone/>
              <a:defRPr>
                <a:solidFill>
                  <a:schemeClr val="bg1"/>
                </a:solidFill>
              </a:defRPr>
            </a:lvl1pPr>
          </a:lstStyle>
          <a:p>
            <a:pPr lvl="0"/>
            <a:r>
              <a:rPr lang="en-US"/>
              <a:t>Heading</a:t>
            </a:r>
          </a:p>
        </p:txBody>
      </p:sp>
      <p:sp>
        <p:nvSpPr>
          <p:cNvPr id="23" name="Text Placeholder 3">
            <a:extLst>
              <a:ext uri="{FF2B5EF4-FFF2-40B4-BE49-F238E27FC236}">
                <a16:creationId xmlns:a16="http://schemas.microsoft.com/office/drawing/2014/main" id="{38D55922-4047-4089-9E24-A18C589AF925}"/>
              </a:ext>
            </a:extLst>
          </p:cNvPr>
          <p:cNvSpPr>
            <a:spLocks noGrp="1"/>
          </p:cNvSpPr>
          <p:nvPr>
            <p:ph type="body" sz="quarter" idx="46" hasCustomPrompt="1"/>
          </p:nvPr>
        </p:nvSpPr>
        <p:spPr>
          <a:xfrm>
            <a:off x="8628496" y="2535238"/>
            <a:ext cx="1565275" cy="557212"/>
          </a:xfrm>
          <a:prstGeom prst="rect">
            <a:avLst/>
          </a:prstGeom>
        </p:spPr>
        <p:txBody>
          <a:bodyPr/>
          <a:lstStyle>
            <a:lvl1pPr marL="0" indent="0">
              <a:buNone/>
              <a:defRPr>
                <a:solidFill>
                  <a:schemeClr val="bg1"/>
                </a:solidFill>
              </a:defRPr>
            </a:lvl1pPr>
          </a:lstStyle>
          <a:p>
            <a:pPr lvl="0"/>
            <a:r>
              <a:rPr lang="en-US"/>
              <a:t>Heading</a:t>
            </a:r>
          </a:p>
        </p:txBody>
      </p:sp>
      <p:sp>
        <p:nvSpPr>
          <p:cNvPr id="24" name="Text Placeholder 6">
            <a:extLst>
              <a:ext uri="{FF2B5EF4-FFF2-40B4-BE49-F238E27FC236}">
                <a16:creationId xmlns:a16="http://schemas.microsoft.com/office/drawing/2014/main" id="{A8DF8566-48BA-4F54-B56B-72731D51630E}"/>
              </a:ext>
            </a:extLst>
          </p:cNvPr>
          <p:cNvSpPr>
            <a:spLocks noGrp="1"/>
          </p:cNvSpPr>
          <p:nvPr>
            <p:ph type="body" sz="quarter" idx="57"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9223671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ve Section Info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08B1-0BFE-4198-AB65-6406997FE964}"/>
              </a:ext>
            </a:extLst>
          </p:cNvPr>
          <p:cNvSpPr>
            <a:spLocks noGrp="1"/>
          </p:cNvSpPr>
          <p:nvPr>
            <p:ph type="title"/>
          </p:nvPr>
        </p:nvSpPr>
        <p:spPr/>
        <p:txBody>
          <a:bodyPr/>
          <a:lstStyle/>
          <a:p>
            <a:r>
              <a:rPr lang="en-US"/>
              <a:t>Click to edit Master title style</a:t>
            </a:r>
          </a:p>
        </p:txBody>
      </p:sp>
      <p:sp>
        <p:nvSpPr>
          <p:cNvPr id="3" name="Freeform: Shape 2">
            <a:extLst>
              <a:ext uri="{FF2B5EF4-FFF2-40B4-BE49-F238E27FC236}">
                <a16:creationId xmlns:a16="http://schemas.microsoft.com/office/drawing/2014/main" id="{E67EB9E0-026F-4B88-A797-BA405DA0692E}"/>
              </a:ext>
            </a:extLst>
          </p:cNvPr>
          <p:cNvSpPr>
            <a:spLocks/>
          </p:cNvSpPr>
          <p:nvPr userDrawn="1"/>
        </p:nvSpPr>
        <p:spPr bwMode="auto">
          <a:xfrm>
            <a:off x="7586317" y="4394910"/>
            <a:ext cx="2184460" cy="2053152"/>
          </a:xfrm>
          <a:custGeom>
            <a:avLst/>
            <a:gdLst>
              <a:gd name="connsiteX0" fmla="*/ 1771117 w 2550432"/>
              <a:gd name="connsiteY0" fmla="*/ 0 h 2397125"/>
              <a:gd name="connsiteX1" fmla="*/ 2550432 w 2550432"/>
              <a:gd name="connsiteY1" fmla="*/ 2397125 h 2397125"/>
              <a:gd name="connsiteX2" fmla="*/ 2255148 w 2550432"/>
              <a:gd name="connsiteY2" fmla="*/ 2397125 h 2397125"/>
              <a:gd name="connsiteX3" fmla="*/ 362839 w 2550432"/>
              <a:gd name="connsiteY3" fmla="*/ 2397125 h 2397125"/>
              <a:gd name="connsiteX4" fmla="*/ 353087 w 2550432"/>
              <a:gd name="connsiteY4" fmla="*/ 2204009 h 2397125"/>
              <a:gd name="connsiteX5" fmla="*/ 39682 w 2550432"/>
              <a:gd name="connsiteY5" fmla="*/ 1339483 h 2397125"/>
              <a:gd name="connsiteX6" fmla="*/ 0 w 2550432"/>
              <a:gd name="connsiteY6" fmla="*/ 1286416 h 2397125"/>
              <a:gd name="connsiteX7" fmla="*/ 1529616 w 2550432"/>
              <a:gd name="connsiteY7" fmla="*/ 175580 h 2397125"/>
              <a:gd name="connsiteX8" fmla="*/ 1770970 w 2550432"/>
              <a:gd name="connsiteY8" fmla="*/ 305 h 2397125"/>
              <a:gd name="connsiteX9" fmla="*/ 1770871 w 2550432"/>
              <a:gd name="connsiteY9" fmla="*/ 179 h 2397125"/>
              <a:gd name="connsiteX0" fmla="*/ 1771117 w 2550432"/>
              <a:gd name="connsiteY0" fmla="*/ 0 h 2397125"/>
              <a:gd name="connsiteX1" fmla="*/ 2550432 w 2550432"/>
              <a:gd name="connsiteY1" fmla="*/ 2397125 h 2397125"/>
              <a:gd name="connsiteX2" fmla="*/ 2255148 w 2550432"/>
              <a:gd name="connsiteY2" fmla="*/ 2397125 h 2397125"/>
              <a:gd name="connsiteX3" fmla="*/ 362839 w 2550432"/>
              <a:gd name="connsiteY3" fmla="*/ 2397125 h 2397125"/>
              <a:gd name="connsiteX4" fmla="*/ 353087 w 2550432"/>
              <a:gd name="connsiteY4" fmla="*/ 2204009 h 2397125"/>
              <a:gd name="connsiteX5" fmla="*/ 39682 w 2550432"/>
              <a:gd name="connsiteY5" fmla="*/ 1339483 h 2397125"/>
              <a:gd name="connsiteX6" fmla="*/ 0 w 2550432"/>
              <a:gd name="connsiteY6" fmla="*/ 1286416 h 2397125"/>
              <a:gd name="connsiteX7" fmla="*/ 1043841 w 2550432"/>
              <a:gd name="connsiteY7" fmla="*/ 156530 h 2397125"/>
              <a:gd name="connsiteX8" fmla="*/ 1770970 w 2550432"/>
              <a:gd name="connsiteY8" fmla="*/ 305 h 2397125"/>
              <a:gd name="connsiteX9" fmla="*/ 1770871 w 2550432"/>
              <a:gd name="connsiteY9" fmla="*/ 179 h 2397125"/>
              <a:gd name="connsiteX10" fmla="*/ 1771117 w 2550432"/>
              <a:gd name="connsiteY10" fmla="*/ 0 h 239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0432" h="2397125">
                <a:moveTo>
                  <a:pt x="1771117" y="0"/>
                </a:moveTo>
                <a:cubicBezTo>
                  <a:pt x="2277577" y="696812"/>
                  <a:pt x="2550432" y="1536111"/>
                  <a:pt x="2550432" y="2397125"/>
                </a:cubicBezTo>
                <a:lnTo>
                  <a:pt x="2255148" y="2397125"/>
                </a:lnTo>
                <a:lnTo>
                  <a:pt x="362839" y="2397125"/>
                </a:lnTo>
                <a:lnTo>
                  <a:pt x="353087" y="2204009"/>
                </a:lnTo>
                <a:cubicBezTo>
                  <a:pt x="320786" y="1885942"/>
                  <a:pt x="209712" y="1591161"/>
                  <a:pt x="39682" y="1339483"/>
                </a:cubicBezTo>
                <a:lnTo>
                  <a:pt x="0" y="1286416"/>
                </a:lnTo>
                <a:lnTo>
                  <a:pt x="1043841" y="156530"/>
                </a:lnTo>
                <a:lnTo>
                  <a:pt x="1770970" y="305"/>
                </a:lnTo>
                <a:lnTo>
                  <a:pt x="1770871" y="179"/>
                </a:lnTo>
                <a:lnTo>
                  <a:pt x="1771117"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4" name="Freeform: Shape 3">
            <a:extLst>
              <a:ext uri="{FF2B5EF4-FFF2-40B4-BE49-F238E27FC236}">
                <a16:creationId xmlns:a16="http://schemas.microsoft.com/office/drawing/2014/main" id="{767E7A3A-6A9D-4A7E-8BF1-31D9E3C9F3E3}"/>
              </a:ext>
            </a:extLst>
          </p:cNvPr>
          <p:cNvSpPr>
            <a:spLocks/>
          </p:cNvSpPr>
          <p:nvPr userDrawn="1"/>
        </p:nvSpPr>
        <p:spPr bwMode="auto">
          <a:xfrm>
            <a:off x="6777258" y="3126306"/>
            <a:ext cx="2325822" cy="2370375"/>
          </a:xfrm>
          <a:custGeom>
            <a:avLst/>
            <a:gdLst>
              <a:gd name="connsiteX0" fmla="*/ 676111 w 2715477"/>
              <a:gd name="connsiteY0" fmla="*/ 0 h 2767494"/>
              <a:gd name="connsiteX1" fmla="*/ 2516253 w 2715477"/>
              <a:gd name="connsiteY1" fmla="*/ 1228656 h 2767494"/>
              <a:gd name="connsiteX2" fmla="*/ 2715477 w 2715477"/>
              <a:gd name="connsiteY2" fmla="*/ 1481316 h 2767494"/>
              <a:gd name="connsiteX3" fmla="*/ 2474133 w 2715477"/>
              <a:gd name="connsiteY3" fmla="*/ 1656598 h 2767494"/>
              <a:gd name="connsiteX4" fmla="*/ 944561 w 2715477"/>
              <a:gd name="connsiteY4" fmla="*/ 2767494 h 2767494"/>
              <a:gd name="connsiteX5" fmla="*/ 875354 w 2715477"/>
              <a:gd name="connsiteY5" fmla="*/ 2674945 h 2767494"/>
              <a:gd name="connsiteX6" fmla="*/ 151731 w 2715477"/>
              <a:gd name="connsiteY6" fmla="*/ 2135029 h 2767494"/>
              <a:gd name="connsiteX7" fmla="*/ 0 w 2715477"/>
              <a:gd name="connsiteY7" fmla="*/ 2079495 h 2767494"/>
              <a:gd name="connsiteX8" fmla="*/ 585302 w 2715477"/>
              <a:gd name="connsiteY8" fmla="*/ 279301 h 2767494"/>
              <a:gd name="connsiteX0" fmla="*/ 676111 w 2715477"/>
              <a:gd name="connsiteY0" fmla="*/ 0 h 2767494"/>
              <a:gd name="connsiteX1" fmla="*/ 2516253 w 2715477"/>
              <a:gd name="connsiteY1" fmla="*/ 1228656 h 2767494"/>
              <a:gd name="connsiteX2" fmla="*/ 2715477 w 2715477"/>
              <a:gd name="connsiteY2" fmla="*/ 1481316 h 2767494"/>
              <a:gd name="connsiteX3" fmla="*/ 2474133 w 2715477"/>
              <a:gd name="connsiteY3" fmla="*/ 1656598 h 2767494"/>
              <a:gd name="connsiteX4" fmla="*/ 944561 w 2715477"/>
              <a:gd name="connsiteY4" fmla="*/ 2767494 h 2767494"/>
              <a:gd name="connsiteX5" fmla="*/ 875354 w 2715477"/>
              <a:gd name="connsiteY5" fmla="*/ 2674945 h 2767494"/>
              <a:gd name="connsiteX6" fmla="*/ 151731 w 2715477"/>
              <a:gd name="connsiteY6" fmla="*/ 2135029 h 2767494"/>
              <a:gd name="connsiteX7" fmla="*/ 0 w 2715477"/>
              <a:gd name="connsiteY7" fmla="*/ 2079495 h 2767494"/>
              <a:gd name="connsiteX8" fmla="*/ 451952 w 2715477"/>
              <a:gd name="connsiteY8" fmla="*/ 298351 h 2767494"/>
              <a:gd name="connsiteX9" fmla="*/ 676111 w 2715477"/>
              <a:gd name="connsiteY9" fmla="*/ 0 h 27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5477" h="2767494">
                <a:moveTo>
                  <a:pt x="676111" y="0"/>
                </a:moveTo>
                <a:cubicBezTo>
                  <a:pt x="1392992" y="232654"/>
                  <a:pt x="2029347" y="658964"/>
                  <a:pt x="2516253" y="1228656"/>
                </a:cubicBezTo>
                <a:lnTo>
                  <a:pt x="2715477" y="1481316"/>
                </a:lnTo>
                <a:lnTo>
                  <a:pt x="2474133" y="1656598"/>
                </a:lnTo>
                <a:lnTo>
                  <a:pt x="944561" y="2767494"/>
                </a:lnTo>
                <a:lnTo>
                  <a:pt x="875354" y="2674945"/>
                </a:lnTo>
                <a:cubicBezTo>
                  <a:pt x="682534" y="2441301"/>
                  <a:pt x="434721" y="2254724"/>
                  <a:pt x="151731" y="2135029"/>
                </a:cubicBezTo>
                <a:lnTo>
                  <a:pt x="0" y="2079495"/>
                </a:lnTo>
                <a:cubicBezTo>
                  <a:pt x="195101" y="1479430"/>
                  <a:pt x="256851" y="898416"/>
                  <a:pt x="451952" y="298351"/>
                </a:cubicBezTo>
                <a:cubicBezTo>
                  <a:pt x="482222" y="205251"/>
                  <a:pt x="645841" y="93100"/>
                  <a:pt x="676111" y="0"/>
                </a:cubicBez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5" name="Freeform: Shape 4">
            <a:extLst>
              <a:ext uri="{FF2B5EF4-FFF2-40B4-BE49-F238E27FC236}">
                <a16:creationId xmlns:a16="http://schemas.microsoft.com/office/drawing/2014/main" id="{26FDD46B-26F7-44D8-9129-79A7F3486B43}"/>
              </a:ext>
            </a:extLst>
          </p:cNvPr>
          <p:cNvSpPr>
            <a:spLocks/>
          </p:cNvSpPr>
          <p:nvPr userDrawn="1"/>
        </p:nvSpPr>
        <p:spPr bwMode="auto">
          <a:xfrm>
            <a:off x="5116064" y="2954899"/>
            <a:ext cx="2239882" cy="1952459"/>
          </a:xfrm>
          <a:custGeom>
            <a:avLst/>
            <a:gdLst>
              <a:gd name="connsiteX0" fmla="*/ 1260475 w 2520950"/>
              <a:gd name="connsiteY0" fmla="*/ 0 h 2279562"/>
              <a:gd name="connsiteX1" fmla="*/ 2520950 w 2520950"/>
              <a:gd name="connsiteY1" fmla="*/ 199724 h 2279562"/>
              <a:gd name="connsiteX2" fmla="*/ 2430097 w 2520950"/>
              <a:gd name="connsiteY2" fmla="*/ 479251 h 2279562"/>
              <a:gd name="connsiteX3" fmla="*/ 1844971 w 2520950"/>
              <a:gd name="connsiteY3" fmla="*/ 2279495 h 2279562"/>
              <a:gd name="connsiteX4" fmla="*/ 1823187 w 2520950"/>
              <a:gd name="connsiteY4" fmla="*/ 2271522 h 2279562"/>
              <a:gd name="connsiteX5" fmla="*/ 1260475 w 2520950"/>
              <a:gd name="connsiteY5" fmla="*/ 2186448 h 2279562"/>
              <a:gd name="connsiteX6" fmla="*/ 697763 w 2520950"/>
              <a:gd name="connsiteY6" fmla="*/ 2271522 h 2279562"/>
              <a:gd name="connsiteX7" fmla="*/ 675797 w 2520950"/>
              <a:gd name="connsiteY7" fmla="*/ 2279562 h 2279562"/>
              <a:gd name="connsiteX8" fmla="*/ 90829 w 2520950"/>
              <a:gd name="connsiteY8" fmla="*/ 479259 h 2279562"/>
              <a:gd name="connsiteX9" fmla="*/ 0 w 2520950"/>
              <a:gd name="connsiteY9" fmla="*/ 199724 h 2279562"/>
              <a:gd name="connsiteX10" fmla="*/ 1260475 w 2520950"/>
              <a:gd name="connsiteY10" fmla="*/ 0 h 2279562"/>
              <a:gd name="connsiteX0" fmla="*/ 1354663 w 2615138"/>
              <a:gd name="connsiteY0" fmla="*/ 0 h 2279562"/>
              <a:gd name="connsiteX1" fmla="*/ 2615138 w 2615138"/>
              <a:gd name="connsiteY1" fmla="*/ 199724 h 2279562"/>
              <a:gd name="connsiteX2" fmla="*/ 2524285 w 2615138"/>
              <a:gd name="connsiteY2" fmla="*/ 479251 h 2279562"/>
              <a:gd name="connsiteX3" fmla="*/ 1939159 w 2615138"/>
              <a:gd name="connsiteY3" fmla="*/ 2279495 h 2279562"/>
              <a:gd name="connsiteX4" fmla="*/ 1917375 w 2615138"/>
              <a:gd name="connsiteY4" fmla="*/ 2271522 h 2279562"/>
              <a:gd name="connsiteX5" fmla="*/ 1354663 w 2615138"/>
              <a:gd name="connsiteY5" fmla="*/ 2186448 h 2279562"/>
              <a:gd name="connsiteX6" fmla="*/ 791951 w 2615138"/>
              <a:gd name="connsiteY6" fmla="*/ 2271522 h 2279562"/>
              <a:gd name="connsiteX7" fmla="*/ 769985 w 2615138"/>
              <a:gd name="connsiteY7" fmla="*/ 2279562 h 2279562"/>
              <a:gd name="connsiteX8" fmla="*/ 4042 w 2615138"/>
              <a:gd name="connsiteY8" fmla="*/ 650709 h 2279562"/>
              <a:gd name="connsiteX9" fmla="*/ 94188 w 2615138"/>
              <a:gd name="connsiteY9" fmla="*/ 199724 h 2279562"/>
              <a:gd name="connsiteX10" fmla="*/ 1354663 w 2615138"/>
              <a:gd name="connsiteY10" fmla="*/ 0 h 227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138" h="2279562">
                <a:moveTo>
                  <a:pt x="1354663" y="0"/>
                </a:moveTo>
                <a:cubicBezTo>
                  <a:pt x="1780123" y="0"/>
                  <a:pt x="2205584" y="66574"/>
                  <a:pt x="2615138" y="199724"/>
                </a:cubicBezTo>
                <a:lnTo>
                  <a:pt x="2524285" y="479251"/>
                </a:lnTo>
                <a:lnTo>
                  <a:pt x="1939159" y="2279495"/>
                </a:lnTo>
                <a:lnTo>
                  <a:pt x="1917375" y="2271522"/>
                </a:lnTo>
                <a:cubicBezTo>
                  <a:pt x="1739615" y="2216233"/>
                  <a:pt x="1550617" y="2186448"/>
                  <a:pt x="1354663" y="2186448"/>
                </a:cubicBezTo>
                <a:cubicBezTo>
                  <a:pt x="1158709" y="2186448"/>
                  <a:pt x="969712" y="2216233"/>
                  <a:pt x="791951" y="2271522"/>
                </a:cubicBezTo>
                <a:lnTo>
                  <a:pt x="769985" y="2279562"/>
                </a:lnTo>
                <a:lnTo>
                  <a:pt x="4042" y="650709"/>
                </a:lnTo>
                <a:cubicBezTo>
                  <a:pt x="-26234" y="557531"/>
                  <a:pt x="124464" y="292902"/>
                  <a:pt x="94188" y="199724"/>
                </a:cubicBezTo>
                <a:cubicBezTo>
                  <a:pt x="503743" y="66574"/>
                  <a:pt x="929203" y="0"/>
                  <a:pt x="1354663" y="0"/>
                </a:cubicBez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6" name="Freeform: Shape 5">
            <a:extLst>
              <a:ext uri="{FF2B5EF4-FFF2-40B4-BE49-F238E27FC236}">
                <a16:creationId xmlns:a16="http://schemas.microsoft.com/office/drawing/2014/main" id="{62FBEB22-DF1F-437D-994F-EEE667F01302}"/>
              </a:ext>
            </a:extLst>
          </p:cNvPr>
          <p:cNvSpPr>
            <a:spLocks/>
          </p:cNvSpPr>
          <p:nvPr userDrawn="1"/>
        </p:nvSpPr>
        <p:spPr bwMode="auto">
          <a:xfrm>
            <a:off x="3450877" y="3126309"/>
            <a:ext cx="2324684" cy="2370129"/>
          </a:xfrm>
          <a:custGeom>
            <a:avLst/>
            <a:gdLst>
              <a:gd name="connsiteX0" fmla="*/ 2038865 w 2714148"/>
              <a:gd name="connsiteY0" fmla="*/ 0 h 2767207"/>
              <a:gd name="connsiteX1" fmla="*/ 2203123 w 2714148"/>
              <a:gd name="connsiteY1" fmla="*/ 505600 h 2767207"/>
              <a:gd name="connsiteX2" fmla="*/ 2202837 w 2714148"/>
              <a:gd name="connsiteY2" fmla="*/ 505819 h 2767207"/>
              <a:gd name="connsiteX3" fmla="*/ 2714148 w 2714148"/>
              <a:gd name="connsiteY3" fmla="*/ 2079436 h 2767207"/>
              <a:gd name="connsiteX4" fmla="*/ 2562258 w 2714148"/>
              <a:gd name="connsiteY4" fmla="*/ 2135028 h 2767207"/>
              <a:gd name="connsiteX5" fmla="*/ 1838635 w 2714148"/>
              <a:gd name="connsiteY5" fmla="*/ 2674944 h 2767207"/>
              <a:gd name="connsiteX6" fmla="*/ 1769643 w 2714148"/>
              <a:gd name="connsiteY6" fmla="*/ 2767207 h 2767207"/>
              <a:gd name="connsiteX7" fmla="*/ 240286 w 2714148"/>
              <a:gd name="connsiteY7" fmla="*/ 1656024 h 2767207"/>
              <a:gd name="connsiteX8" fmla="*/ 240285 w 2714148"/>
              <a:gd name="connsiteY8" fmla="*/ 1656025 h 2767207"/>
              <a:gd name="connsiteX9" fmla="*/ 0 w 2714148"/>
              <a:gd name="connsiteY9" fmla="*/ 1481442 h 2767207"/>
              <a:gd name="connsiteX10" fmla="*/ 2038865 w 2714148"/>
              <a:gd name="connsiteY10" fmla="*/ 0 h 2767207"/>
              <a:gd name="connsiteX0" fmla="*/ 2038865 w 2714148"/>
              <a:gd name="connsiteY0" fmla="*/ 0 h 2767207"/>
              <a:gd name="connsiteX1" fmla="*/ 2203123 w 2714148"/>
              <a:gd name="connsiteY1" fmla="*/ 505600 h 2767207"/>
              <a:gd name="connsiteX2" fmla="*/ 2202837 w 2714148"/>
              <a:gd name="connsiteY2" fmla="*/ 505819 h 2767207"/>
              <a:gd name="connsiteX3" fmla="*/ 2714148 w 2714148"/>
              <a:gd name="connsiteY3" fmla="*/ 2079436 h 2767207"/>
              <a:gd name="connsiteX4" fmla="*/ 2562258 w 2714148"/>
              <a:gd name="connsiteY4" fmla="*/ 2135028 h 2767207"/>
              <a:gd name="connsiteX5" fmla="*/ 1838635 w 2714148"/>
              <a:gd name="connsiteY5" fmla="*/ 2674944 h 2767207"/>
              <a:gd name="connsiteX6" fmla="*/ 1769643 w 2714148"/>
              <a:gd name="connsiteY6" fmla="*/ 2767207 h 2767207"/>
              <a:gd name="connsiteX7" fmla="*/ 240286 w 2714148"/>
              <a:gd name="connsiteY7" fmla="*/ 1656024 h 2767207"/>
              <a:gd name="connsiteX8" fmla="*/ 106935 w 2714148"/>
              <a:gd name="connsiteY8" fmla="*/ 1856050 h 2767207"/>
              <a:gd name="connsiteX9" fmla="*/ 0 w 2714148"/>
              <a:gd name="connsiteY9" fmla="*/ 1481442 h 2767207"/>
              <a:gd name="connsiteX10" fmla="*/ 2038865 w 2714148"/>
              <a:gd name="connsiteY10" fmla="*/ 0 h 2767207"/>
              <a:gd name="connsiteX0" fmla="*/ 2038865 w 2714148"/>
              <a:gd name="connsiteY0" fmla="*/ 0 h 2767207"/>
              <a:gd name="connsiteX1" fmla="*/ 2203123 w 2714148"/>
              <a:gd name="connsiteY1" fmla="*/ 505600 h 2767207"/>
              <a:gd name="connsiteX2" fmla="*/ 2202837 w 2714148"/>
              <a:gd name="connsiteY2" fmla="*/ 505819 h 2767207"/>
              <a:gd name="connsiteX3" fmla="*/ 2714148 w 2714148"/>
              <a:gd name="connsiteY3" fmla="*/ 2079436 h 2767207"/>
              <a:gd name="connsiteX4" fmla="*/ 2562258 w 2714148"/>
              <a:gd name="connsiteY4" fmla="*/ 2135028 h 2767207"/>
              <a:gd name="connsiteX5" fmla="*/ 1838635 w 2714148"/>
              <a:gd name="connsiteY5" fmla="*/ 2674944 h 2767207"/>
              <a:gd name="connsiteX6" fmla="*/ 1769643 w 2714148"/>
              <a:gd name="connsiteY6" fmla="*/ 2767207 h 2767207"/>
              <a:gd name="connsiteX7" fmla="*/ 106935 w 2714148"/>
              <a:gd name="connsiteY7" fmla="*/ 1856050 h 2767207"/>
              <a:gd name="connsiteX8" fmla="*/ 0 w 2714148"/>
              <a:gd name="connsiteY8" fmla="*/ 1481442 h 2767207"/>
              <a:gd name="connsiteX9" fmla="*/ 2038865 w 2714148"/>
              <a:gd name="connsiteY9" fmla="*/ 0 h 276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4148" h="2767207">
                <a:moveTo>
                  <a:pt x="2038865" y="0"/>
                </a:moveTo>
                <a:lnTo>
                  <a:pt x="2203123" y="505600"/>
                </a:lnTo>
                <a:lnTo>
                  <a:pt x="2202837" y="505819"/>
                </a:lnTo>
                <a:lnTo>
                  <a:pt x="2714148" y="2079436"/>
                </a:lnTo>
                <a:lnTo>
                  <a:pt x="2562258" y="2135028"/>
                </a:lnTo>
                <a:cubicBezTo>
                  <a:pt x="2279268" y="2254723"/>
                  <a:pt x="2031456" y="2441300"/>
                  <a:pt x="1838635" y="2674944"/>
                </a:cubicBezTo>
                <a:lnTo>
                  <a:pt x="1769643" y="2767207"/>
                </a:lnTo>
                <a:lnTo>
                  <a:pt x="106935" y="1856050"/>
                </a:lnTo>
                <a:cubicBezTo>
                  <a:pt x="26840" y="1797856"/>
                  <a:pt x="80095" y="1539636"/>
                  <a:pt x="0" y="1481442"/>
                </a:cubicBezTo>
                <a:cubicBezTo>
                  <a:pt x="506193" y="784719"/>
                  <a:pt x="1219967" y="265890"/>
                  <a:pt x="2038865" y="0"/>
                </a:cubicBezTo>
                <a:close/>
              </a:path>
            </a:pathLst>
          </a:custGeom>
          <a:solidFill>
            <a:srgbClr val="4CC1EF"/>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7" name="Freeform: Shape 6">
            <a:extLst>
              <a:ext uri="{FF2B5EF4-FFF2-40B4-BE49-F238E27FC236}">
                <a16:creationId xmlns:a16="http://schemas.microsoft.com/office/drawing/2014/main" id="{BF6E5BA8-44EB-4622-9867-BF56E20593C4}"/>
              </a:ext>
            </a:extLst>
          </p:cNvPr>
          <p:cNvSpPr>
            <a:spLocks/>
          </p:cNvSpPr>
          <p:nvPr userDrawn="1"/>
        </p:nvSpPr>
        <p:spPr bwMode="auto">
          <a:xfrm>
            <a:off x="2783263" y="4394910"/>
            <a:ext cx="2183277" cy="2053152"/>
          </a:xfrm>
          <a:custGeom>
            <a:avLst/>
            <a:gdLst>
              <a:gd name="connsiteX0" fmla="*/ 1019637 w 2549050"/>
              <a:gd name="connsiteY0" fmla="*/ 175035 h 2397125"/>
              <a:gd name="connsiteX1" fmla="*/ 2549050 w 2549050"/>
              <a:gd name="connsiteY1" fmla="*/ 1286144 h 2397125"/>
              <a:gd name="connsiteX2" fmla="*/ 2509163 w 2549050"/>
              <a:gd name="connsiteY2" fmla="*/ 1339483 h 2397125"/>
              <a:gd name="connsiteX3" fmla="*/ 2195758 w 2549050"/>
              <a:gd name="connsiteY3" fmla="*/ 2204009 h 2397125"/>
              <a:gd name="connsiteX4" fmla="*/ 2186006 w 2549050"/>
              <a:gd name="connsiteY4" fmla="*/ 2397125 h 2397125"/>
              <a:gd name="connsiteX5" fmla="*/ 293697 w 2549050"/>
              <a:gd name="connsiteY5" fmla="*/ 2397125 h 2397125"/>
              <a:gd name="connsiteX6" fmla="*/ 298612 w 2549050"/>
              <a:gd name="connsiteY6" fmla="*/ 2202731 h 2397125"/>
              <a:gd name="connsiteX7" fmla="*/ 940038 w 2549050"/>
              <a:gd name="connsiteY7" fmla="*/ 281480 h 2397125"/>
              <a:gd name="connsiteX8" fmla="*/ 778704 w 2549050"/>
              <a:gd name="connsiteY8" fmla="*/ 0 h 2397125"/>
              <a:gd name="connsiteX9" fmla="*/ 1019636 w 2549050"/>
              <a:gd name="connsiteY9" fmla="*/ 175035 h 2397125"/>
              <a:gd name="connsiteX10" fmla="*/ 940037 w 2549050"/>
              <a:gd name="connsiteY10" fmla="*/ 281480 h 2397125"/>
              <a:gd name="connsiteX11" fmla="*/ 298611 w 2549050"/>
              <a:gd name="connsiteY11" fmla="*/ 2202731 h 2397125"/>
              <a:gd name="connsiteX12" fmla="*/ 293696 w 2549050"/>
              <a:gd name="connsiteY12" fmla="*/ 2397125 h 2397125"/>
              <a:gd name="connsiteX13" fmla="*/ 0 w 2549050"/>
              <a:gd name="connsiteY13" fmla="*/ 2397125 h 2397125"/>
              <a:gd name="connsiteX14" fmla="*/ 778704 w 2549050"/>
              <a:gd name="connsiteY14" fmla="*/ 0 h 2397125"/>
              <a:gd name="connsiteX0" fmla="*/ 1019637 w 2549050"/>
              <a:gd name="connsiteY0" fmla="*/ 175035 h 2397125"/>
              <a:gd name="connsiteX1" fmla="*/ 2549050 w 2549050"/>
              <a:gd name="connsiteY1" fmla="*/ 1286144 h 2397125"/>
              <a:gd name="connsiteX2" fmla="*/ 2509163 w 2549050"/>
              <a:gd name="connsiteY2" fmla="*/ 1339483 h 2397125"/>
              <a:gd name="connsiteX3" fmla="*/ 2195758 w 2549050"/>
              <a:gd name="connsiteY3" fmla="*/ 2204009 h 2397125"/>
              <a:gd name="connsiteX4" fmla="*/ 2186006 w 2549050"/>
              <a:gd name="connsiteY4" fmla="*/ 2397125 h 2397125"/>
              <a:gd name="connsiteX5" fmla="*/ 293697 w 2549050"/>
              <a:gd name="connsiteY5" fmla="*/ 2397125 h 2397125"/>
              <a:gd name="connsiteX6" fmla="*/ 298612 w 2549050"/>
              <a:gd name="connsiteY6" fmla="*/ 2202731 h 2397125"/>
              <a:gd name="connsiteX7" fmla="*/ 940038 w 2549050"/>
              <a:gd name="connsiteY7" fmla="*/ 281480 h 2397125"/>
              <a:gd name="connsiteX8" fmla="*/ 1019637 w 2549050"/>
              <a:gd name="connsiteY8" fmla="*/ 175035 h 2397125"/>
              <a:gd name="connsiteX9" fmla="*/ 778704 w 2549050"/>
              <a:gd name="connsiteY9" fmla="*/ 0 h 2397125"/>
              <a:gd name="connsiteX10" fmla="*/ 1019636 w 2549050"/>
              <a:gd name="connsiteY10" fmla="*/ 175035 h 2397125"/>
              <a:gd name="connsiteX11" fmla="*/ 940037 w 2549050"/>
              <a:gd name="connsiteY11" fmla="*/ 281480 h 2397125"/>
              <a:gd name="connsiteX12" fmla="*/ 293696 w 2549050"/>
              <a:gd name="connsiteY12" fmla="*/ 2397125 h 2397125"/>
              <a:gd name="connsiteX13" fmla="*/ 0 w 2549050"/>
              <a:gd name="connsiteY13" fmla="*/ 2397125 h 2397125"/>
              <a:gd name="connsiteX14" fmla="*/ 778704 w 2549050"/>
              <a:gd name="connsiteY14" fmla="*/ 0 h 2397125"/>
              <a:gd name="connsiteX0" fmla="*/ 1019637 w 2549050"/>
              <a:gd name="connsiteY0" fmla="*/ 175035 h 2397125"/>
              <a:gd name="connsiteX1" fmla="*/ 2549050 w 2549050"/>
              <a:gd name="connsiteY1" fmla="*/ 1286144 h 2397125"/>
              <a:gd name="connsiteX2" fmla="*/ 2509163 w 2549050"/>
              <a:gd name="connsiteY2" fmla="*/ 1339483 h 2397125"/>
              <a:gd name="connsiteX3" fmla="*/ 2195758 w 2549050"/>
              <a:gd name="connsiteY3" fmla="*/ 2204009 h 2397125"/>
              <a:gd name="connsiteX4" fmla="*/ 2186006 w 2549050"/>
              <a:gd name="connsiteY4" fmla="*/ 2397125 h 2397125"/>
              <a:gd name="connsiteX5" fmla="*/ 293697 w 2549050"/>
              <a:gd name="connsiteY5" fmla="*/ 2397125 h 2397125"/>
              <a:gd name="connsiteX6" fmla="*/ 940038 w 2549050"/>
              <a:gd name="connsiteY6" fmla="*/ 281480 h 2397125"/>
              <a:gd name="connsiteX7" fmla="*/ 1019637 w 2549050"/>
              <a:gd name="connsiteY7" fmla="*/ 175035 h 2397125"/>
              <a:gd name="connsiteX8" fmla="*/ 778704 w 2549050"/>
              <a:gd name="connsiteY8" fmla="*/ 0 h 2397125"/>
              <a:gd name="connsiteX9" fmla="*/ 1019636 w 2549050"/>
              <a:gd name="connsiteY9" fmla="*/ 175035 h 2397125"/>
              <a:gd name="connsiteX10" fmla="*/ 940037 w 2549050"/>
              <a:gd name="connsiteY10" fmla="*/ 281480 h 2397125"/>
              <a:gd name="connsiteX11" fmla="*/ 293696 w 2549050"/>
              <a:gd name="connsiteY11" fmla="*/ 2397125 h 2397125"/>
              <a:gd name="connsiteX12" fmla="*/ 0 w 2549050"/>
              <a:gd name="connsiteY12" fmla="*/ 2397125 h 2397125"/>
              <a:gd name="connsiteX13" fmla="*/ 778704 w 2549050"/>
              <a:gd name="connsiteY13" fmla="*/ 0 h 2397125"/>
              <a:gd name="connsiteX0" fmla="*/ 1019637 w 2549050"/>
              <a:gd name="connsiteY0" fmla="*/ 175035 h 2397125"/>
              <a:gd name="connsiteX1" fmla="*/ 2549050 w 2549050"/>
              <a:gd name="connsiteY1" fmla="*/ 1286144 h 2397125"/>
              <a:gd name="connsiteX2" fmla="*/ 2509163 w 2549050"/>
              <a:gd name="connsiteY2" fmla="*/ 1339483 h 2397125"/>
              <a:gd name="connsiteX3" fmla="*/ 2195758 w 2549050"/>
              <a:gd name="connsiteY3" fmla="*/ 2204009 h 2397125"/>
              <a:gd name="connsiteX4" fmla="*/ 2186006 w 2549050"/>
              <a:gd name="connsiteY4" fmla="*/ 2397125 h 2397125"/>
              <a:gd name="connsiteX5" fmla="*/ 293697 w 2549050"/>
              <a:gd name="connsiteY5" fmla="*/ 2397125 h 2397125"/>
              <a:gd name="connsiteX6" fmla="*/ 940038 w 2549050"/>
              <a:gd name="connsiteY6" fmla="*/ 281480 h 2397125"/>
              <a:gd name="connsiteX7" fmla="*/ 1019637 w 2549050"/>
              <a:gd name="connsiteY7" fmla="*/ 175035 h 2397125"/>
              <a:gd name="connsiteX8" fmla="*/ 778704 w 2549050"/>
              <a:gd name="connsiteY8" fmla="*/ 0 h 2397125"/>
              <a:gd name="connsiteX9" fmla="*/ 1019636 w 2549050"/>
              <a:gd name="connsiteY9" fmla="*/ 175035 h 2397125"/>
              <a:gd name="connsiteX10" fmla="*/ 293696 w 2549050"/>
              <a:gd name="connsiteY10" fmla="*/ 2397125 h 2397125"/>
              <a:gd name="connsiteX11" fmla="*/ 0 w 2549050"/>
              <a:gd name="connsiteY11" fmla="*/ 2397125 h 2397125"/>
              <a:gd name="connsiteX12" fmla="*/ 778704 w 2549050"/>
              <a:gd name="connsiteY12" fmla="*/ 0 h 2397125"/>
              <a:gd name="connsiteX0" fmla="*/ 1019637 w 2549050"/>
              <a:gd name="connsiteY0" fmla="*/ 175035 h 2397125"/>
              <a:gd name="connsiteX1" fmla="*/ 2549050 w 2549050"/>
              <a:gd name="connsiteY1" fmla="*/ 1286144 h 2397125"/>
              <a:gd name="connsiteX2" fmla="*/ 2509163 w 2549050"/>
              <a:gd name="connsiteY2" fmla="*/ 1339483 h 2397125"/>
              <a:gd name="connsiteX3" fmla="*/ 2195758 w 2549050"/>
              <a:gd name="connsiteY3" fmla="*/ 2204009 h 2397125"/>
              <a:gd name="connsiteX4" fmla="*/ 2186006 w 2549050"/>
              <a:gd name="connsiteY4" fmla="*/ 2397125 h 2397125"/>
              <a:gd name="connsiteX5" fmla="*/ 293697 w 2549050"/>
              <a:gd name="connsiteY5" fmla="*/ 2397125 h 2397125"/>
              <a:gd name="connsiteX6" fmla="*/ 1019637 w 2549050"/>
              <a:gd name="connsiteY6" fmla="*/ 175035 h 2397125"/>
              <a:gd name="connsiteX7" fmla="*/ 778704 w 2549050"/>
              <a:gd name="connsiteY7" fmla="*/ 0 h 2397125"/>
              <a:gd name="connsiteX8" fmla="*/ 1019636 w 2549050"/>
              <a:gd name="connsiteY8" fmla="*/ 175035 h 2397125"/>
              <a:gd name="connsiteX9" fmla="*/ 293696 w 2549050"/>
              <a:gd name="connsiteY9" fmla="*/ 2397125 h 2397125"/>
              <a:gd name="connsiteX10" fmla="*/ 0 w 2549050"/>
              <a:gd name="connsiteY10" fmla="*/ 2397125 h 2397125"/>
              <a:gd name="connsiteX11" fmla="*/ 778704 w 2549050"/>
              <a:gd name="connsiteY11" fmla="*/ 0 h 239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9050" h="2397125">
                <a:moveTo>
                  <a:pt x="1019637" y="175035"/>
                </a:moveTo>
                <a:lnTo>
                  <a:pt x="2549050" y="1286144"/>
                </a:lnTo>
                <a:lnTo>
                  <a:pt x="2509163" y="1339483"/>
                </a:lnTo>
                <a:cubicBezTo>
                  <a:pt x="2339133" y="1591161"/>
                  <a:pt x="2228060" y="1885942"/>
                  <a:pt x="2195758" y="2204009"/>
                </a:cubicBezTo>
                <a:lnTo>
                  <a:pt x="2186006" y="2397125"/>
                </a:lnTo>
                <a:lnTo>
                  <a:pt x="293697" y="2397125"/>
                </a:lnTo>
                <a:lnTo>
                  <a:pt x="1019637" y="175035"/>
                </a:lnTo>
                <a:close/>
                <a:moveTo>
                  <a:pt x="778704" y="0"/>
                </a:moveTo>
                <a:lnTo>
                  <a:pt x="1019636" y="175035"/>
                </a:lnTo>
                <a:lnTo>
                  <a:pt x="293696" y="2397125"/>
                </a:lnTo>
                <a:lnTo>
                  <a:pt x="0" y="2397125"/>
                </a:lnTo>
                <a:cubicBezTo>
                  <a:pt x="0" y="1536111"/>
                  <a:pt x="272775" y="696812"/>
                  <a:pt x="778704" y="0"/>
                </a:cubicBezTo>
                <a:close/>
              </a:path>
            </a:pathLst>
          </a:custGeom>
          <a:solidFill>
            <a:schemeClr val="bg2"/>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8" name="Freeform: Shape 7">
            <a:extLst>
              <a:ext uri="{FF2B5EF4-FFF2-40B4-BE49-F238E27FC236}">
                <a16:creationId xmlns:a16="http://schemas.microsoft.com/office/drawing/2014/main" id="{D668C205-A688-4B63-9D48-CF44A58402AD}"/>
              </a:ext>
            </a:extLst>
          </p:cNvPr>
          <p:cNvSpPr>
            <a:spLocks/>
          </p:cNvSpPr>
          <p:nvPr userDrawn="1"/>
        </p:nvSpPr>
        <p:spPr bwMode="auto">
          <a:xfrm>
            <a:off x="3450878" y="3126309"/>
            <a:ext cx="1886987" cy="1418395"/>
          </a:xfrm>
          <a:custGeom>
            <a:avLst/>
            <a:gdLst>
              <a:gd name="connsiteX0" fmla="*/ 2038865 w 2203123"/>
              <a:gd name="connsiteY0" fmla="*/ 0 h 1656025"/>
              <a:gd name="connsiteX1" fmla="*/ 2203123 w 2203123"/>
              <a:gd name="connsiteY1" fmla="*/ 505600 h 1656025"/>
              <a:gd name="connsiteX2" fmla="*/ 2202836 w 2203123"/>
              <a:gd name="connsiteY2" fmla="*/ 505819 h 1656025"/>
              <a:gd name="connsiteX3" fmla="*/ 2129180 w 2203123"/>
              <a:gd name="connsiteY3" fmla="*/ 279134 h 1656025"/>
              <a:gd name="connsiteX4" fmla="*/ 1997554 w 2203123"/>
              <a:gd name="connsiteY4" fmla="*/ 323672 h 1656025"/>
              <a:gd name="connsiteX5" fmla="*/ 378445 w 2203123"/>
              <a:gd name="connsiteY5" fmla="*/ 1471266 h 1656025"/>
              <a:gd name="connsiteX6" fmla="*/ 240285 w 2203123"/>
              <a:gd name="connsiteY6" fmla="*/ 1656025 h 1656025"/>
              <a:gd name="connsiteX7" fmla="*/ 0 w 2203123"/>
              <a:gd name="connsiteY7" fmla="*/ 1481442 h 1656025"/>
              <a:gd name="connsiteX8" fmla="*/ 2038865 w 2203123"/>
              <a:gd name="connsiteY8" fmla="*/ 0 h 165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3123" h="1656025">
                <a:moveTo>
                  <a:pt x="2038865" y="0"/>
                </a:moveTo>
                <a:lnTo>
                  <a:pt x="2203123" y="505600"/>
                </a:lnTo>
                <a:lnTo>
                  <a:pt x="2202836" y="505819"/>
                </a:lnTo>
                <a:lnTo>
                  <a:pt x="2129180" y="279134"/>
                </a:lnTo>
                <a:lnTo>
                  <a:pt x="1997554" y="323672"/>
                </a:lnTo>
                <a:cubicBezTo>
                  <a:pt x="1359935" y="557135"/>
                  <a:pt x="802648" y="957250"/>
                  <a:pt x="378445" y="1471266"/>
                </a:cubicBezTo>
                <a:lnTo>
                  <a:pt x="240285" y="1656025"/>
                </a:lnTo>
                <a:lnTo>
                  <a:pt x="0" y="1481442"/>
                </a:lnTo>
                <a:cubicBezTo>
                  <a:pt x="506193" y="784719"/>
                  <a:pt x="1219967" y="265890"/>
                  <a:pt x="2038865" y="0"/>
                </a:cubicBezTo>
                <a:close/>
              </a:path>
            </a:pathLst>
          </a:custGeom>
          <a:solidFill>
            <a:schemeClr val="accent3">
              <a:lumMod val="75000"/>
            </a:schemeClr>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9" name="Freeform: Shape 8">
            <a:extLst>
              <a:ext uri="{FF2B5EF4-FFF2-40B4-BE49-F238E27FC236}">
                <a16:creationId xmlns:a16="http://schemas.microsoft.com/office/drawing/2014/main" id="{6042CD8A-259D-4E6A-89A1-2A3FEE047451}"/>
              </a:ext>
            </a:extLst>
          </p:cNvPr>
          <p:cNvSpPr>
            <a:spLocks/>
          </p:cNvSpPr>
          <p:nvPr userDrawn="1"/>
        </p:nvSpPr>
        <p:spPr bwMode="auto">
          <a:xfrm>
            <a:off x="5196736" y="2954900"/>
            <a:ext cx="2159209" cy="410488"/>
          </a:xfrm>
          <a:custGeom>
            <a:avLst/>
            <a:gdLst>
              <a:gd name="connsiteX0" fmla="*/ 1260475 w 2520950"/>
              <a:gd name="connsiteY0" fmla="*/ 0 h 479259"/>
              <a:gd name="connsiteX1" fmla="*/ 2520950 w 2520950"/>
              <a:gd name="connsiteY1" fmla="*/ 199724 h 479259"/>
              <a:gd name="connsiteX2" fmla="*/ 2430097 w 2520950"/>
              <a:gd name="connsiteY2" fmla="*/ 479251 h 479259"/>
              <a:gd name="connsiteX3" fmla="*/ 2385899 w 2520950"/>
              <a:gd name="connsiteY3" fmla="*/ 464296 h 479259"/>
              <a:gd name="connsiteX4" fmla="*/ 1260475 w 2520950"/>
              <a:gd name="connsiteY4" fmla="*/ 294148 h 479259"/>
              <a:gd name="connsiteX5" fmla="*/ 135051 w 2520950"/>
              <a:gd name="connsiteY5" fmla="*/ 464296 h 479259"/>
              <a:gd name="connsiteX6" fmla="*/ 90829 w 2520950"/>
              <a:gd name="connsiteY6" fmla="*/ 479259 h 479259"/>
              <a:gd name="connsiteX7" fmla="*/ 0 w 2520950"/>
              <a:gd name="connsiteY7" fmla="*/ 199724 h 479259"/>
              <a:gd name="connsiteX8" fmla="*/ 1260475 w 2520950"/>
              <a:gd name="connsiteY8" fmla="*/ 0 h 47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950" h="479259">
                <a:moveTo>
                  <a:pt x="1260475" y="0"/>
                </a:moveTo>
                <a:cubicBezTo>
                  <a:pt x="1685935" y="0"/>
                  <a:pt x="2111396" y="66574"/>
                  <a:pt x="2520950" y="199724"/>
                </a:cubicBezTo>
                <a:lnTo>
                  <a:pt x="2430097" y="479251"/>
                </a:lnTo>
                <a:lnTo>
                  <a:pt x="2385899" y="464296"/>
                </a:lnTo>
                <a:cubicBezTo>
                  <a:pt x="2030378" y="353717"/>
                  <a:pt x="1652383" y="294148"/>
                  <a:pt x="1260475" y="294148"/>
                </a:cubicBezTo>
                <a:cubicBezTo>
                  <a:pt x="868567" y="294148"/>
                  <a:pt x="490572" y="353717"/>
                  <a:pt x="135051" y="464296"/>
                </a:cubicBezTo>
                <a:lnTo>
                  <a:pt x="90829" y="479259"/>
                </a:lnTo>
                <a:lnTo>
                  <a:pt x="0" y="199724"/>
                </a:lnTo>
                <a:cubicBezTo>
                  <a:pt x="409555" y="66574"/>
                  <a:pt x="835015" y="0"/>
                  <a:pt x="1260475" y="0"/>
                </a:cubicBezTo>
                <a:close/>
              </a:path>
            </a:pathLst>
          </a:custGeom>
          <a:solidFill>
            <a:schemeClr val="accent4">
              <a:lumMod val="75000"/>
            </a:schemeClr>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10" name="Freeform: Shape 9">
            <a:extLst>
              <a:ext uri="{FF2B5EF4-FFF2-40B4-BE49-F238E27FC236}">
                <a16:creationId xmlns:a16="http://schemas.microsoft.com/office/drawing/2014/main" id="{179EFA7D-705E-40D8-BEB5-5ADDA25472A5}"/>
              </a:ext>
            </a:extLst>
          </p:cNvPr>
          <p:cNvSpPr>
            <a:spLocks/>
          </p:cNvSpPr>
          <p:nvPr userDrawn="1"/>
        </p:nvSpPr>
        <p:spPr bwMode="auto">
          <a:xfrm>
            <a:off x="7278573" y="3126307"/>
            <a:ext cx="1824507" cy="1418886"/>
          </a:xfrm>
          <a:custGeom>
            <a:avLst/>
            <a:gdLst>
              <a:gd name="connsiteX0" fmla="*/ 90809 w 2130175"/>
              <a:gd name="connsiteY0" fmla="*/ 0 h 1656598"/>
              <a:gd name="connsiteX1" fmla="*/ 1930951 w 2130175"/>
              <a:gd name="connsiteY1" fmla="*/ 1228656 h 1656598"/>
              <a:gd name="connsiteX2" fmla="*/ 2130175 w 2130175"/>
              <a:gd name="connsiteY2" fmla="*/ 1481316 h 1656598"/>
              <a:gd name="connsiteX3" fmla="*/ 1888831 w 2130175"/>
              <a:gd name="connsiteY3" fmla="*/ 1656598 h 1656598"/>
              <a:gd name="connsiteX4" fmla="*/ 1750242 w 2130175"/>
              <a:gd name="connsiteY4" fmla="*/ 1471266 h 1656598"/>
              <a:gd name="connsiteX5" fmla="*/ 131133 w 2130175"/>
              <a:gd name="connsiteY5" fmla="*/ 323672 h 1656598"/>
              <a:gd name="connsiteX6" fmla="*/ 0 w 2130175"/>
              <a:gd name="connsiteY6" fmla="*/ 279301 h 1656598"/>
              <a:gd name="connsiteX7" fmla="*/ 90809 w 2130175"/>
              <a:gd name="connsiteY7" fmla="*/ 0 h 165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0175" h="1656598">
                <a:moveTo>
                  <a:pt x="90809" y="0"/>
                </a:moveTo>
                <a:cubicBezTo>
                  <a:pt x="807690" y="232654"/>
                  <a:pt x="1444045" y="658964"/>
                  <a:pt x="1930951" y="1228656"/>
                </a:cubicBezTo>
                <a:lnTo>
                  <a:pt x="2130175" y="1481316"/>
                </a:lnTo>
                <a:lnTo>
                  <a:pt x="1888831" y="1656598"/>
                </a:lnTo>
                <a:lnTo>
                  <a:pt x="1750242" y="1471266"/>
                </a:lnTo>
                <a:cubicBezTo>
                  <a:pt x="1326039" y="957250"/>
                  <a:pt x="768753" y="557135"/>
                  <a:pt x="131133" y="323672"/>
                </a:cubicBezTo>
                <a:lnTo>
                  <a:pt x="0" y="279301"/>
                </a:lnTo>
                <a:lnTo>
                  <a:pt x="90809" y="0"/>
                </a:lnTo>
                <a:close/>
              </a:path>
            </a:pathLst>
          </a:custGeom>
          <a:solidFill>
            <a:schemeClr val="accent5">
              <a:lumMod val="75000"/>
            </a:schemeClr>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11" name="Freeform: Shape 10">
            <a:extLst>
              <a:ext uri="{FF2B5EF4-FFF2-40B4-BE49-F238E27FC236}">
                <a16:creationId xmlns:a16="http://schemas.microsoft.com/office/drawing/2014/main" id="{8D3BB413-61A7-48A5-B5B0-4371E60BB943}"/>
              </a:ext>
            </a:extLst>
          </p:cNvPr>
          <p:cNvSpPr>
            <a:spLocks/>
          </p:cNvSpPr>
          <p:nvPr userDrawn="1"/>
        </p:nvSpPr>
        <p:spPr bwMode="auto">
          <a:xfrm>
            <a:off x="2783264" y="4394910"/>
            <a:ext cx="873324" cy="2053152"/>
          </a:xfrm>
          <a:custGeom>
            <a:avLst/>
            <a:gdLst>
              <a:gd name="connsiteX0" fmla="*/ 778704 w 1019636"/>
              <a:gd name="connsiteY0" fmla="*/ 0 h 2397125"/>
              <a:gd name="connsiteX1" fmla="*/ 1019636 w 1019636"/>
              <a:gd name="connsiteY1" fmla="*/ 175035 h 2397125"/>
              <a:gd name="connsiteX2" fmla="*/ 940037 w 1019636"/>
              <a:gd name="connsiteY2" fmla="*/ 281480 h 2397125"/>
              <a:gd name="connsiteX3" fmla="*/ 298611 w 1019636"/>
              <a:gd name="connsiteY3" fmla="*/ 2202731 h 2397125"/>
              <a:gd name="connsiteX4" fmla="*/ 293696 w 1019636"/>
              <a:gd name="connsiteY4" fmla="*/ 2397125 h 2397125"/>
              <a:gd name="connsiteX5" fmla="*/ 0 w 1019636"/>
              <a:gd name="connsiteY5" fmla="*/ 2397125 h 2397125"/>
              <a:gd name="connsiteX6" fmla="*/ 778704 w 1019636"/>
              <a:gd name="connsiteY6" fmla="*/ 0 h 239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636" h="2397125">
                <a:moveTo>
                  <a:pt x="778704" y="0"/>
                </a:moveTo>
                <a:lnTo>
                  <a:pt x="1019636" y="175035"/>
                </a:lnTo>
                <a:lnTo>
                  <a:pt x="940037" y="281480"/>
                </a:lnTo>
                <a:cubicBezTo>
                  <a:pt x="565971" y="835171"/>
                  <a:pt x="334579" y="1493171"/>
                  <a:pt x="298611" y="2202731"/>
                </a:cubicBezTo>
                <a:lnTo>
                  <a:pt x="293696" y="2397125"/>
                </a:lnTo>
                <a:lnTo>
                  <a:pt x="0" y="2397125"/>
                </a:lnTo>
                <a:cubicBezTo>
                  <a:pt x="0" y="1536111"/>
                  <a:pt x="272775" y="696812"/>
                  <a:pt x="778704" y="0"/>
                </a:cubicBezTo>
                <a:close/>
              </a:path>
            </a:pathLst>
          </a:custGeom>
          <a:solidFill>
            <a:schemeClr val="bg2">
              <a:lumMod val="50000"/>
            </a:schemeClr>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12" name="Freeform: Shape 11">
            <a:extLst>
              <a:ext uri="{FF2B5EF4-FFF2-40B4-BE49-F238E27FC236}">
                <a16:creationId xmlns:a16="http://schemas.microsoft.com/office/drawing/2014/main" id="{01C463EC-7558-47C8-B489-E07E3CB02117}"/>
              </a:ext>
            </a:extLst>
          </p:cNvPr>
          <p:cNvSpPr>
            <a:spLocks/>
          </p:cNvSpPr>
          <p:nvPr userDrawn="1"/>
        </p:nvSpPr>
        <p:spPr bwMode="auto">
          <a:xfrm>
            <a:off x="8896442" y="4394910"/>
            <a:ext cx="874335" cy="2053152"/>
          </a:xfrm>
          <a:custGeom>
            <a:avLst/>
            <a:gdLst>
              <a:gd name="connsiteX0" fmla="*/ 241501 w 1020816"/>
              <a:gd name="connsiteY0" fmla="*/ 0 h 2397125"/>
              <a:gd name="connsiteX1" fmla="*/ 1020816 w 1020816"/>
              <a:gd name="connsiteY1" fmla="*/ 2397125 h 2397125"/>
              <a:gd name="connsiteX2" fmla="*/ 725532 w 1020816"/>
              <a:gd name="connsiteY2" fmla="*/ 2397125 h 2397125"/>
              <a:gd name="connsiteX3" fmla="*/ 720617 w 1020816"/>
              <a:gd name="connsiteY3" fmla="*/ 2202731 h 2397125"/>
              <a:gd name="connsiteX4" fmla="*/ 79191 w 1020816"/>
              <a:gd name="connsiteY4" fmla="*/ 281480 h 2397125"/>
              <a:gd name="connsiteX5" fmla="*/ 0 w 1020816"/>
              <a:gd name="connsiteY5" fmla="*/ 175580 h 2397125"/>
              <a:gd name="connsiteX6" fmla="*/ 241354 w 1020816"/>
              <a:gd name="connsiteY6" fmla="*/ 305 h 2397125"/>
              <a:gd name="connsiteX7" fmla="*/ 241255 w 1020816"/>
              <a:gd name="connsiteY7" fmla="*/ 179 h 2397125"/>
              <a:gd name="connsiteX8" fmla="*/ 241501 w 1020816"/>
              <a:gd name="connsiteY8" fmla="*/ 0 h 239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816" h="2397125">
                <a:moveTo>
                  <a:pt x="241501" y="0"/>
                </a:moveTo>
                <a:cubicBezTo>
                  <a:pt x="747961" y="696812"/>
                  <a:pt x="1020816" y="1536111"/>
                  <a:pt x="1020816" y="2397125"/>
                </a:cubicBezTo>
                <a:lnTo>
                  <a:pt x="725532" y="2397125"/>
                </a:lnTo>
                <a:lnTo>
                  <a:pt x="720617" y="2202731"/>
                </a:lnTo>
                <a:cubicBezTo>
                  <a:pt x="684649" y="1493171"/>
                  <a:pt x="453257" y="835171"/>
                  <a:pt x="79191" y="281480"/>
                </a:cubicBezTo>
                <a:lnTo>
                  <a:pt x="0" y="175580"/>
                </a:lnTo>
                <a:lnTo>
                  <a:pt x="241354" y="305"/>
                </a:lnTo>
                <a:lnTo>
                  <a:pt x="241255" y="179"/>
                </a:lnTo>
                <a:lnTo>
                  <a:pt x="241501" y="0"/>
                </a:lnTo>
                <a:close/>
              </a:path>
            </a:pathLst>
          </a:custGeom>
          <a:solidFill>
            <a:schemeClr val="accent6">
              <a:lumMod val="75000"/>
            </a:schemeClr>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13" name="Picture Placeholder 4">
            <a:extLst>
              <a:ext uri="{FF2B5EF4-FFF2-40B4-BE49-F238E27FC236}">
                <a16:creationId xmlns:a16="http://schemas.microsoft.com/office/drawing/2014/main" id="{09115F5A-6705-460B-A803-229E340914A9}"/>
              </a:ext>
            </a:extLst>
          </p:cNvPr>
          <p:cNvSpPr>
            <a:spLocks noGrp="1"/>
          </p:cNvSpPr>
          <p:nvPr>
            <p:ph type="pic" sz="quarter" idx="39" hasCustomPrompt="1"/>
          </p:nvPr>
        </p:nvSpPr>
        <p:spPr>
          <a:xfrm>
            <a:off x="3656588" y="5496681"/>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4" name="Picture Placeholder 4">
            <a:extLst>
              <a:ext uri="{FF2B5EF4-FFF2-40B4-BE49-F238E27FC236}">
                <a16:creationId xmlns:a16="http://schemas.microsoft.com/office/drawing/2014/main" id="{41C3698A-2A7C-455F-9126-D017CC9EBA30}"/>
              </a:ext>
            </a:extLst>
          </p:cNvPr>
          <p:cNvSpPr>
            <a:spLocks noGrp="1"/>
          </p:cNvSpPr>
          <p:nvPr>
            <p:ph type="pic" sz="quarter" idx="40" hasCustomPrompt="1"/>
          </p:nvPr>
        </p:nvSpPr>
        <p:spPr>
          <a:xfrm>
            <a:off x="4497775" y="4019241"/>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5" name="Picture Placeholder 4">
            <a:extLst>
              <a:ext uri="{FF2B5EF4-FFF2-40B4-BE49-F238E27FC236}">
                <a16:creationId xmlns:a16="http://schemas.microsoft.com/office/drawing/2014/main" id="{9D5AD732-8C45-4066-8E67-1EBD0D284D5A}"/>
              </a:ext>
            </a:extLst>
          </p:cNvPr>
          <p:cNvSpPr>
            <a:spLocks noGrp="1"/>
          </p:cNvSpPr>
          <p:nvPr>
            <p:ph type="pic" sz="quarter" idx="41" hasCustomPrompt="1"/>
          </p:nvPr>
        </p:nvSpPr>
        <p:spPr>
          <a:xfrm>
            <a:off x="6002484" y="3648851"/>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6" name="Picture Placeholder 4">
            <a:extLst>
              <a:ext uri="{FF2B5EF4-FFF2-40B4-BE49-F238E27FC236}">
                <a16:creationId xmlns:a16="http://schemas.microsoft.com/office/drawing/2014/main" id="{C23A21BE-60F2-4D90-9574-C2C1ACCAAFD6}"/>
              </a:ext>
            </a:extLst>
          </p:cNvPr>
          <p:cNvSpPr>
            <a:spLocks noGrp="1"/>
          </p:cNvSpPr>
          <p:nvPr>
            <p:ph type="pic" sz="quarter" idx="42" hasCustomPrompt="1"/>
          </p:nvPr>
        </p:nvSpPr>
        <p:spPr>
          <a:xfrm>
            <a:off x="7529443" y="4132178"/>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7" name="Picture Placeholder 4">
            <a:extLst>
              <a:ext uri="{FF2B5EF4-FFF2-40B4-BE49-F238E27FC236}">
                <a16:creationId xmlns:a16="http://schemas.microsoft.com/office/drawing/2014/main" id="{6B37E4B9-7EC8-43F2-A3CA-603F2F5EE2C5}"/>
              </a:ext>
            </a:extLst>
          </p:cNvPr>
          <p:cNvSpPr>
            <a:spLocks noGrp="1"/>
          </p:cNvSpPr>
          <p:nvPr>
            <p:ph type="pic" sz="quarter" idx="43" hasCustomPrompt="1"/>
          </p:nvPr>
        </p:nvSpPr>
        <p:spPr>
          <a:xfrm>
            <a:off x="8518619" y="5451038"/>
            <a:ext cx="525463" cy="525463"/>
          </a:xfrm>
          <a:prstGeom prst="rect">
            <a:avLst/>
          </a:prstGeom>
        </p:spPr>
        <p:txBody>
          <a:bodyPr/>
          <a:lstStyle>
            <a:lvl1pPr marL="0" indent="0">
              <a:buNone/>
              <a:defRPr sz="1000">
                <a:solidFill>
                  <a:schemeClr val="tx1"/>
                </a:solidFill>
              </a:defRPr>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28" name="Text Placeholder 3">
            <a:extLst>
              <a:ext uri="{FF2B5EF4-FFF2-40B4-BE49-F238E27FC236}">
                <a16:creationId xmlns:a16="http://schemas.microsoft.com/office/drawing/2014/main" id="{BC149BFB-6E34-4F87-8E5D-555E77094C26}"/>
              </a:ext>
            </a:extLst>
          </p:cNvPr>
          <p:cNvSpPr>
            <a:spLocks noGrp="1"/>
          </p:cNvSpPr>
          <p:nvPr>
            <p:ph type="body" sz="quarter" idx="55" hasCustomPrompt="1"/>
          </p:nvPr>
        </p:nvSpPr>
        <p:spPr>
          <a:xfrm>
            <a:off x="5775561" y="5840706"/>
            <a:ext cx="1237946" cy="362875"/>
          </a:xfrm>
          <a:prstGeom prst="rect">
            <a:avLst/>
          </a:prstGeom>
        </p:spPr>
        <p:txBody>
          <a:bodyPr/>
          <a:lstStyle>
            <a:lvl1pPr marL="0" indent="0" algn="ctr">
              <a:buNone/>
              <a:defRPr sz="2400" b="0" i="0"/>
            </a:lvl1pPr>
          </a:lstStyle>
          <a:p>
            <a:pPr algn="l"/>
            <a:r>
              <a:rPr lang="en-US" sz="2800" b="1" noProof="1"/>
              <a:t>Topic</a:t>
            </a:r>
          </a:p>
        </p:txBody>
      </p:sp>
      <p:sp>
        <p:nvSpPr>
          <p:cNvPr id="31" name="Text Placeholder 29">
            <a:extLst>
              <a:ext uri="{FF2B5EF4-FFF2-40B4-BE49-F238E27FC236}">
                <a16:creationId xmlns:a16="http://schemas.microsoft.com/office/drawing/2014/main" id="{1A94C23D-92D1-45F5-ADD9-C713FEAD6433}"/>
              </a:ext>
            </a:extLst>
          </p:cNvPr>
          <p:cNvSpPr>
            <a:spLocks noGrp="1"/>
          </p:cNvSpPr>
          <p:nvPr>
            <p:ph type="body" sz="quarter" idx="56" hasCustomPrompt="1"/>
          </p:nvPr>
        </p:nvSpPr>
        <p:spPr>
          <a:xfrm>
            <a:off x="570315" y="4552889"/>
            <a:ext cx="1990725" cy="427038"/>
          </a:xfrm>
          <a:prstGeom prst="rect">
            <a:avLst/>
          </a:prstGeom>
        </p:spPr>
        <p:txBody>
          <a:bodyPr/>
          <a:lstStyle>
            <a:lvl1pPr marL="0" indent="0">
              <a:buNone/>
              <a:defRPr sz="2000">
                <a:solidFill>
                  <a:schemeClr val="bg2"/>
                </a:solidFill>
              </a:defRPr>
            </a:lvl1pPr>
          </a:lstStyle>
          <a:p>
            <a:pPr lvl="0"/>
            <a:r>
              <a:rPr lang="en-US"/>
              <a:t>Heading</a:t>
            </a:r>
          </a:p>
        </p:txBody>
      </p:sp>
      <p:sp>
        <p:nvSpPr>
          <p:cNvPr id="34" name="Text Placeholder 33">
            <a:extLst>
              <a:ext uri="{FF2B5EF4-FFF2-40B4-BE49-F238E27FC236}">
                <a16:creationId xmlns:a16="http://schemas.microsoft.com/office/drawing/2014/main" id="{98CEC81C-5705-45B3-8621-83206AE1071C}"/>
              </a:ext>
            </a:extLst>
          </p:cNvPr>
          <p:cNvSpPr>
            <a:spLocks noGrp="1"/>
          </p:cNvSpPr>
          <p:nvPr>
            <p:ph type="body" sz="quarter" idx="57" hasCustomPrompt="1"/>
          </p:nvPr>
        </p:nvSpPr>
        <p:spPr>
          <a:xfrm>
            <a:off x="570315" y="5087408"/>
            <a:ext cx="1990725" cy="935038"/>
          </a:xfrm>
          <a:prstGeom prst="rect">
            <a:avLst/>
          </a:prstGeom>
        </p:spPr>
        <p:txBody>
          <a:bodyPr/>
          <a:lstStyle>
            <a:lvl1pPr>
              <a:defRPr/>
            </a:lvl1pPr>
          </a:lstStyle>
          <a:p>
            <a:pPr lvl="0"/>
            <a:r>
              <a:rPr lang="en-US"/>
              <a:t>Text</a:t>
            </a:r>
          </a:p>
        </p:txBody>
      </p:sp>
      <p:sp>
        <p:nvSpPr>
          <p:cNvPr id="37" name="Text Placeholder 29">
            <a:extLst>
              <a:ext uri="{FF2B5EF4-FFF2-40B4-BE49-F238E27FC236}">
                <a16:creationId xmlns:a16="http://schemas.microsoft.com/office/drawing/2014/main" id="{D0C86BA4-5C62-45B3-81A6-006142759342}"/>
              </a:ext>
            </a:extLst>
          </p:cNvPr>
          <p:cNvSpPr>
            <a:spLocks noGrp="1"/>
          </p:cNvSpPr>
          <p:nvPr>
            <p:ph type="body" sz="quarter" idx="58" hasCustomPrompt="1"/>
          </p:nvPr>
        </p:nvSpPr>
        <p:spPr>
          <a:xfrm>
            <a:off x="2191755" y="1707410"/>
            <a:ext cx="1990725" cy="427038"/>
          </a:xfrm>
          <a:prstGeom prst="rect">
            <a:avLst/>
          </a:prstGeom>
        </p:spPr>
        <p:txBody>
          <a:bodyPr/>
          <a:lstStyle>
            <a:lvl1pPr marL="0" indent="0">
              <a:buNone/>
              <a:defRPr sz="2000">
                <a:solidFill>
                  <a:schemeClr val="bg2"/>
                </a:solidFill>
              </a:defRPr>
            </a:lvl1pPr>
          </a:lstStyle>
          <a:p>
            <a:pPr lvl="0"/>
            <a:r>
              <a:rPr lang="en-US"/>
              <a:t>Heading</a:t>
            </a:r>
          </a:p>
        </p:txBody>
      </p:sp>
      <p:sp>
        <p:nvSpPr>
          <p:cNvPr id="38" name="Text Placeholder 33">
            <a:extLst>
              <a:ext uri="{FF2B5EF4-FFF2-40B4-BE49-F238E27FC236}">
                <a16:creationId xmlns:a16="http://schemas.microsoft.com/office/drawing/2014/main" id="{F27C39DF-B970-488A-8604-385C2B921D8B}"/>
              </a:ext>
            </a:extLst>
          </p:cNvPr>
          <p:cNvSpPr>
            <a:spLocks noGrp="1"/>
          </p:cNvSpPr>
          <p:nvPr>
            <p:ph type="body" sz="quarter" idx="59" hasCustomPrompt="1"/>
          </p:nvPr>
        </p:nvSpPr>
        <p:spPr>
          <a:xfrm>
            <a:off x="2191755" y="2241929"/>
            <a:ext cx="1990725" cy="935038"/>
          </a:xfrm>
          <a:prstGeom prst="rect">
            <a:avLst/>
          </a:prstGeom>
        </p:spPr>
        <p:txBody>
          <a:bodyPr/>
          <a:lstStyle>
            <a:lvl1pPr>
              <a:defRPr/>
            </a:lvl1pPr>
          </a:lstStyle>
          <a:p>
            <a:pPr lvl="0"/>
            <a:r>
              <a:rPr lang="en-US"/>
              <a:t>Text</a:t>
            </a:r>
          </a:p>
        </p:txBody>
      </p:sp>
      <p:sp>
        <p:nvSpPr>
          <p:cNvPr id="39" name="Text Placeholder 29">
            <a:extLst>
              <a:ext uri="{FF2B5EF4-FFF2-40B4-BE49-F238E27FC236}">
                <a16:creationId xmlns:a16="http://schemas.microsoft.com/office/drawing/2014/main" id="{ABB87D1D-F296-4795-99DE-A99AB9C72F1F}"/>
              </a:ext>
            </a:extLst>
          </p:cNvPr>
          <p:cNvSpPr>
            <a:spLocks noGrp="1"/>
          </p:cNvSpPr>
          <p:nvPr>
            <p:ph type="body" sz="quarter" idx="60" hasCustomPrompt="1"/>
          </p:nvPr>
        </p:nvSpPr>
        <p:spPr>
          <a:xfrm>
            <a:off x="5280810" y="1059340"/>
            <a:ext cx="1990725" cy="427038"/>
          </a:xfrm>
          <a:prstGeom prst="rect">
            <a:avLst/>
          </a:prstGeom>
        </p:spPr>
        <p:txBody>
          <a:bodyPr/>
          <a:lstStyle>
            <a:lvl1pPr marL="0" indent="0">
              <a:buNone/>
              <a:defRPr sz="2000">
                <a:solidFill>
                  <a:schemeClr val="bg2"/>
                </a:solidFill>
              </a:defRPr>
            </a:lvl1pPr>
          </a:lstStyle>
          <a:p>
            <a:pPr lvl="0"/>
            <a:r>
              <a:rPr lang="en-US"/>
              <a:t>Heading</a:t>
            </a:r>
          </a:p>
        </p:txBody>
      </p:sp>
      <p:sp>
        <p:nvSpPr>
          <p:cNvPr id="40" name="Text Placeholder 33">
            <a:extLst>
              <a:ext uri="{FF2B5EF4-FFF2-40B4-BE49-F238E27FC236}">
                <a16:creationId xmlns:a16="http://schemas.microsoft.com/office/drawing/2014/main" id="{2A3F8AFE-CC1D-41B4-AA0B-A7A0C3C9BBB9}"/>
              </a:ext>
            </a:extLst>
          </p:cNvPr>
          <p:cNvSpPr>
            <a:spLocks noGrp="1"/>
          </p:cNvSpPr>
          <p:nvPr>
            <p:ph type="body" sz="quarter" idx="61" hasCustomPrompt="1"/>
          </p:nvPr>
        </p:nvSpPr>
        <p:spPr>
          <a:xfrm>
            <a:off x="5280810" y="1593859"/>
            <a:ext cx="1990725" cy="935038"/>
          </a:xfrm>
          <a:prstGeom prst="rect">
            <a:avLst/>
          </a:prstGeom>
        </p:spPr>
        <p:txBody>
          <a:bodyPr/>
          <a:lstStyle>
            <a:lvl1pPr>
              <a:defRPr/>
            </a:lvl1pPr>
          </a:lstStyle>
          <a:p>
            <a:pPr lvl="0"/>
            <a:r>
              <a:rPr lang="en-US"/>
              <a:t>Text</a:t>
            </a:r>
          </a:p>
        </p:txBody>
      </p:sp>
      <p:sp>
        <p:nvSpPr>
          <p:cNvPr id="41" name="Text Placeholder 29">
            <a:extLst>
              <a:ext uri="{FF2B5EF4-FFF2-40B4-BE49-F238E27FC236}">
                <a16:creationId xmlns:a16="http://schemas.microsoft.com/office/drawing/2014/main" id="{01DE16E2-CDCD-4017-A993-230D3E1FFE81}"/>
              </a:ext>
            </a:extLst>
          </p:cNvPr>
          <p:cNvSpPr>
            <a:spLocks noGrp="1"/>
          </p:cNvSpPr>
          <p:nvPr>
            <p:ph type="body" sz="quarter" idx="62" hasCustomPrompt="1"/>
          </p:nvPr>
        </p:nvSpPr>
        <p:spPr>
          <a:xfrm>
            <a:off x="8388368" y="1707410"/>
            <a:ext cx="1990725" cy="427038"/>
          </a:xfrm>
          <a:prstGeom prst="rect">
            <a:avLst/>
          </a:prstGeom>
        </p:spPr>
        <p:txBody>
          <a:bodyPr/>
          <a:lstStyle>
            <a:lvl1pPr marL="0" indent="0">
              <a:buNone/>
              <a:defRPr sz="2000">
                <a:solidFill>
                  <a:schemeClr val="bg2"/>
                </a:solidFill>
              </a:defRPr>
            </a:lvl1pPr>
          </a:lstStyle>
          <a:p>
            <a:pPr lvl="0"/>
            <a:r>
              <a:rPr lang="en-US"/>
              <a:t>Heading</a:t>
            </a:r>
          </a:p>
        </p:txBody>
      </p:sp>
      <p:sp>
        <p:nvSpPr>
          <p:cNvPr id="42" name="Text Placeholder 33">
            <a:extLst>
              <a:ext uri="{FF2B5EF4-FFF2-40B4-BE49-F238E27FC236}">
                <a16:creationId xmlns:a16="http://schemas.microsoft.com/office/drawing/2014/main" id="{0CD71909-3A8A-4704-A681-8FEBCC3E4B81}"/>
              </a:ext>
            </a:extLst>
          </p:cNvPr>
          <p:cNvSpPr>
            <a:spLocks noGrp="1"/>
          </p:cNvSpPr>
          <p:nvPr>
            <p:ph type="body" sz="quarter" idx="63" hasCustomPrompt="1"/>
          </p:nvPr>
        </p:nvSpPr>
        <p:spPr>
          <a:xfrm>
            <a:off x="8388368" y="2241929"/>
            <a:ext cx="1990725" cy="935038"/>
          </a:xfrm>
          <a:prstGeom prst="rect">
            <a:avLst/>
          </a:prstGeom>
        </p:spPr>
        <p:txBody>
          <a:bodyPr/>
          <a:lstStyle>
            <a:lvl1pPr>
              <a:defRPr/>
            </a:lvl1pPr>
          </a:lstStyle>
          <a:p>
            <a:pPr lvl="0"/>
            <a:r>
              <a:rPr lang="en-US"/>
              <a:t>Text</a:t>
            </a:r>
          </a:p>
        </p:txBody>
      </p:sp>
      <p:sp>
        <p:nvSpPr>
          <p:cNvPr id="44" name="Text Placeholder 29">
            <a:extLst>
              <a:ext uri="{FF2B5EF4-FFF2-40B4-BE49-F238E27FC236}">
                <a16:creationId xmlns:a16="http://schemas.microsoft.com/office/drawing/2014/main" id="{9E203B18-0833-430E-8497-516AB59FD1D7}"/>
              </a:ext>
            </a:extLst>
          </p:cNvPr>
          <p:cNvSpPr>
            <a:spLocks noGrp="1"/>
          </p:cNvSpPr>
          <p:nvPr>
            <p:ph type="body" sz="quarter" idx="64" hasCustomPrompt="1"/>
          </p:nvPr>
        </p:nvSpPr>
        <p:spPr>
          <a:xfrm>
            <a:off x="9918502" y="4552889"/>
            <a:ext cx="1990725" cy="427038"/>
          </a:xfrm>
          <a:prstGeom prst="rect">
            <a:avLst/>
          </a:prstGeom>
        </p:spPr>
        <p:txBody>
          <a:bodyPr/>
          <a:lstStyle>
            <a:lvl1pPr marL="0" indent="0">
              <a:buNone/>
              <a:defRPr sz="2000">
                <a:solidFill>
                  <a:schemeClr val="bg2"/>
                </a:solidFill>
              </a:defRPr>
            </a:lvl1pPr>
          </a:lstStyle>
          <a:p>
            <a:pPr lvl="0"/>
            <a:r>
              <a:rPr lang="en-US"/>
              <a:t>Heading</a:t>
            </a:r>
          </a:p>
        </p:txBody>
      </p:sp>
      <p:sp>
        <p:nvSpPr>
          <p:cNvPr id="45" name="Text Placeholder 33">
            <a:extLst>
              <a:ext uri="{FF2B5EF4-FFF2-40B4-BE49-F238E27FC236}">
                <a16:creationId xmlns:a16="http://schemas.microsoft.com/office/drawing/2014/main" id="{A52CBFAB-6CB3-4064-9CB2-6244C64C5B27}"/>
              </a:ext>
            </a:extLst>
          </p:cNvPr>
          <p:cNvSpPr>
            <a:spLocks noGrp="1"/>
          </p:cNvSpPr>
          <p:nvPr>
            <p:ph type="body" sz="quarter" idx="65" hasCustomPrompt="1"/>
          </p:nvPr>
        </p:nvSpPr>
        <p:spPr>
          <a:xfrm>
            <a:off x="9918502" y="5087408"/>
            <a:ext cx="1990725" cy="935038"/>
          </a:xfrm>
          <a:prstGeom prst="rect">
            <a:avLst/>
          </a:prstGeom>
        </p:spPr>
        <p:txBody>
          <a:bodyPr/>
          <a:lstStyle>
            <a:lvl1pPr>
              <a:defRPr/>
            </a:lvl1pPr>
          </a:lstStyle>
          <a:p>
            <a:pPr lvl="0"/>
            <a:r>
              <a:rPr lang="en-US"/>
              <a:t>Text</a:t>
            </a:r>
          </a:p>
        </p:txBody>
      </p:sp>
      <p:sp>
        <p:nvSpPr>
          <p:cNvPr id="29" name="Text Placeholder 6">
            <a:extLst>
              <a:ext uri="{FF2B5EF4-FFF2-40B4-BE49-F238E27FC236}">
                <a16:creationId xmlns:a16="http://schemas.microsoft.com/office/drawing/2014/main" id="{B1EF4AC5-8C56-4152-9947-9536EC78051B}"/>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2661772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ircular four section info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4BDF-0A83-43C3-82A4-FE8BB3C740CF}"/>
              </a:ext>
            </a:extLst>
          </p:cNvPr>
          <p:cNvSpPr>
            <a:spLocks noGrp="1"/>
          </p:cNvSpPr>
          <p:nvPr>
            <p:ph type="title"/>
          </p:nvPr>
        </p:nvSpPr>
        <p:spPr/>
        <p:txBody>
          <a:bodyPr/>
          <a:lstStyle/>
          <a:p>
            <a:r>
              <a:rPr lang="en-US"/>
              <a:t>Click to edit Master title style</a:t>
            </a:r>
          </a:p>
        </p:txBody>
      </p:sp>
      <p:sp>
        <p:nvSpPr>
          <p:cNvPr id="3" name="Freeform: Shape 2">
            <a:extLst>
              <a:ext uri="{FF2B5EF4-FFF2-40B4-BE49-F238E27FC236}">
                <a16:creationId xmlns:a16="http://schemas.microsoft.com/office/drawing/2014/main" id="{49B46F87-B714-42B7-8177-DCACA5B130C2}"/>
              </a:ext>
            </a:extLst>
          </p:cNvPr>
          <p:cNvSpPr/>
          <p:nvPr userDrawn="1"/>
        </p:nvSpPr>
        <p:spPr>
          <a:xfrm>
            <a:off x="4469169" y="1379871"/>
            <a:ext cx="3280177" cy="1618589"/>
          </a:xfrm>
          <a:custGeom>
            <a:avLst/>
            <a:gdLst>
              <a:gd name="connsiteX0" fmla="*/ 1575144 w 3144336"/>
              <a:gd name="connsiteY0" fmla="*/ 0 h 1551559"/>
              <a:gd name="connsiteX1" fmla="*/ 3029253 w 3144336"/>
              <a:gd name="connsiteY1" fmla="*/ 522011 h 1551559"/>
              <a:gd name="connsiteX2" fmla="*/ 3144336 w 3144336"/>
              <a:gd name="connsiteY2" fmla="*/ 626606 h 1551559"/>
              <a:gd name="connsiteX3" fmla="*/ 2678945 w 3144336"/>
              <a:gd name="connsiteY3" fmla="*/ 1091997 h 1551559"/>
              <a:gd name="connsiteX4" fmla="*/ 459981 w 3144336"/>
              <a:gd name="connsiteY4" fmla="*/ 1091997 h 1551559"/>
              <a:gd name="connsiteX5" fmla="*/ 0 w 3144336"/>
              <a:gd name="connsiteY5" fmla="*/ 632016 h 1551559"/>
              <a:gd name="connsiteX6" fmla="*/ 121036 w 3144336"/>
              <a:gd name="connsiteY6" fmla="*/ 522011 h 1551559"/>
              <a:gd name="connsiteX7" fmla="*/ 1575144 w 3144336"/>
              <a:gd name="connsiteY7" fmla="*/ 0 h 15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4336" h="1551559">
                <a:moveTo>
                  <a:pt x="1575144" y="0"/>
                </a:moveTo>
                <a:cubicBezTo>
                  <a:pt x="2127498" y="0"/>
                  <a:pt x="2634097" y="195900"/>
                  <a:pt x="3029253" y="522011"/>
                </a:cubicBezTo>
                <a:lnTo>
                  <a:pt x="3144336" y="626606"/>
                </a:lnTo>
                <a:lnTo>
                  <a:pt x="2678945" y="1091997"/>
                </a:lnTo>
                <a:cubicBezTo>
                  <a:pt x="2066195" y="1704747"/>
                  <a:pt x="1072731" y="1704747"/>
                  <a:pt x="459981" y="1091997"/>
                </a:cubicBezTo>
                <a:lnTo>
                  <a:pt x="0" y="632016"/>
                </a:lnTo>
                <a:lnTo>
                  <a:pt x="121036" y="522011"/>
                </a:lnTo>
                <a:cubicBezTo>
                  <a:pt x="516192" y="195900"/>
                  <a:pt x="1022790" y="0"/>
                  <a:pt x="1575144"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Freeform: Shape 3">
            <a:extLst>
              <a:ext uri="{FF2B5EF4-FFF2-40B4-BE49-F238E27FC236}">
                <a16:creationId xmlns:a16="http://schemas.microsoft.com/office/drawing/2014/main" id="{9B3A9420-21BB-43E3-A219-F9562EAF6C78}"/>
              </a:ext>
            </a:extLst>
          </p:cNvPr>
          <p:cNvSpPr/>
          <p:nvPr userDrawn="1"/>
        </p:nvSpPr>
        <p:spPr>
          <a:xfrm>
            <a:off x="6843132" y="2105996"/>
            <a:ext cx="1653991" cy="3317266"/>
          </a:xfrm>
          <a:custGeom>
            <a:avLst/>
            <a:gdLst>
              <a:gd name="connsiteX0" fmla="*/ 940026 w 1585495"/>
              <a:gd name="connsiteY0" fmla="*/ 0 h 3179890"/>
              <a:gd name="connsiteX1" fmla="*/ 1063483 w 1585495"/>
              <a:gd name="connsiteY1" fmla="*/ 135837 h 3179890"/>
              <a:gd name="connsiteX2" fmla="*/ 1585495 w 1585495"/>
              <a:gd name="connsiteY2" fmla="*/ 1589945 h 3179890"/>
              <a:gd name="connsiteX3" fmla="*/ 1063483 w 1585495"/>
              <a:gd name="connsiteY3" fmla="*/ 3044054 h 3179890"/>
              <a:gd name="connsiteX4" fmla="*/ 940026 w 1585495"/>
              <a:gd name="connsiteY4" fmla="*/ 3179890 h 3179890"/>
              <a:gd name="connsiteX5" fmla="*/ 459563 w 1585495"/>
              <a:gd name="connsiteY5" fmla="*/ 2699427 h 3179890"/>
              <a:gd name="connsiteX6" fmla="*/ 459563 w 1585495"/>
              <a:gd name="connsiteY6" fmla="*/ 480463 h 317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495" h="3179890">
                <a:moveTo>
                  <a:pt x="940026" y="0"/>
                </a:moveTo>
                <a:lnTo>
                  <a:pt x="1063483" y="135837"/>
                </a:lnTo>
                <a:cubicBezTo>
                  <a:pt x="1389595" y="530993"/>
                  <a:pt x="1585495" y="1037591"/>
                  <a:pt x="1585495" y="1589945"/>
                </a:cubicBezTo>
                <a:cubicBezTo>
                  <a:pt x="1585495" y="2142299"/>
                  <a:pt x="1389595" y="2648898"/>
                  <a:pt x="1063483" y="3044054"/>
                </a:cubicBezTo>
                <a:lnTo>
                  <a:pt x="940026" y="3179890"/>
                </a:lnTo>
                <a:lnTo>
                  <a:pt x="459563" y="2699427"/>
                </a:lnTo>
                <a:cubicBezTo>
                  <a:pt x="-153188" y="2086677"/>
                  <a:pt x="-153188" y="1093213"/>
                  <a:pt x="459563" y="48046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reeform: Shape 4">
            <a:extLst>
              <a:ext uri="{FF2B5EF4-FFF2-40B4-BE49-F238E27FC236}">
                <a16:creationId xmlns:a16="http://schemas.microsoft.com/office/drawing/2014/main" id="{E9D316E0-A974-4C90-A7C5-C63835798892}"/>
              </a:ext>
            </a:extLst>
          </p:cNvPr>
          <p:cNvSpPr/>
          <p:nvPr userDrawn="1"/>
        </p:nvSpPr>
        <p:spPr>
          <a:xfrm>
            <a:off x="4450624" y="4495397"/>
            <a:ext cx="3317267" cy="1653990"/>
          </a:xfrm>
          <a:custGeom>
            <a:avLst/>
            <a:gdLst>
              <a:gd name="connsiteX0" fmla="*/ 1587240 w 3179890"/>
              <a:gd name="connsiteY0" fmla="*/ 0 h 1585494"/>
              <a:gd name="connsiteX1" fmla="*/ 2696722 w 3179890"/>
              <a:gd name="connsiteY1" fmla="*/ 459563 h 1585494"/>
              <a:gd name="connsiteX2" fmla="*/ 3179890 w 3179890"/>
              <a:gd name="connsiteY2" fmla="*/ 942731 h 1585494"/>
              <a:gd name="connsiteX3" fmla="*/ 3047030 w 3179890"/>
              <a:gd name="connsiteY3" fmla="*/ 1063483 h 1585494"/>
              <a:gd name="connsiteX4" fmla="*/ 1592921 w 3179890"/>
              <a:gd name="connsiteY4" fmla="*/ 1585494 h 1585494"/>
              <a:gd name="connsiteX5" fmla="*/ 138813 w 3179890"/>
              <a:gd name="connsiteY5" fmla="*/ 1063483 h 1585494"/>
              <a:gd name="connsiteX6" fmla="*/ 0 w 3179890"/>
              <a:gd name="connsiteY6" fmla="*/ 937322 h 1585494"/>
              <a:gd name="connsiteX7" fmla="*/ 477758 w 3179890"/>
              <a:gd name="connsiteY7" fmla="*/ 459563 h 1585494"/>
              <a:gd name="connsiteX8" fmla="*/ 1587240 w 3179890"/>
              <a:gd name="connsiteY8" fmla="*/ 0 h 158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890" h="1585494">
                <a:moveTo>
                  <a:pt x="1587240" y="0"/>
                </a:moveTo>
                <a:cubicBezTo>
                  <a:pt x="1988795" y="0"/>
                  <a:pt x="2390348" y="153188"/>
                  <a:pt x="2696722" y="459563"/>
                </a:cubicBezTo>
                <a:lnTo>
                  <a:pt x="3179890" y="942731"/>
                </a:lnTo>
                <a:lnTo>
                  <a:pt x="3047030" y="1063483"/>
                </a:lnTo>
                <a:cubicBezTo>
                  <a:pt x="2651874" y="1389594"/>
                  <a:pt x="2145275" y="1585494"/>
                  <a:pt x="1592921" y="1585494"/>
                </a:cubicBezTo>
                <a:cubicBezTo>
                  <a:pt x="1040567" y="1585494"/>
                  <a:pt x="533969" y="1389594"/>
                  <a:pt x="138813" y="1063483"/>
                </a:cubicBezTo>
                <a:lnTo>
                  <a:pt x="0" y="937322"/>
                </a:lnTo>
                <a:lnTo>
                  <a:pt x="477758" y="459563"/>
                </a:lnTo>
                <a:cubicBezTo>
                  <a:pt x="784133" y="153188"/>
                  <a:pt x="1185687" y="0"/>
                  <a:pt x="15872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Shape 5">
            <a:extLst>
              <a:ext uri="{FF2B5EF4-FFF2-40B4-BE49-F238E27FC236}">
                <a16:creationId xmlns:a16="http://schemas.microsoft.com/office/drawing/2014/main" id="{45E5E9A1-B692-4A40-A949-58AFE3B54A1C}"/>
              </a:ext>
            </a:extLst>
          </p:cNvPr>
          <p:cNvSpPr/>
          <p:nvPr userDrawn="1"/>
        </p:nvSpPr>
        <p:spPr>
          <a:xfrm>
            <a:off x="3727603" y="2105996"/>
            <a:ext cx="1653990" cy="3317267"/>
          </a:xfrm>
          <a:custGeom>
            <a:avLst/>
            <a:gdLst>
              <a:gd name="connsiteX0" fmla="*/ 645469 w 1585494"/>
              <a:gd name="connsiteY0" fmla="*/ 0 h 3179891"/>
              <a:gd name="connsiteX1" fmla="*/ 1125932 w 1585494"/>
              <a:gd name="connsiteY1" fmla="*/ 480463 h 3179891"/>
              <a:gd name="connsiteX2" fmla="*/ 1125932 w 1585494"/>
              <a:gd name="connsiteY2" fmla="*/ 2699427 h 3179891"/>
              <a:gd name="connsiteX3" fmla="*/ 645468 w 1585494"/>
              <a:gd name="connsiteY3" fmla="*/ 3179891 h 3179891"/>
              <a:gd name="connsiteX4" fmla="*/ 522011 w 1585494"/>
              <a:gd name="connsiteY4" fmla="*/ 3044055 h 3179891"/>
              <a:gd name="connsiteX5" fmla="*/ 0 w 1585494"/>
              <a:gd name="connsiteY5" fmla="*/ 1589946 h 3179891"/>
              <a:gd name="connsiteX6" fmla="*/ 522011 w 1585494"/>
              <a:gd name="connsiteY6" fmla="*/ 135838 h 31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494" h="3179891">
                <a:moveTo>
                  <a:pt x="645469" y="0"/>
                </a:moveTo>
                <a:lnTo>
                  <a:pt x="1125932" y="480463"/>
                </a:lnTo>
                <a:cubicBezTo>
                  <a:pt x="1738682" y="1093213"/>
                  <a:pt x="1738682" y="2086677"/>
                  <a:pt x="1125932" y="2699427"/>
                </a:cubicBezTo>
                <a:lnTo>
                  <a:pt x="645468" y="3179891"/>
                </a:lnTo>
                <a:lnTo>
                  <a:pt x="522011" y="3044055"/>
                </a:lnTo>
                <a:cubicBezTo>
                  <a:pt x="195900" y="2648899"/>
                  <a:pt x="0" y="2142300"/>
                  <a:pt x="0" y="1589946"/>
                </a:cubicBezTo>
                <a:cubicBezTo>
                  <a:pt x="0" y="1037592"/>
                  <a:pt x="195900" y="530994"/>
                  <a:pt x="522011" y="13583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Shape 6">
            <a:extLst>
              <a:ext uri="{FF2B5EF4-FFF2-40B4-BE49-F238E27FC236}">
                <a16:creationId xmlns:a16="http://schemas.microsoft.com/office/drawing/2014/main" id="{D69CEAC0-9736-4B86-BE5A-636B80110AC5}"/>
              </a:ext>
            </a:extLst>
          </p:cNvPr>
          <p:cNvSpPr/>
          <p:nvPr userDrawn="1"/>
        </p:nvSpPr>
        <p:spPr>
          <a:xfrm>
            <a:off x="5122530" y="2230308"/>
            <a:ext cx="2064328" cy="768152"/>
          </a:xfrm>
          <a:custGeom>
            <a:avLst/>
            <a:gdLst>
              <a:gd name="connsiteX0" fmla="*/ 993737 w 1978839"/>
              <a:gd name="connsiteY0" fmla="*/ 0 h 736341"/>
              <a:gd name="connsiteX1" fmla="*/ 1929291 w 1978839"/>
              <a:gd name="connsiteY1" fmla="*/ 335855 h 736341"/>
              <a:gd name="connsiteX2" fmla="*/ 1978839 w 1978839"/>
              <a:gd name="connsiteY2" fmla="*/ 380887 h 736341"/>
              <a:gd name="connsiteX3" fmla="*/ 1974854 w 1978839"/>
              <a:gd name="connsiteY3" fmla="*/ 384489 h 736341"/>
              <a:gd name="connsiteX4" fmla="*/ 121196 w 1978839"/>
              <a:gd name="connsiteY4" fmla="*/ 477838 h 736341"/>
              <a:gd name="connsiteX5" fmla="*/ 0 w 1978839"/>
              <a:gd name="connsiteY5" fmla="*/ 388736 h 736341"/>
              <a:gd name="connsiteX6" fmla="*/ 58184 w 1978839"/>
              <a:gd name="connsiteY6" fmla="*/ 335855 h 736341"/>
              <a:gd name="connsiteX7" fmla="*/ 993737 w 1978839"/>
              <a:gd name="connsiteY7" fmla="*/ 0 h 73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8839" h="736341">
                <a:moveTo>
                  <a:pt x="993737" y="0"/>
                </a:moveTo>
                <a:cubicBezTo>
                  <a:pt x="1349114" y="0"/>
                  <a:pt x="1675053" y="126039"/>
                  <a:pt x="1929291" y="335855"/>
                </a:cubicBezTo>
                <a:lnTo>
                  <a:pt x="1978839" y="380887"/>
                </a:lnTo>
                <a:lnTo>
                  <a:pt x="1974854" y="384489"/>
                </a:lnTo>
                <a:cubicBezTo>
                  <a:pt x="1440745" y="820116"/>
                  <a:pt x="686722" y="851232"/>
                  <a:pt x="121196" y="477838"/>
                </a:cubicBezTo>
                <a:lnTo>
                  <a:pt x="0" y="388736"/>
                </a:lnTo>
                <a:lnTo>
                  <a:pt x="58184" y="335855"/>
                </a:lnTo>
                <a:cubicBezTo>
                  <a:pt x="312422" y="126039"/>
                  <a:pt x="638360" y="0"/>
                  <a:pt x="993737"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a:solidFill>
                  <a:schemeClr val="bg1"/>
                </a:solidFill>
              </a:rPr>
              <a:t>01</a:t>
            </a:r>
          </a:p>
        </p:txBody>
      </p:sp>
      <p:sp>
        <p:nvSpPr>
          <p:cNvPr id="8" name="Freeform: Shape 7">
            <a:extLst>
              <a:ext uri="{FF2B5EF4-FFF2-40B4-BE49-F238E27FC236}">
                <a16:creationId xmlns:a16="http://schemas.microsoft.com/office/drawing/2014/main" id="{47CAF034-089D-42A8-90FD-598F2485EE55}"/>
              </a:ext>
            </a:extLst>
          </p:cNvPr>
          <p:cNvSpPr/>
          <p:nvPr userDrawn="1"/>
        </p:nvSpPr>
        <p:spPr>
          <a:xfrm>
            <a:off x="6843132" y="2710632"/>
            <a:ext cx="807221" cy="2107993"/>
          </a:xfrm>
          <a:custGeom>
            <a:avLst/>
            <a:gdLst>
              <a:gd name="connsiteX0" fmla="*/ 369959 w 773792"/>
              <a:gd name="connsiteY0" fmla="*/ 0 h 2020696"/>
              <a:gd name="connsiteX1" fmla="*/ 437937 w 773792"/>
              <a:gd name="connsiteY1" fmla="*/ 74795 h 2020696"/>
              <a:gd name="connsiteX2" fmla="*/ 773792 w 773792"/>
              <a:gd name="connsiteY2" fmla="*/ 1010348 h 2020696"/>
              <a:gd name="connsiteX3" fmla="*/ 437937 w 773792"/>
              <a:gd name="connsiteY3" fmla="*/ 1945902 h 2020696"/>
              <a:gd name="connsiteX4" fmla="*/ 369959 w 773792"/>
              <a:gd name="connsiteY4" fmla="*/ 2020696 h 2020696"/>
              <a:gd name="connsiteX5" fmla="*/ 351853 w 773792"/>
              <a:gd name="connsiteY5" fmla="*/ 2000664 h 2020696"/>
              <a:gd name="connsiteX6" fmla="*/ 351853 w 773792"/>
              <a:gd name="connsiteY6" fmla="*/ 20032 h 2020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3792" h="2020696">
                <a:moveTo>
                  <a:pt x="369959" y="0"/>
                </a:moveTo>
                <a:lnTo>
                  <a:pt x="437937" y="74795"/>
                </a:lnTo>
                <a:cubicBezTo>
                  <a:pt x="647753" y="329032"/>
                  <a:pt x="773792" y="654971"/>
                  <a:pt x="773792" y="1010348"/>
                </a:cubicBezTo>
                <a:cubicBezTo>
                  <a:pt x="773792" y="1365725"/>
                  <a:pt x="647753" y="1691664"/>
                  <a:pt x="437937" y="1945902"/>
                </a:cubicBezTo>
                <a:lnTo>
                  <a:pt x="369959" y="2020696"/>
                </a:lnTo>
                <a:lnTo>
                  <a:pt x="351853" y="2000664"/>
                </a:lnTo>
                <a:cubicBezTo>
                  <a:pt x="-117285" y="1425470"/>
                  <a:pt x="-117285" y="595227"/>
                  <a:pt x="351853" y="2003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a:solidFill>
                  <a:schemeClr val="bg1"/>
                </a:solidFill>
              </a:rPr>
              <a:t>02</a:t>
            </a:r>
          </a:p>
        </p:txBody>
      </p:sp>
      <p:sp>
        <p:nvSpPr>
          <p:cNvPr id="9" name="Freeform: Shape 8">
            <a:extLst>
              <a:ext uri="{FF2B5EF4-FFF2-40B4-BE49-F238E27FC236}">
                <a16:creationId xmlns:a16="http://schemas.microsoft.com/office/drawing/2014/main" id="{4CA79388-BECF-4DE4-A9F8-1CA26EFCD8E5}"/>
              </a:ext>
            </a:extLst>
          </p:cNvPr>
          <p:cNvSpPr/>
          <p:nvPr userDrawn="1"/>
        </p:nvSpPr>
        <p:spPr>
          <a:xfrm>
            <a:off x="5102722" y="4495398"/>
            <a:ext cx="2103945" cy="803552"/>
          </a:xfrm>
          <a:custGeom>
            <a:avLst/>
            <a:gdLst>
              <a:gd name="connsiteX0" fmla="*/ 1003795 w 2016815"/>
              <a:gd name="connsiteY0" fmla="*/ 0 h 770275"/>
              <a:gd name="connsiteX1" fmla="*/ 1994111 w 2016815"/>
              <a:gd name="connsiteY1" fmla="*/ 351853 h 770275"/>
              <a:gd name="connsiteX2" fmla="*/ 2016815 w 2016815"/>
              <a:gd name="connsiteY2" fmla="*/ 372375 h 770275"/>
              <a:gd name="connsiteX3" fmla="*/ 1948548 w 2016815"/>
              <a:gd name="connsiteY3" fmla="*/ 434420 h 770275"/>
              <a:gd name="connsiteX4" fmla="*/ 1012994 w 2016815"/>
              <a:gd name="connsiteY4" fmla="*/ 770275 h 770275"/>
              <a:gd name="connsiteX5" fmla="*/ 77441 w 2016815"/>
              <a:gd name="connsiteY5" fmla="*/ 434420 h 770275"/>
              <a:gd name="connsiteX6" fmla="*/ 0 w 2016815"/>
              <a:gd name="connsiteY6" fmla="*/ 364037 h 770275"/>
              <a:gd name="connsiteX7" fmla="*/ 13480 w 2016815"/>
              <a:gd name="connsiteY7" fmla="*/ 351853 h 770275"/>
              <a:gd name="connsiteX8" fmla="*/ 1003795 w 2016815"/>
              <a:gd name="connsiteY8" fmla="*/ 0 h 7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815" h="770275">
                <a:moveTo>
                  <a:pt x="1003795" y="0"/>
                </a:moveTo>
                <a:cubicBezTo>
                  <a:pt x="1355156" y="0"/>
                  <a:pt x="1706515" y="117285"/>
                  <a:pt x="1994111" y="351853"/>
                </a:cubicBezTo>
                <a:lnTo>
                  <a:pt x="2016815" y="372375"/>
                </a:lnTo>
                <a:lnTo>
                  <a:pt x="1948548" y="434420"/>
                </a:lnTo>
                <a:cubicBezTo>
                  <a:pt x="1694310" y="644236"/>
                  <a:pt x="1368371" y="770275"/>
                  <a:pt x="1012994" y="770275"/>
                </a:cubicBezTo>
                <a:cubicBezTo>
                  <a:pt x="657617" y="770275"/>
                  <a:pt x="331679" y="644236"/>
                  <a:pt x="77441" y="434420"/>
                </a:cubicBezTo>
                <a:lnTo>
                  <a:pt x="0" y="364037"/>
                </a:lnTo>
                <a:lnTo>
                  <a:pt x="13480" y="351853"/>
                </a:lnTo>
                <a:cubicBezTo>
                  <a:pt x="301077" y="117285"/>
                  <a:pt x="652436" y="0"/>
                  <a:pt x="1003795"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a:solidFill>
                  <a:schemeClr val="bg1"/>
                </a:solidFill>
              </a:rPr>
              <a:t>03</a:t>
            </a:r>
          </a:p>
        </p:txBody>
      </p:sp>
      <p:sp>
        <p:nvSpPr>
          <p:cNvPr id="10" name="Freeform: Shape 9">
            <a:extLst>
              <a:ext uri="{FF2B5EF4-FFF2-40B4-BE49-F238E27FC236}">
                <a16:creationId xmlns:a16="http://schemas.microsoft.com/office/drawing/2014/main" id="{6E9D840C-EE53-4582-8416-811CF84CFD3E}"/>
              </a:ext>
            </a:extLst>
          </p:cNvPr>
          <p:cNvSpPr/>
          <p:nvPr userDrawn="1"/>
        </p:nvSpPr>
        <p:spPr>
          <a:xfrm>
            <a:off x="4581712" y="2714681"/>
            <a:ext cx="799882" cy="2099897"/>
          </a:xfrm>
          <a:custGeom>
            <a:avLst/>
            <a:gdLst>
              <a:gd name="connsiteX0" fmla="*/ 400306 w 766757"/>
              <a:gd name="connsiteY0" fmla="*/ 0 h 2012935"/>
              <a:gd name="connsiteX1" fmla="*/ 414905 w 766757"/>
              <a:gd name="connsiteY1" fmla="*/ 16151 h 2012935"/>
              <a:gd name="connsiteX2" fmla="*/ 414905 w 766757"/>
              <a:gd name="connsiteY2" fmla="*/ 1996783 h 2012935"/>
              <a:gd name="connsiteX3" fmla="*/ 400306 w 766757"/>
              <a:gd name="connsiteY3" fmla="*/ 2012935 h 2012935"/>
              <a:gd name="connsiteX4" fmla="*/ 335855 w 766757"/>
              <a:gd name="connsiteY4" fmla="*/ 1942021 h 2012935"/>
              <a:gd name="connsiteX5" fmla="*/ 0 w 766757"/>
              <a:gd name="connsiteY5" fmla="*/ 1006467 h 2012935"/>
              <a:gd name="connsiteX6" fmla="*/ 335855 w 766757"/>
              <a:gd name="connsiteY6" fmla="*/ 70914 h 201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57" h="2012935">
                <a:moveTo>
                  <a:pt x="400306" y="0"/>
                </a:moveTo>
                <a:lnTo>
                  <a:pt x="414905" y="16151"/>
                </a:lnTo>
                <a:cubicBezTo>
                  <a:pt x="884042" y="591346"/>
                  <a:pt x="884042" y="1421589"/>
                  <a:pt x="414905" y="1996783"/>
                </a:cubicBezTo>
                <a:lnTo>
                  <a:pt x="400306" y="2012935"/>
                </a:lnTo>
                <a:lnTo>
                  <a:pt x="335855" y="1942021"/>
                </a:lnTo>
                <a:cubicBezTo>
                  <a:pt x="126040" y="1687783"/>
                  <a:pt x="0" y="1361844"/>
                  <a:pt x="0" y="1006467"/>
                </a:cubicBezTo>
                <a:cubicBezTo>
                  <a:pt x="0" y="651090"/>
                  <a:pt x="126040" y="325151"/>
                  <a:pt x="335855" y="70914"/>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a:solidFill>
                  <a:schemeClr val="bg1"/>
                </a:solidFill>
              </a:rPr>
              <a:t>04</a:t>
            </a:r>
          </a:p>
        </p:txBody>
      </p:sp>
      <p:sp>
        <p:nvSpPr>
          <p:cNvPr id="16" name="Text Placeholder 15">
            <a:extLst>
              <a:ext uri="{FF2B5EF4-FFF2-40B4-BE49-F238E27FC236}">
                <a16:creationId xmlns:a16="http://schemas.microsoft.com/office/drawing/2014/main" id="{B3FCB490-7B64-4341-80D8-923F945A1C6A}"/>
              </a:ext>
            </a:extLst>
          </p:cNvPr>
          <p:cNvSpPr>
            <a:spLocks noGrp="1"/>
          </p:cNvSpPr>
          <p:nvPr>
            <p:ph type="body" sz="quarter" idx="10" hasCustomPrompt="1"/>
          </p:nvPr>
        </p:nvSpPr>
        <p:spPr>
          <a:xfrm>
            <a:off x="5122819" y="1745027"/>
            <a:ext cx="2063750" cy="768350"/>
          </a:xfrm>
          <a:prstGeom prst="rect">
            <a:avLst/>
          </a:prstGeom>
        </p:spPr>
        <p:txBody>
          <a:bodyPr>
            <a:prstTxWarp prst="textArchUp">
              <a:avLst/>
            </a:prstTxWarp>
          </a:bodyPr>
          <a:lstStyle>
            <a:lvl1pPr marL="0" indent="0" algn="ctr">
              <a:buNone/>
              <a:defRPr>
                <a:solidFill>
                  <a:schemeClr val="bg1"/>
                </a:solidFill>
              </a:defRPr>
            </a:lvl1pPr>
          </a:lstStyle>
          <a:p>
            <a:pPr lvl="0"/>
            <a:r>
              <a:rPr lang="en-US"/>
              <a:t>Heading/ Content</a:t>
            </a:r>
          </a:p>
        </p:txBody>
      </p:sp>
      <p:sp>
        <p:nvSpPr>
          <p:cNvPr id="18" name="Text Placeholder 15">
            <a:extLst>
              <a:ext uri="{FF2B5EF4-FFF2-40B4-BE49-F238E27FC236}">
                <a16:creationId xmlns:a16="http://schemas.microsoft.com/office/drawing/2014/main" id="{5E6F5B62-97C4-421D-B0E0-8F5EFFE8B510}"/>
              </a:ext>
            </a:extLst>
          </p:cNvPr>
          <p:cNvSpPr>
            <a:spLocks noGrp="1"/>
          </p:cNvSpPr>
          <p:nvPr>
            <p:ph type="body" sz="quarter" idx="11" hasCustomPrompt="1"/>
          </p:nvPr>
        </p:nvSpPr>
        <p:spPr>
          <a:xfrm>
            <a:off x="5122819" y="4937137"/>
            <a:ext cx="2063750" cy="768350"/>
          </a:xfrm>
          <a:prstGeom prst="rect">
            <a:avLst/>
          </a:prstGeom>
        </p:spPr>
        <p:txBody>
          <a:bodyPr>
            <a:prstTxWarp prst="textArchDown">
              <a:avLst/>
            </a:prstTxWarp>
          </a:bodyPr>
          <a:lstStyle>
            <a:lvl1pPr marL="0" indent="0" algn="ctr">
              <a:buNone/>
              <a:defRPr>
                <a:solidFill>
                  <a:schemeClr val="bg1"/>
                </a:solidFill>
              </a:defRPr>
            </a:lvl1pPr>
          </a:lstStyle>
          <a:p>
            <a:pPr lvl="0"/>
            <a:r>
              <a:rPr lang="en-US"/>
              <a:t>Heading/ Content</a:t>
            </a:r>
          </a:p>
        </p:txBody>
      </p:sp>
      <p:sp>
        <p:nvSpPr>
          <p:cNvPr id="19" name="Text Placeholder 15">
            <a:extLst>
              <a:ext uri="{FF2B5EF4-FFF2-40B4-BE49-F238E27FC236}">
                <a16:creationId xmlns:a16="http://schemas.microsoft.com/office/drawing/2014/main" id="{81682EEE-20D0-481C-8D54-987C418422A2}"/>
              </a:ext>
            </a:extLst>
          </p:cNvPr>
          <p:cNvSpPr>
            <a:spLocks noGrp="1"/>
          </p:cNvSpPr>
          <p:nvPr>
            <p:ph type="body" sz="quarter" idx="12" hasCustomPrompt="1"/>
          </p:nvPr>
        </p:nvSpPr>
        <p:spPr>
          <a:xfrm rot="16200000">
            <a:off x="3446652" y="3380453"/>
            <a:ext cx="2063750" cy="768350"/>
          </a:xfrm>
          <a:prstGeom prst="rect">
            <a:avLst/>
          </a:prstGeom>
        </p:spPr>
        <p:txBody>
          <a:bodyPr>
            <a:prstTxWarp prst="textArchUp">
              <a:avLst/>
            </a:prstTxWarp>
          </a:bodyPr>
          <a:lstStyle>
            <a:lvl1pPr marL="0" indent="0" algn="ctr">
              <a:buNone/>
              <a:defRPr>
                <a:solidFill>
                  <a:schemeClr val="bg1"/>
                </a:solidFill>
              </a:defRPr>
            </a:lvl1pPr>
          </a:lstStyle>
          <a:p>
            <a:pPr lvl="0"/>
            <a:r>
              <a:rPr lang="en-US"/>
              <a:t>Heading/ Content</a:t>
            </a:r>
          </a:p>
        </p:txBody>
      </p:sp>
      <p:sp>
        <p:nvSpPr>
          <p:cNvPr id="20" name="Text Placeholder 15">
            <a:extLst>
              <a:ext uri="{FF2B5EF4-FFF2-40B4-BE49-F238E27FC236}">
                <a16:creationId xmlns:a16="http://schemas.microsoft.com/office/drawing/2014/main" id="{0C669827-C60F-40EC-A311-6746E88C9A34}"/>
              </a:ext>
            </a:extLst>
          </p:cNvPr>
          <p:cNvSpPr>
            <a:spLocks noGrp="1"/>
          </p:cNvSpPr>
          <p:nvPr>
            <p:ph type="body" sz="quarter" idx="13" hasCustomPrompt="1"/>
          </p:nvPr>
        </p:nvSpPr>
        <p:spPr>
          <a:xfrm rot="5400000">
            <a:off x="6679890" y="3340410"/>
            <a:ext cx="2063750" cy="768350"/>
          </a:xfrm>
          <a:prstGeom prst="rect">
            <a:avLst/>
          </a:prstGeom>
        </p:spPr>
        <p:txBody>
          <a:bodyPr>
            <a:prstTxWarp prst="textArchUp">
              <a:avLst/>
            </a:prstTxWarp>
          </a:bodyPr>
          <a:lstStyle>
            <a:lvl1pPr marL="0" indent="0" algn="ctr">
              <a:buNone/>
              <a:defRPr>
                <a:solidFill>
                  <a:schemeClr val="bg1"/>
                </a:solidFill>
              </a:defRPr>
            </a:lvl1pPr>
          </a:lstStyle>
          <a:p>
            <a:pPr lvl="0"/>
            <a:r>
              <a:rPr lang="en-US"/>
              <a:t>Heading/ Content</a:t>
            </a:r>
          </a:p>
        </p:txBody>
      </p:sp>
      <p:sp>
        <p:nvSpPr>
          <p:cNvPr id="15" name="Text Placeholder 6">
            <a:extLst>
              <a:ext uri="{FF2B5EF4-FFF2-40B4-BE49-F238E27FC236}">
                <a16:creationId xmlns:a16="http://schemas.microsoft.com/office/drawing/2014/main" id="{49184AF2-ECC6-41EA-B582-0051A120AF5C}"/>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2226082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x Section_Info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BC17-2EE0-48C7-9B2E-1697B39E405B}"/>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64A5F70B-CABB-4A58-8E29-4ABDF6EDC109}"/>
              </a:ext>
            </a:extLst>
          </p:cNvPr>
          <p:cNvCxnSpPr>
            <a:cxnSpLocks/>
            <a:stCxn id="26" idx="2"/>
          </p:cNvCxnSpPr>
          <p:nvPr userDrawn="1"/>
        </p:nvCxnSpPr>
        <p:spPr>
          <a:xfrm flipH="1" flipV="1">
            <a:off x="5009922" y="2061276"/>
            <a:ext cx="1053426" cy="1868471"/>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635DFF1-6B79-4A3D-8B6D-28A28D579D20}"/>
              </a:ext>
            </a:extLst>
          </p:cNvPr>
          <p:cNvCxnSpPr>
            <a:cxnSpLocks/>
            <a:stCxn id="26" idx="2"/>
          </p:cNvCxnSpPr>
          <p:nvPr userDrawn="1"/>
        </p:nvCxnSpPr>
        <p:spPr>
          <a:xfrm flipV="1">
            <a:off x="6063348" y="2061276"/>
            <a:ext cx="1121439" cy="1868471"/>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AB2D0F2-9E28-4076-92B6-ABA363692A46}"/>
              </a:ext>
            </a:extLst>
          </p:cNvPr>
          <p:cNvCxnSpPr>
            <a:cxnSpLocks/>
            <a:stCxn id="27" idx="2"/>
          </p:cNvCxnSpPr>
          <p:nvPr userDrawn="1"/>
        </p:nvCxnSpPr>
        <p:spPr>
          <a:xfrm flipH="1">
            <a:off x="5010657" y="3929746"/>
            <a:ext cx="1053145" cy="1906799"/>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8FF84EF-F896-4606-ADD7-E3A4496ACB54}"/>
              </a:ext>
            </a:extLst>
          </p:cNvPr>
          <p:cNvCxnSpPr>
            <a:cxnSpLocks/>
            <a:stCxn id="24" idx="2"/>
          </p:cNvCxnSpPr>
          <p:nvPr userDrawn="1"/>
        </p:nvCxnSpPr>
        <p:spPr>
          <a:xfrm>
            <a:off x="6063348" y="3929746"/>
            <a:ext cx="1119542" cy="1905208"/>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3B78F73-8ADC-4182-8E4E-24641628BEE3}"/>
              </a:ext>
            </a:extLst>
          </p:cNvPr>
          <p:cNvCxnSpPr>
            <a:cxnSpLocks/>
            <a:stCxn id="26" idx="2"/>
          </p:cNvCxnSpPr>
          <p:nvPr userDrawn="1"/>
        </p:nvCxnSpPr>
        <p:spPr>
          <a:xfrm flipH="1">
            <a:off x="4214964" y="3929747"/>
            <a:ext cx="1848384" cy="19163"/>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978A056-F33C-4269-ACC0-6B39670540F7}"/>
              </a:ext>
            </a:extLst>
          </p:cNvPr>
          <p:cNvCxnSpPr>
            <a:cxnSpLocks/>
            <a:stCxn id="24" idx="2"/>
          </p:cNvCxnSpPr>
          <p:nvPr userDrawn="1"/>
        </p:nvCxnSpPr>
        <p:spPr>
          <a:xfrm>
            <a:off x="6063348" y="3929746"/>
            <a:ext cx="1915586" cy="19164"/>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5F8FB86-45DF-477C-BADD-900EBFC68508}"/>
              </a:ext>
            </a:extLst>
          </p:cNvPr>
          <p:cNvSpPr/>
          <p:nvPr userDrawn="1"/>
        </p:nvSpPr>
        <p:spPr>
          <a:xfrm>
            <a:off x="2194001" y="1616658"/>
            <a:ext cx="2880408" cy="888696"/>
          </a:xfrm>
          <a:prstGeom prst="roundRect">
            <a:avLst>
              <a:gd name="adj" fmla="val 50000"/>
            </a:avLst>
          </a:prstGeom>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 name="Rectangle: Rounded Corners 9">
            <a:extLst>
              <a:ext uri="{FF2B5EF4-FFF2-40B4-BE49-F238E27FC236}">
                <a16:creationId xmlns:a16="http://schemas.microsoft.com/office/drawing/2014/main" id="{B9FF0E2E-31F2-4441-A4B9-06ADE79A6A77}"/>
              </a:ext>
            </a:extLst>
          </p:cNvPr>
          <p:cNvSpPr/>
          <p:nvPr userDrawn="1"/>
        </p:nvSpPr>
        <p:spPr>
          <a:xfrm>
            <a:off x="7117592" y="1616658"/>
            <a:ext cx="2880408" cy="888696"/>
          </a:xfrm>
          <a:prstGeom prst="roundRect">
            <a:avLst>
              <a:gd name="adj" fmla="val 50000"/>
            </a:avLst>
          </a:prstGeom>
          <a:solidFill>
            <a:schemeClr val="accent6">
              <a:lumMod val="60000"/>
              <a:lumOff val="40000"/>
            </a:schemeClr>
          </a:solid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1" name="Rectangle: Rounded Corners 10">
            <a:extLst>
              <a:ext uri="{FF2B5EF4-FFF2-40B4-BE49-F238E27FC236}">
                <a16:creationId xmlns:a16="http://schemas.microsoft.com/office/drawing/2014/main" id="{03F3EAE0-1375-45CE-9507-D78AB0851630}"/>
              </a:ext>
            </a:extLst>
          </p:cNvPr>
          <p:cNvSpPr/>
          <p:nvPr userDrawn="1"/>
        </p:nvSpPr>
        <p:spPr>
          <a:xfrm>
            <a:off x="1350992" y="3504561"/>
            <a:ext cx="2880408" cy="888696"/>
          </a:xfrm>
          <a:prstGeom prst="roundRect">
            <a:avLst>
              <a:gd name="adj" fmla="val 50000"/>
            </a:avLst>
          </a:prstGeom>
          <a:solidFill>
            <a:schemeClr val="accent6">
              <a:lumMod val="60000"/>
              <a:lumOff val="40000"/>
            </a:schemeClr>
          </a:solidFill>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2" name="Rectangle: Rounded Corners 11">
            <a:extLst>
              <a:ext uri="{FF2B5EF4-FFF2-40B4-BE49-F238E27FC236}">
                <a16:creationId xmlns:a16="http://schemas.microsoft.com/office/drawing/2014/main" id="{8323E34E-2C74-4C98-A01F-9EC39B9D82E9}"/>
              </a:ext>
            </a:extLst>
          </p:cNvPr>
          <p:cNvSpPr/>
          <p:nvPr userDrawn="1"/>
        </p:nvSpPr>
        <p:spPr>
          <a:xfrm>
            <a:off x="7960600" y="3504561"/>
            <a:ext cx="2880408" cy="888696"/>
          </a:xfrm>
          <a:prstGeom prst="roundRect">
            <a:avLst>
              <a:gd name="adj" fmla="val 50000"/>
            </a:avLst>
          </a:prstGeom>
          <a:solidFill>
            <a:schemeClr val="accent6">
              <a:lumMod val="60000"/>
              <a:lumOff val="40000"/>
            </a:schemeClr>
          </a:soli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3" name="Rectangle: Rounded Corners 12">
            <a:extLst>
              <a:ext uri="{FF2B5EF4-FFF2-40B4-BE49-F238E27FC236}">
                <a16:creationId xmlns:a16="http://schemas.microsoft.com/office/drawing/2014/main" id="{56C51243-46FD-48C1-A1D9-5A017EE498BA}"/>
              </a:ext>
            </a:extLst>
          </p:cNvPr>
          <p:cNvSpPr/>
          <p:nvPr userDrawn="1"/>
        </p:nvSpPr>
        <p:spPr>
          <a:xfrm>
            <a:off x="2204189" y="5391402"/>
            <a:ext cx="2880408" cy="888696"/>
          </a:xfrm>
          <a:prstGeom prst="roundRect">
            <a:avLst>
              <a:gd name="adj" fmla="val 50000"/>
            </a:avLst>
          </a:prstGeom>
          <a:solidFill>
            <a:schemeClr val="accent6">
              <a:lumMod val="60000"/>
              <a:lumOff val="40000"/>
            </a:schemeClr>
          </a:solidFill>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4" name="Rectangle: Rounded Corners 13">
            <a:extLst>
              <a:ext uri="{FF2B5EF4-FFF2-40B4-BE49-F238E27FC236}">
                <a16:creationId xmlns:a16="http://schemas.microsoft.com/office/drawing/2014/main" id="{530858DB-241B-4B9E-95CF-4E2F9260FDD5}"/>
              </a:ext>
            </a:extLst>
          </p:cNvPr>
          <p:cNvSpPr/>
          <p:nvPr userDrawn="1"/>
        </p:nvSpPr>
        <p:spPr>
          <a:xfrm>
            <a:off x="7107404" y="5391402"/>
            <a:ext cx="2880408" cy="888696"/>
          </a:xfrm>
          <a:prstGeom prst="roundRect">
            <a:avLst>
              <a:gd name="adj" fmla="val 50000"/>
            </a:avLst>
          </a:prstGeom>
          <a:solidFill>
            <a:schemeClr val="accent6">
              <a:lumMod val="60000"/>
              <a:lumOff val="40000"/>
            </a:schemeClr>
          </a:solid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5" name="Oval 14">
            <a:extLst>
              <a:ext uri="{FF2B5EF4-FFF2-40B4-BE49-F238E27FC236}">
                <a16:creationId xmlns:a16="http://schemas.microsoft.com/office/drawing/2014/main" id="{D798092F-7B5F-4806-8F75-BB9B501EA198}"/>
              </a:ext>
            </a:extLst>
          </p:cNvPr>
          <p:cNvSpPr/>
          <p:nvPr userDrawn="1"/>
        </p:nvSpPr>
        <p:spPr>
          <a:xfrm>
            <a:off x="1447021" y="3589046"/>
            <a:ext cx="719725" cy="719725"/>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6" name="Oval 15">
            <a:extLst>
              <a:ext uri="{FF2B5EF4-FFF2-40B4-BE49-F238E27FC236}">
                <a16:creationId xmlns:a16="http://schemas.microsoft.com/office/drawing/2014/main" id="{88DB0E15-2E36-4482-A5CD-243D48EAD180}"/>
              </a:ext>
            </a:extLst>
          </p:cNvPr>
          <p:cNvSpPr/>
          <p:nvPr userDrawn="1"/>
        </p:nvSpPr>
        <p:spPr>
          <a:xfrm>
            <a:off x="2300361" y="1701142"/>
            <a:ext cx="719725" cy="719725"/>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7" name="Oval 16">
            <a:extLst>
              <a:ext uri="{FF2B5EF4-FFF2-40B4-BE49-F238E27FC236}">
                <a16:creationId xmlns:a16="http://schemas.microsoft.com/office/drawing/2014/main" id="{86668F20-711C-41FF-AFF3-A78BEBBF9AB7}"/>
              </a:ext>
            </a:extLst>
          </p:cNvPr>
          <p:cNvSpPr/>
          <p:nvPr userDrawn="1"/>
        </p:nvSpPr>
        <p:spPr>
          <a:xfrm>
            <a:off x="2300361" y="5475886"/>
            <a:ext cx="719725" cy="719725"/>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8" name="Oval 17">
            <a:extLst>
              <a:ext uri="{FF2B5EF4-FFF2-40B4-BE49-F238E27FC236}">
                <a16:creationId xmlns:a16="http://schemas.microsoft.com/office/drawing/2014/main" id="{0E04E44B-70AE-4331-A69A-830AE1BB87C7}"/>
              </a:ext>
            </a:extLst>
          </p:cNvPr>
          <p:cNvSpPr/>
          <p:nvPr userDrawn="1"/>
        </p:nvSpPr>
        <p:spPr>
          <a:xfrm>
            <a:off x="9171913" y="1701142"/>
            <a:ext cx="719725" cy="719725"/>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9" name="Oval 18">
            <a:extLst>
              <a:ext uri="{FF2B5EF4-FFF2-40B4-BE49-F238E27FC236}">
                <a16:creationId xmlns:a16="http://schemas.microsoft.com/office/drawing/2014/main" id="{46F01A18-B938-4238-8782-2E9AF2C960FC}"/>
              </a:ext>
            </a:extLst>
          </p:cNvPr>
          <p:cNvSpPr/>
          <p:nvPr userDrawn="1"/>
        </p:nvSpPr>
        <p:spPr>
          <a:xfrm>
            <a:off x="9171913" y="5475886"/>
            <a:ext cx="719725" cy="719725"/>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20" name="Oval 19">
            <a:extLst>
              <a:ext uri="{FF2B5EF4-FFF2-40B4-BE49-F238E27FC236}">
                <a16:creationId xmlns:a16="http://schemas.microsoft.com/office/drawing/2014/main" id="{48BFF1C6-598B-4485-B80A-C376E9529086}"/>
              </a:ext>
            </a:extLst>
          </p:cNvPr>
          <p:cNvSpPr/>
          <p:nvPr userDrawn="1"/>
        </p:nvSpPr>
        <p:spPr>
          <a:xfrm>
            <a:off x="10025254" y="3589046"/>
            <a:ext cx="719725" cy="719725"/>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21" name="TextBox 20">
            <a:extLst>
              <a:ext uri="{FF2B5EF4-FFF2-40B4-BE49-F238E27FC236}">
                <a16:creationId xmlns:a16="http://schemas.microsoft.com/office/drawing/2014/main" id="{E7328F4D-383D-412D-941B-554BC2D99F90}"/>
              </a:ext>
            </a:extLst>
          </p:cNvPr>
          <p:cNvSpPr txBox="1"/>
          <p:nvPr userDrawn="1"/>
        </p:nvSpPr>
        <p:spPr>
          <a:xfrm>
            <a:off x="4739740" y="2546329"/>
            <a:ext cx="559324" cy="520974"/>
          </a:xfrm>
          <a:prstGeom prst="rect">
            <a:avLst/>
          </a:prstGeom>
          <a:noFill/>
        </p:spPr>
        <p:txBody>
          <a:bodyPr wrap="none" rtlCol="0" anchor="ctr">
            <a:spAutoFit/>
          </a:bodyPr>
          <a:lstStyle/>
          <a:p>
            <a:pPr algn="ctr"/>
            <a:r>
              <a:rPr lang="en-US" sz="2400">
                <a:solidFill>
                  <a:schemeClr val="tx1">
                    <a:lumMod val="50000"/>
                    <a:lumOff val="50000"/>
                  </a:schemeClr>
                </a:solidFill>
              </a:rPr>
              <a:t>06</a:t>
            </a:r>
          </a:p>
        </p:txBody>
      </p:sp>
      <p:sp>
        <p:nvSpPr>
          <p:cNvPr id="22" name="TextBox 21">
            <a:extLst>
              <a:ext uri="{FF2B5EF4-FFF2-40B4-BE49-F238E27FC236}">
                <a16:creationId xmlns:a16="http://schemas.microsoft.com/office/drawing/2014/main" id="{659D0B37-B013-4173-8340-5EE4F5F76F46}"/>
              </a:ext>
            </a:extLst>
          </p:cNvPr>
          <p:cNvSpPr txBox="1"/>
          <p:nvPr userDrawn="1"/>
        </p:nvSpPr>
        <p:spPr>
          <a:xfrm>
            <a:off x="6212278" y="2198452"/>
            <a:ext cx="559324" cy="520974"/>
          </a:xfrm>
          <a:prstGeom prst="rect">
            <a:avLst/>
          </a:prstGeom>
          <a:noFill/>
        </p:spPr>
        <p:txBody>
          <a:bodyPr wrap="none" rtlCol="0" anchor="ctr">
            <a:spAutoFit/>
          </a:bodyPr>
          <a:lstStyle/>
          <a:p>
            <a:pPr algn="ctr"/>
            <a:r>
              <a:rPr lang="en-US" sz="2400">
                <a:solidFill>
                  <a:schemeClr val="tx1">
                    <a:lumMod val="50000"/>
                    <a:lumOff val="50000"/>
                  </a:schemeClr>
                </a:solidFill>
              </a:rPr>
              <a:t>01</a:t>
            </a:r>
          </a:p>
        </p:txBody>
      </p:sp>
      <p:grpSp>
        <p:nvGrpSpPr>
          <p:cNvPr id="23" name="Group 22">
            <a:extLst>
              <a:ext uri="{FF2B5EF4-FFF2-40B4-BE49-F238E27FC236}">
                <a16:creationId xmlns:a16="http://schemas.microsoft.com/office/drawing/2014/main" id="{465EE718-775A-4751-B9B6-33AF97D1C20C}"/>
              </a:ext>
            </a:extLst>
          </p:cNvPr>
          <p:cNvGrpSpPr/>
          <p:nvPr userDrawn="1"/>
        </p:nvGrpSpPr>
        <p:grpSpPr>
          <a:xfrm>
            <a:off x="4350474" y="2134665"/>
            <a:ext cx="3427245" cy="3591659"/>
            <a:chOff x="4853987" y="2234166"/>
            <a:chExt cx="2485924" cy="2605179"/>
          </a:xfrm>
        </p:grpSpPr>
        <p:sp>
          <p:nvSpPr>
            <p:cNvPr id="24" name="Freeform 6">
              <a:extLst>
                <a:ext uri="{FF2B5EF4-FFF2-40B4-BE49-F238E27FC236}">
                  <a16:creationId xmlns:a16="http://schemas.microsoft.com/office/drawing/2014/main" id="{8166F379-5E94-423F-B251-6B1C43585490}"/>
                </a:ext>
              </a:extLst>
            </p:cNvPr>
            <p:cNvSpPr>
              <a:spLocks/>
            </p:cNvSpPr>
            <p:nvPr/>
          </p:nvSpPr>
          <p:spPr bwMode="auto">
            <a:xfrm>
              <a:off x="6096406" y="3536213"/>
              <a:ext cx="1243505" cy="1079799"/>
            </a:xfrm>
            <a:custGeom>
              <a:avLst/>
              <a:gdLst>
                <a:gd name="T0" fmla="*/ 2921 w 2921"/>
                <a:gd name="T1" fmla="*/ 0 h 2530"/>
                <a:gd name="T2" fmla="*/ 1461 w 2921"/>
                <a:gd name="T3" fmla="*/ 2530 h 2530"/>
                <a:gd name="T4" fmla="*/ 0 w 2921"/>
                <a:gd name="T5" fmla="*/ 0 h 2530"/>
                <a:gd name="T6" fmla="*/ 2921 w 2921"/>
                <a:gd name="T7" fmla="*/ 0 h 2530"/>
              </a:gdLst>
              <a:ahLst/>
              <a:cxnLst>
                <a:cxn ang="0">
                  <a:pos x="T0" y="T1"/>
                </a:cxn>
                <a:cxn ang="0">
                  <a:pos x="T2" y="T3"/>
                </a:cxn>
                <a:cxn ang="0">
                  <a:pos x="T4" y="T5"/>
                </a:cxn>
                <a:cxn ang="0">
                  <a:pos x="T6" y="T7"/>
                </a:cxn>
              </a:cxnLst>
              <a:rect l="0" t="0" r="r" b="b"/>
              <a:pathLst>
                <a:path w="2921" h="2530">
                  <a:moveTo>
                    <a:pt x="2921" y="0"/>
                  </a:moveTo>
                  <a:cubicBezTo>
                    <a:pt x="2921" y="1044"/>
                    <a:pt x="2364" y="2008"/>
                    <a:pt x="1461" y="2530"/>
                  </a:cubicBezTo>
                  <a:lnTo>
                    <a:pt x="0" y="0"/>
                  </a:lnTo>
                  <a:lnTo>
                    <a:pt x="2921"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grpSp>
          <p:nvGrpSpPr>
            <p:cNvPr id="25" name="Group 24">
              <a:extLst>
                <a:ext uri="{FF2B5EF4-FFF2-40B4-BE49-F238E27FC236}">
                  <a16:creationId xmlns:a16="http://schemas.microsoft.com/office/drawing/2014/main" id="{9AD1E411-6623-4E4C-90A3-943A273AB4FB}"/>
                </a:ext>
              </a:extLst>
            </p:cNvPr>
            <p:cNvGrpSpPr/>
            <p:nvPr/>
          </p:nvGrpSpPr>
          <p:grpSpPr>
            <a:xfrm>
              <a:off x="4853987" y="2234166"/>
              <a:ext cx="2485924" cy="2605179"/>
              <a:chOff x="4853987" y="2234166"/>
              <a:chExt cx="2485924" cy="2605179"/>
            </a:xfrm>
          </p:grpSpPr>
          <p:sp>
            <p:nvSpPr>
              <p:cNvPr id="26" name="Freeform 5">
                <a:extLst>
                  <a:ext uri="{FF2B5EF4-FFF2-40B4-BE49-F238E27FC236}">
                    <a16:creationId xmlns:a16="http://schemas.microsoft.com/office/drawing/2014/main" id="{96E11D64-6F94-4FB0-B709-9996835C052D}"/>
                  </a:ext>
                </a:extLst>
              </p:cNvPr>
              <p:cNvSpPr>
                <a:spLocks/>
              </p:cNvSpPr>
              <p:nvPr/>
            </p:nvSpPr>
            <p:spPr bwMode="auto">
              <a:xfrm>
                <a:off x="6096406" y="2456414"/>
                <a:ext cx="1243505" cy="1079799"/>
              </a:xfrm>
              <a:custGeom>
                <a:avLst/>
                <a:gdLst>
                  <a:gd name="T0" fmla="*/ 1461 w 2921"/>
                  <a:gd name="T1" fmla="*/ 0 h 2529"/>
                  <a:gd name="T2" fmla="*/ 2921 w 2921"/>
                  <a:gd name="T3" fmla="*/ 2529 h 2529"/>
                  <a:gd name="T4" fmla="*/ 0 w 2921"/>
                  <a:gd name="T5" fmla="*/ 2529 h 2529"/>
                  <a:gd name="T6" fmla="*/ 1461 w 2921"/>
                  <a:gd name="T7" fmla="*/ 0 h 2529"/>
                </a:gdLst>
                <a:ahLst/>
                <a:cxnLst>
                  <a:cxn ang="0">
                    <a:pos x="T0" y="T1"/>
                  </a:cxn>
                  <a:cxn ang="0">
                    <a:pos x="T2" y="T3"/>
                  </a:cxn>
                  <a:cxn ang="0">
                    <a:pos x="T4" y="T5"/>
                  </a:cxn>
                  <a:cxn ang="0">
                    <a:pos x="T6" y="T7"/>
                  </a:cxn>
                </a:cxnLst>
                <a:rect l="0" t="0" r="r" b="b"/>
                <a:pathLst>
                  <a:path w="2921" h="2529">
                    <a:moveTo>
                      <a:pt x="1461" y="0"/>
                    </a:moveTo>
                    <a:cubicBezTo>
                      <a:pt x="2364" y="522"/>
                      <a:pt x="2921" y="1486"/>
                      <a:pt x="2921" y="2529"/>
                    </a:cubicBezTo>
                    <a:lnTo>
                      <a:pt x="0" y="2529"/>
                    </a:lnTo>
                    <a:lnTo>
                      <a:pt x="1461"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27" name="Freeform 7">
                <a:extLst>
                  <a:ext uri="{FF2B5EF4-FFF2-40B4-BE49-F238E27FC236}">
                    <a16:creationId xmlns:a16="http://schemas.microsoft.com/office/drawing/2014/main" id="{BCE530F5-293A-4314-A0F6-B91CD35F9EDF}"/>
                  </a:ext>
                </a:extLst>
              </p:cNvPr>
              <p:cNvSpPr>
                <a:spLocks/>
              </p:cNvSpPr>
              <p:nvPr/>
            </p:nvSpPr>
            <p:spPr bwMode="auto">
              <a:xfrm>
                <a:off x="5475196" y="3536213"/>
                <a:ext cx="1243505" cy="1303132"/>
              </a:xfrm>
              <a:custGeom>
                <a:avLst/>
                <a:gdLst>
                  <a:gd name="T0" fmla="*/ 2921 w 2921"/>
                  <a:gd name="T1" fmla="*/ 2530 h 3052"/>
                  <a:gd name="T2" fmla="*/ 0 w 2921"/>
                  <a:gd name="T3" fmla="*/ 2530 h 3052"/>
                  <a:gd name="T4" fmla="*/ 1460 w 2921"/>
                  <a:gd name="T5" fmla="*/ 0 h 3052"/>
                  <a:gd name="T6" fmla="*/ 2921 w 2921"/>
                  <a:gd name="T7" fmla="*/ 2530 h 3052"/>
                </a:gdLst>
                <a:ahLst/>
                <a:cxnLst>
                  <a:cxn ang="0">
                    <a:pos x="T0" y="T1"/>
                  </a:cxn>
                  <a:cxn ang="0">
                    <a:pos x="T2" y="T3"/>
                  </a:cxn>
                  <a:cxn ang="0">
                    <a:pos x="T4" y="T5"/>
                  </a:cxn>
                  <a:cxn ang="0">
                    <a:pos x="T6" y="T7"/>
                  </a:cxn>
                </a:cxnLst>
                <a:rect l="0" t="0" r="r" b="b"/>
                <a:pathLst>
                  <a:path w="2921" h="3052">
                    <a:moveTo>
                      <a:pt x="2921" y="2530"/>
                    </a:moveTo>
                    <a:cubicBezTo>
                      <a:pt x="2017" y="3052"/>
                      <a:pt x="904" y="3052"/>
                      <a:pt x="0" y="2530"/>
                    </a:cubicBezTo>
                    <a:lnTo>
                      <a:pt x="1460" y="0"/>
                    </a:lnTo>
                    <a:lnTo>
                      <a:pt x="2921" y="253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28" name="Freeform 8">
                <a:extLst>
                  <a:ext uri="{FF2B5EF4-FFF2-40B4-BE49-F238E27FC236}">
                    <a16:creationId xmlns:a16="http://schemas.microsoft.com/office/drawing/2014/main" id="{A13F4972-05A0-48A0-BB5E-4932D2185272}"/>
                  </a:ext>
                </a:extLst>
              </p:cNvPr>
              <p:cNvSpPr>
                <a:spLocks/>
              </p:cNvSpPr>
              <p:nvPr/>
            </p:nvSpPr>
            <p:spPr bwMode="auto">
              <a:xfrm>
                <a:off x="4853987" y="3536213"/>
                <a:ext cx="1242420" cy="1079799"/>
              </a:xfrm>
              <a:custGeom>
                <a:avLst/>
                <a:gdLst>
                  <a:gd name="T0" fmla="*/ 1460 w 2920"/>
                  <a:gd name="T1" fmla="*/ 2530 h 2530"/>
                  <a:gd name="T2" fmla="*/ 0 w 2920"/>
                  <a:gd name="T3" fmla="*/ 0 h 2530"/>
                  <a:gd name="T4" fmla="*/ 2920 w 2920"/>
                  <a:gd name="T5" fmla="*/ 0 h 2530"/>
                  <a:gd name="T6" fmla="*/ 1460 w 2920"/>
                  <a:gd name="T7" fmla="*/ 2530 h 2530"/>
                </a:gdLst>
                <a:ahLst/>
                <a:cxnLst>
                  <a:cxn ang="0">
                    <a:pos x="T0" y="T1"/>
                  </a:cxn>
                  <a:cxn ang="0">
                    <a:pos x="T2" y="T3"/>
                  </a:cxn>
                  <a:cxn ang="0">
                    <a:pos x="T4" y="T5"/>
                  </a:cxn>
                  <a:cxn ang="0">
                    <a:pos x="T6" y="T7"/>
                  </a:cxn>
                </a:cxnLst>
                <a:rect l="0" t="0" r="r" b="b"/>
                <a:pathLst>
                  <a:path w="2920" h="2530">
                    <a:moveTo>
                      <a:pt x="1460" y="2530"/>
                    </a:moveTo>
                    <a:cubicBezTo>
                      <a:pt x="557" y="2008"/>
                      <a:pt x="0" y="1044"/>
                      <a:pt x="0" y="0"/>
                    </a:cubicBezTo>
                    <a:lnTo>
                      <a:pt x="2920" y="0"/>
                    </a:lnTo>
                    <a:lnTo>
                      <a:pt x="1460" y="253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29" name="Freeform 9">
                <a:extLst>
                  <a:ext uri="{FF2B5EF4-FFF2-40B4-BE49-F238E27FC236}">
                    <a16:creationId xmlns:a16="http://schemas.microsoft.com/office/drawing/2014/main" id="{966910E8-3C4E-4E63-BDEA-4343B6A86CC6}"/>
                  </a:ext>
                </a:extLst>
              </p:cNvPr>
              <p:cNvSpPr>
                <a:spLocks/>
              </p:cNvSpPr>
              <p:nvPr/>
            </p:nvSpPr>
            <p:spPr bwMode="auto">
              <a:xfrm>
                <a:off x="4853987" y="2456414"/>
                <a:ext cx="1242420" cy="1079799"/>
              </a:xfrm>
              <a:custGeom>
                <a:avLst/>
                <a:gdLst>
                  <a:gd name="T0" fmla="*/ 0 w 2920"/>
                  <a:gd name="T1" fmla="*/ 2529 h 2529"/>
                  <a:gd name="T2" fmla="*/ 1460 w 2920"/>
                  <a:gd name="T3" fmla="*/ 0 h 2529"/>
                  <a:gd name="T4" fmla="*/ 2920 w 2920"/>
                  <a:gd name="T5" fmla="*/ 2529 h 2529"/>
                  <a:gd name="T6" fmla="*/ 0 w 2920"/>
                  <a:gd name="T7" fmla="*/ 2529 h 2529"/>
                </a:gdLst>
                <a:ahLst/>
                <a:cxnLst>
                  <a:cxn ang="0">
                    <a:pos x="T0" y="T1"/>
                  </a:cxn>
                  <a:cxn ang="0">
                    <a:pos x="T2" y="T3"/>
                  </a:cxn>
                  <a:cxn ang="0">
                    <a:pos x="T4" y="T5"/>
                  </a:cxn>
                  <a:cxn ang="0">
                    <a:pos x="T6" y="T7"/>
                  </a:cxn>
                </a:cxnLst>
                <a:rect l="0" t="0" r="r" b="b"/>
                <a:pathLst>
                  <a:path w="2920" h="2529">
                    <a:moveTo>
                      <a:pt x="0" y="2529"/>
                    </a:moveTo>
                    <a:cubicBezTo>
                      <a:pt x="0" y="1486"/>
                      <a:pt x="557" y="522"/>
                      <a:pt x="1460" y="0"/>
                    </a:cubicBezTo>
                    <a:lnTo>
                      <a:pt x="2920" y="2529"/>
                    </a:lnTo>
                    <a:lnTo>
                      <a:pt x="0" y="2529"/>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30" name="Freeform 10">
                <a:extLst>
                  <a:ext uri="{FF2B5EF4-FFF2-40B4-BE49-F238E27FC236}">
                    <a16:creationId xmlns:a16="http://schemas.microsoft.com/office/drawing/2014/main" id="{AC0322CE-2E30-4CDC-A994-E26FDE86B19A}"/>
                  </a:ext>
                </a:extLst>
              </p:cNvPr>
              <p:cNvSpPr>
                <a:spLocks/>
              </p:cNvSpPr>
              <p:nvPr/>
            </p:nvSpPr>
            <p:spPr bwMode="auto">
              <a:xfrm>
                <a:off x="5475196" y="2234166"/>
                <a:ext cx="1243505" cy="1302047"/>
              </a:xfrm>
              <a:custGeom>
                <a:avLst/>
                <a:gdLst>
                  <a:gd name="T0" fmla="*/ 0 w 2921"/>
                  <a:gd name="T1" fmla="*/ 522 h 3051"/>
                  <a:gd name="T2" fmla="*/ 2921 w 2921"/>
                  <a:gd name="T3" fmla="*/ 522 h 3051"/>
                  <a:gd name="T4" fmla="*/ 1460 w 2921"/>
                  <a:gd name="T5" fmla="*/ 3051 h 3051"/>
                  <a:gd name="T6" fmla="*/ 0 w 2921"/>
                  <a:gd name="T7" fmla="*/ 522 h 3051"/>
                </a:gdLst>
                <a:ahLst/>
                <a:cxnLst>
                  <a:cxn ang="0">
                    <a:pos x="T0" y="T1"/>
                  </a:cxn>
                  <a:cxn ang="0">
                    <a:pos x="T2" y="T3"/>
                  </a:cxn>
                  <a:cxn ang="0">
                    <a:pos x="T4" y="T5"/>
                  </a:cxn>
                  <a:cxn ang="0">
                    <a:pos x="T6" y="T7"/>
                  </a:cxn>
                </a:cxnLst>
                <a:rect l="0" t="0" r="r" b="b"/>
                <a:pathLst>
                  <a:path w="2921" h="3051">
                    <a:moveTo>
                      <a:pt x="0" y="522"/>
                    </a:moveTo>
                    <a:cubicBezTo>
                      <a:pt x="904" y="0"/>
                      <a:pt x="2017" y="0"/>
                      <a:pt x="2921" y="522"/>
                    </a:cubicBezTo>
                    <a:lnTo>
                      <a:pt x="1460" y="3051"/>
                    </a:lnTo>
                    <a:lnTo>
                      <a:pt x="0" y="522"/>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31" name="Oval 30">
                <a:extLst>
                  <a:ext uri="{FF2B5EF4-FFF2-40B4-BE49-F238E27FC236}">
                    <a16:creationId xmlns:a16="http://schemas.microsoft.com/office/drawing/2014/main" id="{84330684-C251-4432-AFF9-595EC8121CA7}"/>
                  </a:ext>
                </a:extLst>
              </p:cNvPr>
              <p:cNvSpPr/>
              <p:nvPr/>
            </p:nvSpPr>
            <p:spPr>
              <a:xfrm>
                <a:off x="5093804" y="2530784"/>
                <a:ext cx="2007673" cy="2007673"/>
              </a:xfrm>
              <a:prstGeom prst="ellipse">
                <a:avLst/>
              </a:prstGeom>
              <a:gradFill>
                <a:gsLst>
                  <a:gs pos="0">
                    <a:schemeClr val="bg1">
                      <a:lumMod val="85000"/>
                    </a:schemeClr>
                  </a:gs>
                  <a:gs pos="50000">
                    <a:schemeClr val="bg1">
                      <a:lumMod val="85000"/>
                    </a:schemeClr>
                  </a:gs>
                  <a:gs pos="100000">
                    <a:schemeClr val="bg1">
                      <a:lumMod val="7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p>
            </p:txBody>
          </p:sp>
        </p:grpSp>
      </p:grpSp>
      <p:sp>
        <p:nvSpPr>
          <p:cNvPr id="32" name="Text Placeholder 4">
            <a:extLst>
              <a:ext uri="{FF2B5EF4-FFF2-40B4-BE49-F238E27FC236}">
                <a16:creationId xmlns:a16="http://schemas.microsoft.com/office/drawing/2014/main" id="{F01A4475-4071-41AE-BF1E-878DC66BBE1D}"/>
              </a:ext>
            </a:extLst>
          </p:cNvPr>
          <p:cNvSpPr>
            <a:spLocks noGrp="1"/>
          </p:cNvSpPr>
          <p:nvPr>
            <p:ph type="body" sz="quarter" idx="12" hasCustomPrompt="1"/>
          </p:nvPr>
        </p:nvSpPr>
        <p:spPr>
          <a:xfrm>
            <a:off x="3189835" y="1792860"/>
            <a:ext cx="1683107" cy="628007"/>
          </a:xfrm>
          <a:prstGeom prst="rect">
            <a:avLst/>
          </a:prstGeom>
        </p:spPr>
        <p:txBody>
          <a:bodyPr/>
          <a:lstStyle>
            <a:lvl1pPr marL="0" indent="0">
              <a:buNone/>
              <a:defRPr sz="1400" b="0">
                <a:solidFill>
                  <a:schemeClr val="tx2"/>
                </a:solidFill>
                <a:latin typeface="+mn-lt"/>
              </a:defRPr>
            </a:lvl1pPr>
          </a:lstStyle>
          <a:p>
            <a:r>
              <a:rPr lang="en-US"/>
              <a:t>XXXX</a:t>
            </a:r>
          </a:p>
        </p:txBody>
      </p:sp>
      <p:sp>
        <p:nvSpPr>
          <p:cNvPr id="33" name="Text Placeholder 4">
            <a:extLst>
              <a:ext uri="{FF2B5EF4-FFF2-40B4-BE49-F238E27FC236}">
                <a16:creationId xmlns:a16="http://schemas.microsoft.com/office/drawing/2014/main" id="{2A6B088A-FBBA-44A9-BBBE-ADFD5416AC81}"/>
              </a:ext>
            </a:extLst>
          </p:cNvPr>
          <p:cNvSpPr>
            <a:spLocks noGrp="1"/>
          </p:cNvSpPr>
          <p:nvPr>
            <p:ph type="body" sz="quarter" idx="21" hasCustomPrompt="1"/>
          </p:nvPr>
        </p:nvSpPr>
        <p:spPr>
          <a:xfrm>
            <a:off x="2237306" y="3634906"/>
            <a:ext cx="1683107" cy="628007"/>
          </a:xfrm>
          <a:prstGeom prst="rect">
            <a:avLst/>
          </a:prstGeom>
        </p:spPr>
        <p:txBody>
          <a:bodyPr/>
          <a:lstStyle>
            <a:lvl1pPr marL="0" indent="0">
              <a:buNone/>
              <a:defRPr sz="1400" b="0">
                <a:solidFill>
                  <a:schemeClr val="tx2"/>
                </a:solidFill>
                <a:latin typeface="+mn-lt"/>
              </a:defRPr>
            </a:lvl1pPr>
          </a:lstStyle>
          <a:p>
            <a:r>
              <a:rPr lang="en-US"/>
              <a:t>XXXX</a:t>
            </a:r>
          </a:p>
        </p:txBody>
      </p:sp>
      <p:sp>
        <p:nvSpPr>
          <p:cNvPr id="34" name="Text Placeholder 4">
            <a:extLst>
              <a:ext uri="{FF2B5EF4-FFF2-40B4-BE49-F238E27FC236}">
                <a16:creationId xmlns:a16="http://schemas.microsoft.com/office/drawing/2014/main" id="{4A4B4E8F-2999-407D-8491-94BFC5594D48}"/>
              </a:ext>
            </a:extLst>
          </p:cNvPr>
          <p:cNvSpPr>
            <a:spLocks noGrp="1"/>
          </p:cNvSpPr>
          <p:nvPr>
            <p:ph type="body" sz="quarter" idx="22" hasCustomPrompt="1"/>
          </p:nvPr>
        </p:nvSpPr>
        <p:spPr>
          <a:xfrm>
            <a:off x="3078859" y="5515497"/>
            <a:ext cx="1683107" cy="628007"/>
          </a:xfrm>
          <a:prstGeom prst="rect">
            <a:avLst/>
          </a:prstGeom>
        </p:spPr>
        <p:txBody>
          <a:bodyPr/>
          <a:lstStyle>
            <a:lvl1pPr marL="0" indent="0">
              <a:buNone/>
              <a:defRPr sz="1400" b="0">
                <a:solidFill>
                  <a:schemeClr val="tx2"/>
                </a:solidFill>
                <a:latin typeface="+mn-lt"/>
              </a:defRPr>
            </a:lvl1pPr>
          </a:lstStyle>
          <a:p>
            <a:r>
              <a:rPr lang="en-US"/>
              <a:t>XXXX</a:t>
            </a:r>
          </a:p>
        </p:txBody>
      </p:sp>
      <p:sp>
        <p:nvSpPr>
          <p:cNvPr id="35" name="Text Placeholder 4">
            <a:extLst>
              <a:ext uri="{FF2B5EF4-FFF2-40B4-BE49-F238E27FC236}">
                <a16:creationId xmlns:a16="http://schemas.microsoft.com/office/drawing/2014/main" id="{EF12A83D-3631-4897-B51C-B56051610522}"/>
              </a:ext>
            </a:extLst>
          </p:cNvPr>
          <p:cNvSpPr>
            <a:spLocks noGrp="1"/>
          </p:cNvSpPr>
          <p:nvPr>
            <p:ph type="body" sz="quarter" idx="23" hasCustomPrompt="1"/>
          </p:nvPr>
        </p:nvSpPr>
        <p:spPr>
          <a:xfrm>
            <a:off x="7315193" y="5515497"/>
            <a:ext cx="1683107" cy="628007"/>
          </a:xfrm>
          <a:prstGeom prst="rect">
            <a:avLst/>
          </a:prstGeom>
        </p:spPr>
        <p:txBody>
          <a:bodyPr/>
          <a:lstStyle>
            <a:lvl1pPr marL="0" indent="0" algn="r">
              <a:buNone/>
              <a:defRPr sz="1400" b="0">
                <a:solidFill>
                  <a:schemeClr val="tx2"/>
                </a:solidFill>
                <a:latin typeface="+mn-lt"/>
              </a:defRPr>
            </a:lvl1pPr>
          </a:lstStyle>
          <a:p>
            <a:r>
              <a:rPr lang="en-US"/>
              <a:t>XXXX</a:t>
            </a:r>
          </a:p>
        </p:txBody>
      </p:sp>
      <p:sp>
        <p:nvSpPr>
          <p:cNvPr id="36" name="Text Placeholder 4">
            <a:extLst>
              <a:ext uri="{FF2B5EF4-FFF2-40B4-BE49-F238E27FC236}">
                <a16:creationId xmlns:a16="http://schemas.microsoft.com/office/drawing/2014/main" id="{62784008-40B2-4816-8ECD-B9B90C72B4DB}"/>
              </a:ext>
            </a:extLst>
          </p:cNvPr>
          <p:cNvSpPr>
            <a:spLocks noGrp="1"/>
          </p:cNvSpPr>
          <p:nvPr>
            <p:ph type="body" sz="quarter" idx="24" hasCustomPrompt="1"/>
          </p:nvPr>
        </p:nvSpPr>
        <p:spPr>
          <a:xfrm>
            <a:off x="8304705" y="3615742"/>
            <a:ext cx="1683107" cy="628007"/>
          </a:xfrm>
          <a:prstGeom prst="rect">
            <a:avLst/>
          </a:prstGeom>
        </p:spPr>
        <p:txBody>
          <a:bodyPr/>
          <a:lstStyle>
            <a:lvl1pPr marL="0" indent="0" algn="r">
              <a:buNone/>
              <a:defRPr sz="1400" b="0">
                <a:solidFill>
                  <a:schemeClr val="tx2"/>
                </a:solidFill>
                <a:latin typeface="+mn-lt"/>
              </a:defRPr>
            </a:lvl1pPr>
          </a:lstStyle>
          <a:p>
            <a:r>
              <a:rPr lang="en-US"/>
              <a:t>XXXX</a:t>
            </a:r>
          </a:p>
        </p:txBody>
      </p:sp>
      <p:sp>
        <p:nvSpPr>
          <p:cNvPr id="37" name="Text Placeholder 4">
            <a:extLst>
              <a:ext uri="{FF2B5EF4-FFF2-40B4-BE49-F238E27FC236}">
                <a16:creationId xmlns:a16="http://schemas.microsoft.com/office/drawing/2014/main" id="{318FDEB6-3FC9-4171-B226-217F9AFA0659}"/>
              </a:ext>
            </a:extLst>
          </p:cNvPr>
          <p:cNvSpPr>
            <a:spLocks noGrp="1"/>
          </p:cNvSpPr>
          <p:nvPr>
            <p:ph type="body" sz="quarter" idx="25" hasCustomPrompt="1"/>
          </p:nvPr>
        </p:nvSpPr>
        <p:spPr>
          <a:xfrm>
            <a:off x="7488806" y="1706028"/>
            <a:ext cx="1683107" cy="628007"/>
          </a:xfrm>
          <a:prstGeom prst="rect">
            <a:avLst/>
          </a:prstGeom>
        </p:spPr>
        <p:txBody>
          <a:bodyPr/>
          <a:lstStyle>
            <a:lvl1pPr marL="0" indent="0" algn="r">
              <a:buNone/>
              <a:defRPr sz="1400" b="0">
                <a:solidFill>
                  <a:schemeClr val="tx2"/>
                </a:solidFill>
                <a:latin typeface="+mn-lt"/>
              </a:defRPr>
            </a:lvl1pPr>
          </a:lstStyle>
          <a:p>
            <a:r>
              <a:rPr lang="en-US"/>
              <a:t>XXXX</a:t>
            </a:r>
          </a:p>
        </p:txBody>
      </p:sp>
      <p:sp>
        <p:nvSpPr>
          <p:cNvPr id="38" name="Text Placeholder 6">
            <a:extLst>
              <a:ext uri="{FF2B5EF4-FFF2-40B4-BE49-F238E27FC236}">
                <a16:creationId xmlns:a16="http://schemas.microsoft.com/office/drawing/2014/main" id="{24DC7C21-F883-4C77-93A5-4FEF3BDA3166}"/>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7428391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C41C-0843-4BE2-8460-ACACF5D110C6}"/>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C0B06F95-5980-45CF-A416-5E0C9755871F}"/>
              </a:ext>
            </a:extLst>
          </p:cNvPr>
          <p:cNvSpPr>
            <a:spLocks noGrp="1"/>
          </p:cNvSpPr>
          <p:nvPr>
            <p:ph type="body" sz="quarter" idx="12" hasCustomPrompt="1"/>
          </p:nvPr>
        </p:nvSpPr>
        <p:spPr>
          <a:xfrm>
            <a:off x="915194" y="3675596"/>
            <a:ext cx="4481689" cy="1424988"/>
          </a:xfrm>
          <a:prstGeom prst="rect">
            <a:avLst/>
          </a:prstGeom>
        </p:spPr>
        <p:txBody>
          <a:bodyPr/>
          <a:lstStyle>
            <a:lvl1pPr marL="0" indent="0">
              <a:buNone/>
              <a:defRPr sz="1400" b="0">
                <a:solidFill>
                  <a:schemeClr val="bg1">
                    <a:lumMod val="50000"/>
                  </a:schemeClr>
                </a:solidFill>
                <a:latin typeface="+mn-lt"/>
              </a:defRPr>
            </a:lvl1pPr>
          </a:lstStyle>
          <a:p>
            <a:r>
              <a:rPr lang="en-US"/>
              <a:t>The chart can be used for process flow/ process design and more.</a:t>
            </a:r>
          </a:p>
        </p:txBody>
      </p:sp>
      <p:sp>
        <p:nvSpPr>
          <p:cNvPr id="4" name="Text Placeholder 3">
            <a:extLst>
              <a:ext uri="{FF2B5EF4-FFF2-40B4-BE49-F238E27FC236}">
                <a16:creationId xmlns:a16="http://schemas.microsoft.com/office/drawing/2014/main" id="{0FED8DF8-E224-4FF4-B3B4-B7E8DD657BD6}"/>
              </a:ext>
            </a:extLst>
          </p:cNvPr>
          <p:cNvSpPr>
            <a:spLocks noGrp="1"/>
          </p:cNvSpPr>
          <p:nvPr>
            <p:ph type="body" sz="quarter" idx="20"/>
          </p:nvPr>
        </p:nvSpPr>
        <p:spPr>
          <a:xfrm>
            <a:off x="915193" y="2849779"/>
            <a:ext cx="4481687" cy="340902"/>
          </a:xfrm>
          <a:prstGeom prst="rect">
            <a:avLst/>
          </a:prstGeo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lang="en-US" sz="1600" b="1" kern="1200" cap="all" dirty="0">
                <a:solidFill>
                  <a:schemeClr val="accent2">
                    <a:lumMod val="75000"/>
                  </a:schemeClr>
                </a:solidFill>
                <a:latin typeface="+mn-lt"/>
                <a:ea typeface="Open Sans Light" panose="020B0306030504020204" pitchFamily="34" charset="0"/>
                <a:cs typeface="Calibri" panose="020F0502020204030204" pitchFamily="34" charset="0"/>
              </a:defRPr>
            </a:lvl1pPr>
          </a:lstStyle>
          <a:p>
            <a:r>
              <a:rPr lang="en-US"/>
              <a:t>CHART &amp; INFOGRAPHICS</a:t>
            </a:r>
          </a:p>
        </p:txBody>
      </p:sp>
      <p:cxnSp>
        <p:nvCxnSpPr>
          <p:cNvPr id="5" name="Straight Connector 4">
            <a:extLst>
              <a:ext uri="{FF2B5EF4-FFF2-40B4-BE49-F238E27FC236}">
                <a16:creationId xmlns:a16="http://schemas.microsoft.com/office/drawing/2014/main" id="{B19320D0-741C-46F5-ADB6-5DF83093D6DE}"/>
              </a:ext>
            </a:extLst>
          </p:cNvPr>
          <p:cNvCxnSpPr>
            <a:cxnSpLocks/>
          </p:cNvCxnSpPr>
          <p:nvPr userDrawn="1"/>
        </p:nvCxnSpPr>
        <p:spPr>
          <a:xfrm>
            <a:off x="915194" y="3243278"/>
            <a:ext cx="4481687"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graphicFrame>
        <p:nvGraphicFramePr>
          <p:cNvPr id="6" name="Diagram 5">
            <a:extLst>
              <a:ext uri="{FF2B5EF4-FFF2-40B4-BE49-F238E27FC236}">
                <a16:creationId xmlns:a16="http://schemas.microsoft.com/office/drawing/2014/main" id="{B2EEFC99-8D4F-46E2-9C1B-79CF6F4E5DD9}"/>
              </a:ext>
            </a:extLst>
          </p:cNvPr>
          <p:cNvGraphicFramePr/>
          <p:nvPr userDrawn="1">
            <p:extLst>
              <p:ext uri="{D42A27DB-BD31-4B8C-83A1-F6EECF244321}">
                <p14:modId xmlns:p14="http://schemas.microsoft.com/office/powerpoint/2010/main" val="3219718905"/>
              </p:ext>
            </p:extLst>
          </p:nvPr>
        </p:nvGraphicFramePr>
        <p:xfrm>
          <a:off x="6153239" y="1432863"/>
          <a:ext cx="4879832" cy="4624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4">
            <a:extLst>
              <a:ext uri="{FF2B5EF4-FFF2-40B4-BE49-F238E27FC236}">
                <a16:creationId xmlns:a16="http://schemas.microsoft.com/office/drawing/2014/main" id="{BC9CE555-844F-46C3-AABB-F8A9B038A1AA}"/>
              </a:ext>
            </a:extLst>
          </p:cNvPr>
          <p:cNvSpPr>
            <a:spLocks noGrp="1"/>
          </p:cNvSpPr>
          <p:nvPr>
            <p:ph type="body" sz="quarter" idx="21" hasCustomPrompt="1"/>
          </p:nvPr>
        </p:nvSpPr>
        <p:spPr>
          <a:xfrm>
            <a:off x="915194" y="3312525"/>
            <a:ext cx="4481689" cy="363071"/>
          </a:xfrm>
          <a:prstGeom prst="rect">
            <a:avLst/>
          </a:prstGeom>
        </p:spPr>
        <p:txBody>
          <a:bodyPr/>
          <a:lstStyle>
            <a:lvl1pPr marL="0" indent="0">
              <a:buNone/>
              <a:defRPr sz="1400" b="1">
                <a:solidFill>
                  <a:schemeClr val="bg1">
                    <a:lumMod val="50000"/>
                  </a:schemeClr>
                </a:solidFill>
                <a:latin typeface="+mn-lt"/>
              </a:defRPr>
            </a:lvl1pPr>
          </a:lstStyle>
          <a:p>
            <a:r>
              <a:rPr lang="en-US"/>
              <a:t>Sub Head</a:t>
            </a:r>
          </a:p>
        </p:txBody>
      </p:sp>
      <p:sp>
        <p:nvSpPr>
          <p:cNvPr id="8" name="Text Placeholder 6">
            <a:extLst>
              <a:ext uri="{FF2B5EF4-FFF2-40B4-BE49-F238E27FC236}">
                <a16:creationId xmlns:a16="http://schemas.microsoft.com/office/drawing/2014/main" id="{0A6AC6CF-D776-4A82-8767-0DC4A424589B}"/>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9362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6">
                                            <p:graphicEl>
                                              <a:dgm id="{E3EBF4FB-A02F-4C40-BB2D-0D2405A3B412}"/>
                                            </p:graphicEl>
                                          </p:spTgt>
                                        </p:tgtEl>
                                        <p:attrNameLst>
                                          <p:attrName>style.visibility</p:attrName>
                                        </p:attrNameLst>
                                      </p:cBhvr>
                                      <p:to>
                                        <p:strVal val="visible"/>
                                      </p:to>
                                    </p:set>
                                    <p:anim calcmode="lin" valueType="num">
                                      <p:cBhvr>
                                        <p:cTn id="7" dur="500" fill="hold"/>
                                        <p:tgtEl>
                                          <p:spTgt spid="6">
                                            <p:graphicEl>
                                              <a:dgm id="{E3EBF4FB-A02F-4C40-BB2D-0D2405A3B412}"/>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E3EBF4FB-A02F-4C40-BB2D-0D2405A3B412}"/>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E3EBF4FB-A02F-4C40-BB2D-0D2405A3B412}"/>
                                            </p:graphicEl>
                                          </p:spTgt>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6">
                                            <p:graphicEl>
                                              <a:dgm id="{99439594-A463-4AB3-812E-6895444151B8}"/>
                                            </p:graphicEl>
                                          </p:spTgt>
                                        </p:tgtEl>
                                        <p:attrNameLst>
                                          <p:attrName>style.visibility</p:attrName>
                                        </p:attrNameLst>
                                      </p:cBhvr>
                                      <p:to>
                                        <p:strVal val="visible"/>
                                      </p:to>
                                    </p:set>
                                    <p:anim calcmode="lin" valueType="num">
                                      <p:cBhvr>
                                        <p:cTn id="12" dur="500" fill="hold"/>
                                        <p:tgtEl>
                                          <p:spTgt spid="6">
                                            <p:graphicEl>
                                              <a:dgm id="{99439594-A463-4AB3-812E-6895444151B8}"/>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99439594-A463-4AB3-812E-6895444151B8}"/>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99439594-A463-4AB3-812E-6895444151B8}"/>
                                            </p:graphicEl>
                                          </p:spTgt>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6">
                                            <p:graphicEl>
                                              <a:dgm id="{CB0F1E3B-C657-4936-9AE9-7F01E2D51E90}"/>
                                            </p:graphicEl>
                                          </p:spTgt>
                                        </p:tgtEl>
                                        <p:attrNameLst>
                                          <p:attrName>style.visibility</p:attrName>
                                        </p:attrNameLst>
                                      </p:cBhvr>
                                      <p:to>
                                        <p:strVal val="visible"/>
                                      </p:to>
                                    </p:set>
                                    <p:anim calcmode="lin" valueType="num">
                                      <p:cBhvr>
                                        <p:cTn id="17" dur="500" fill="hold"/>
                                        <p:tgtEl>
                                          <p:spTgt spid="6">
                                            <p:graphicEl>
                                              <a:dgm id="{CB0F1E3B-C657-4936-9AE9-7F01E2D51E90}"/>
                                            </p:graphicEl>
                                          </p:spTgt>
                                        </p:tgtEl>
                                        <p:attrNameLst>
                                          <p:attrName>ppt_w</p:attrName>
                                        </p:attrNameLst>
                                      </p:cBhvr>
                                      <p:tavLst>
                                        <p:tav tm="0">
                                          <p:val>
                                            <p:fltVal val="0"/>
                                          </p:val>
                                        </p:tav>
                                        <p:tav tm="100000">
                                          <p:val>
                                            <p:strVal val="#ppt_w"/>
                                          </p:val>
                                        </p:tav>
                                      </p:tavLst>
                                    </p:anim>
                                    <p:anim calcmode="lin" valueType="num">
                                      <p:cBhvr>
                                        <p:cTn id="18" dur="500" fill="hold"/>
                                        <p:tgtEl>
                                          <p:spTgt spid="6">
                                            <p:graphicEl>
                                              <a:dgm id="{CB0F1E3B-C657-4936-9AE9-7F01E2D51E90}"/>
                                            </p:graphicEl>
                                          </p:spTgt>
                                        </p:tgtEl>
                                        <p:attrNameLst>
                                          <p:attrName>ppt_h</p:attrName>
                                        </p:attrNameLst>
                                      </p:cBhvr>
                                      <p:tavLst>
                                        <p:tav tm="0">
                                          <p:val>
                                            <p:fltVal val="0"/>
                                          </p:val>
                                        </p:tav>
                                        <p:tav tm="100000">
                                          <p:val>
                                            <p:strVal val="#ppt_h"/>
                                          </p:val>
                                        </p:tav>
                                      </p:tavLst>
                                    </p:anim>
                                    <p:animEffect transition="in" filter="fade">
                                      <p:cBhvr>
                                        <p:cTn id="19" dur="500"/>
                                        <p:tgtEl>
                                          <p:spTgt spid="6">
                                            <p:graphicEl>
                                              <a:dgm id="{CB0F1E3B-C657-4936-9AE9-7F01E2D51E90}"/>
                                            </p:graphicEl>
                                          </p:spTgt>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6">
                                            <p:graphicEl>
                                              <a:dgm id="{0F259C98-64AC-49A4-AD1A-FA6E5020C11F}"/>
                                            </p:graphicEl>
                                          </p:spTgt>
                                        </p:tgtEl>
                                        <p:attrNameLst>
                                          <p:attrName>style.visibility</p:attrName>
                                        </p:attrNameLst>
                                      </p:cBhvr>
                                      <p:to>
                                        <p:strVal val="visible"/>
                                      </p:to>
                                    </p:set>
                                    <p:anim calcmode="lin" valueType="num">
                                      <p:cBhvr>
                                        <p:cTn id="22" dur="500" fill="hold"/>
                                        <p:tgtEl>
                                          <p:spTgt spid="6">
                                            <p:graphicEl>
                                              <a:dgm id="{0F259C98-64AC-49A4-AD1A-FA6E5020C11F}"/>
                                            </p:graphicEl>
                                          </p:spTgt>
                                        </p:tgtEl>
                                        <p:attrNameLst>
                                          <p:attrName>ppt_w</p:attrName>
                                        </p:attrNameLst>
                                      </p:cBhvr>
                                      <p:tavLst>
                                        <p:tav tm="0">
                                          <p:val>
                                            <p:fltVal val="0"/>
                                          </p:val>
                                        </p:tav>
                                        <p:tav tm="100000">
                                          <p:val>
                                            <p:strVal val="#ppt_w"/>
                                          </p:val>
                                        </p:tav>
                                      </p:tavLst>
                                    </p:anim>
                                    <p:anim calcmode="lin" valueType="num">
                                      <p:cBhvr>
                                        <p:cTn id="23" dur="500" fill="hold"/>
                                        <p:tgtEl>
                                          <p:spTgt spid="6">
                                            <p:graphicEl>
                                              <a:dgm id="{0F259C98-64AC-49A4-AD1A-FA6E5020C11F}"/>
                                            </p:graphicEl>
                                          </p:spTgt>
                                        </p:tgtEl>
                                        <p:attrNameLst>
                                          <p:attrName>ppt_h</p:attrName>
                                        </p:attrNameLst>
                                      </p:cBhvr>
                                      <p:tavLst>
                                        <p:tav tm="0">
                                          <p:val>
                                            <p:fltVal val="0"/>
                                          </p:val>
                                        </p:tav>
                                        <p:tav tm="100000">
                                          <p:val>
                                            <p:strVal val="#ppt_h"/>
                                          </p:val>
                                        </p:tav>
                                      </p:tavLst>
                                    </p:anim>
                                    <p:animEffect transition="in" filter="fade">
                                      <p:cBhvr>
                                        <p:cTn id="24" dur="500"/>
                                        <p:tgtEl>
                                          <p:spTgt spid="6">
                                            <p:graphicEl>
                                              <a:dgm id="{0F259C98-64AC-49A4-AD1A-FA6E5020C11F}"/>
                                            </p:graphicEl>
                                          </p:spTgt>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6">
                                            <p:graphicEl>
                                              <a:dgm id="{527AE808-EA10-4F96-9CB9-6D06B3BA4905}"/>
                                            </p:graphicEl>
                                          </p:spTgt>
                                        </p:tgtEl>
                                        <p:attrNameLst>
                                          <p:attrName>style.visibility</p:attrName>
                                        </p:attrNameLst>
                                      </p:cBhvr>
                                      <p:to>
                                        <p:strVal val="visible"/>
                                      </p:to>
                                    </p:set>
                                    <p:anim calcmode="lin" valueType="num">
                                      <p:cBhvr>
                                        <p:cTn id="27" dur="500" fill="hold"/>
                                        <p:tgtEl>
                                          <p:spTgt spid="6">
                                            <p:graphicEl>
                                              <a:dgm id="{527AE808-EA10-4F96-9CB9-6D06B3BA4905}"/>
                                            </p:graphicEl>
                                          </p:spTgt>
                                        </p:tgtEl>
                                        <p:attrNameLst>
                                          <p:attrName>ppt_w</p:attrName>
                                        </p:attrNameLst>
                                      </p:cBhvr>
                                      <p:tavLst>
                                        <p:tav tm="0">
                                          <p:val>
                                            <p:fltVal val="0"/>
                                          </p:val>
                                        </p:tav>
                                        <p:tav tm="100000">
                                          <p:val>
                                            <p:strVal val="#ppt_w"/>
                                          </p:val>
                                        </p:tav>
                                      </p:tavLst>
                                    </p:anim>
                                    <p:anim calcmode="lin" valueType="num">
                                      <p:cBhvr>
                                        <p:cTn id="28" dur="500" fill="hold"/>
                                        <p:tgtEl>
                                          <p:spTgt spid="6">
                                            <p:graphicEl>
                                              <a:dgm id="{527AE808-EA10-4F96-9CB9-6D06B3BA4905}"/>
                                            </p:graphicEl>
                                          </p:spTgt>
                                        </p:tgtEl>
                                        <p:attrNameLst>
                                          <p:attrName>ppt_h</p:attrName>
                                        </p:attrNameLst>
                                      </p:cBhvr>
                                      <p:tavLst>
                                        <p:tav tm="0">
                                          <p:val>
                                            <p:fltVal val="0"/>
                                          </p:val>
                                        </p:tav>
                                        <p:tav tm="100000">
                                          <p:val>
                                            <p:strVal val="#ppt_h"/>
                                          </p:val>
                                        </p:tav>
                                      </p:tavLst>
                                    </p:anim>
                                    <p:animEffect transition="in" filter="fade">
                                      <p:cBhvr>
                                        <p:cTn id="29" dur="500"/>
                                        <p:tgtEl>
                                          <p:spTgt spid="6">
                                            <p:graphicEl>
                                              <a:dgm id="{527AE808-EA10-4F96-9CB9-6D06B3BA4905}"/>
                                            </p:graphicEl>
                                          </p:spTgt>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6">
                                            <p:graphicEl>
                                              <a:dgm id="{CF49864E-0ADD-412A-B299-3927602A0B2A}"/>
                                            </p:graphicEl>
                                          </p:spTgt>
                                        </p:tgtEl>
                                        <p:attrNameLst>
                                          <p:attrName>style.visibility</p:attrName>
                                        </p:attrNameLst>
                                      </p:cBhvr>
                                      <p:to>
                                        <p:strVal val="visible"/>
                                      </p:to>
                                    </p:set>
                                    <p:anim calcmode="lin" valueType="num">
                                      <p:cBhvr>
                                        <p:cTn id="32" dur="500" fill="hold"/>
                                        <p:tgtEl>
                                          <p:spTgt spid="6">
                                            <p:graphicEl>
                                              <a:dgm id="{CF49864E-0ADD-412A-B299-3927602A0B2A}"/>
                                            </p:graphicEl>
                                          </p:spTgt>
                                        </p:tgtEl>
                                        <p:attrNameLst>
                                          <p:attrName>ppt_w</p:attrName>
                                        </p:attrNameLst>
                                      </p:cBhvr>
                                      <p:tavLst>
                                        <p:tav tm="0">
                                          <p:val>
                                            <p:fltVal val="0"/>
                                          </p:val>
                                        </p:tav>
                                        <p:tav tm="100000">
                                          <p:val>
                                            <p:strVal val="#ppt_w"/>
                                          </p:val>
                                        </p:tav>
                                      </p:tavLst>
                                    </p:anim>
                                    <p:anim calcmode="lin" valueType="num">
                                      <p:cBhvr>
                                        <p:cTn id="33" dur="500" fill="hold"/>
                                        <p:tgtEl>
                                          <p:spTgt spid="6">
                                            <p:graphicEl>
                                              <a:dgm id="{CF49864E-0ADD-412A-B299-3927602A0B2A}"/>
                                            </p:graphicEl>
                                          </p:spTgt>
                                        </p:tgtEl>
                                        <p:attrNameLst>
                                          <p:attrName>ppt_h</p:attrName>
                                        </p:attrNameLst>
                                      </p:cBhvr>
                                      <p:tavLst>
                                        <p:tav tm="0">
                                          <p:val>
                                            <p:fltVal val="0"/>
                                          </p:val>
                                        </p:tav>
                                        <p:tav tm="100000">
                                          <p:val>
                                            <p:strVal val="#ppt_h"/>
                                          </p:val>
                                        </p:tav>
                                      </p:tavLst>
                                    </p:anim>
                                    <p:animEffect transition="in" filter="fade">
                                      <p:cBhvr>
                                        <p:cTn id="34" dur="500"/>
                                        <p:tgtEl>
                                          <p:spTgt spid="6">
                                            <p:graphicEl>
                                              <a:dgm id="{CF49864E-0ADD-412A-B299-3927602A0B2A}"/>
                                            </p:graphicEl>
                                          </p:spTgt>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6">
                                            <p:graphicEl>
                                              <a:dgm id="{E49F0149-D944-4661-81FE-6B2A2B5B41C6}"/>
                                            </p:graphicEl>
                                          </p:spTgt>
                                        </p:tgtEl>
                                        <p:attrNameLst>
                                          <p:attrName>style.visibility</p:attrName>
                                        </p:attrNameLst>
                                      </p:cBhvr>
                                      <p:to>
                                        <p:strVal val="visible"/>
                                      </p:to>
                                    </p:set>
                                    <p:anim calcmode="lin" valueType="num">
                                      <p:cBhvr>
                                        <p:cTn id="37" dur="500" fill="hold"/>
                                        <p:tgtEl>
                                          <p:spTgt spid="6">
                                            <p:graphicEl>
                                              <a:dgm id="{E49F0149-D944-4661-81FE-6B2A2B5B41C6}"/>
                                            </p:graphicEl>
                                          </p:spTgt>
                                        </p:tgtEl>
                                        <p:attrNameLst>
                                          <p:attrName>ppt_w</p:attrName>
                                        </p:attrNameLst>
                                      </p:cBhvr>
                                      <p:tavLst>
                                        <p:tav tm="0">
                                          <p:val>
                                            <p:fltVal val="0"/>
                                          </p:val>
                                        </p:tav>
                                        <p:tav tm="100000">
                                          <p:val>
                                            <p:strVal val="#ppt_w"/>
                                          </p:val>
                                        </p:tav>
                                      </p:tavLst>
                                    </p:anim>
                                    <p:anim calcmode="lin" valueType="num">
                                      <p:cBhvr>
                                        <p:cTn id="38" dur="500" fill="hold"/>
                                        <p:tgtEl>
                                          <p:spTgt spid="6">
                                            <p:graphicEl>
                                              <a:dgm id="{E49F0149-D944-4661-81FE-6B2A2B5B41C6}"/>
                                            </p:graphicEl>
                                          </p:spTgt>
                                        </p:tgtEl>
                                        <p:attrNameLst>
                                          <p:attrName>ppt_h</p:attrName>
                                        </p:attrNameLst>
                                      </p:cBhvr>
                                      <p:tavLst>
                                        <p:tav tm="0">
                                          <p:val>
                                            <p:fltVal val="0"/>
                                          </p:val>
                                        </p:tav>
                                        <p:tav tm="100000">
                                          <p:val>
                                            <p:strVal val="#ppt_h"/>
                                          </p:val>
                                        </p:tav>
                                      </p:tavLst>
                                    </p:anim>
                                    <p:animEffect transition="in" filter="fade">
                                      <p:cBhvr>
                                        <p:cTn id="39" dur="500"/>
                                        <p:tgtEl>
                                          <p:spTgt spid="6">
                                            <p:graphicEl>
                                              <a:dgm id="{E49F0149-D944-4661-81FE-6B2A2B5B41C6}"/>
                                            </p:graphicEl>
                                          </p:spTgt>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6">
                                            <p:graphicEl>
                                              <a:dgm id="{309AFB6A-7B89-4AFB-B90B-D28E39B2164D}"/>
                                            </p:graphicEl>
                                          </p:spTgt>
                                        </p:tgtEl>
                                        <p:attrNameLst>
                                          <p:attrName>style.visibility</p:attrName>
                                        </p:attrNameLst>
                                      </p:cBhvr>
                                      <p:to>
                                        <p:strVal val="visible"/>
                                      </p:to>
                                    </p:set>
                                    <p:anim calcmode="lin" valueType="num">
                                      <p:cBhvr>
                                        <p:cTn id="42" dur="500" fill="hold"/>
                                        <p:tgtEl>
                                          <p:spTgt spid="6">
                                            <p:graphicEl>
                                              <a:dgm id="{309AFB6A-7B89-4AFB-B90B-D28E39B2164D}"/>
                                            </p:graphicEl>
                                          </p:spTgt>
                                        </p:tgtEl>
                                        <p:attrNameLst>
                                          <p:attrName>ppt_w</p:attrName>
                                        </p:attrNameLst>
                                      </p:cBhvr>
                                      <p:tavLst>
                                        <p:tav tm="0">
                                          <p:val>
                                            <p:fltVal val="0"/>
                                          </p:val>
                                        </p:tav>
                                        <p:tav tm="100000">
                                          <p:val>
                                            <p:strVal val="#ppt_w"/>
                                          </p:val>
                                        </p:tav>
                                      </p:tavLst>
                                    </p:anim>
                                    <p:anim calcmode="lin" valueType="num">
                                      <p:cBhvr>
                                        <p:cTn id="43" dur="500" fill="hold"/>
                                        <p:tgtEl>
                                          <p:spTgt spid="6">
                                            <p:graphicEl>
                                              <a:dgm id="{309AFB6A-7B89-4AFB-B90B-D28E39B2164D}"/>
                                            </p:graphicEl>
                                          </p:spTgt>
                                        </p:tgtEl>
                                        <p:attrNameLst>
                                          <p:attrName>ppt_h</p:attrName>
                                        </p:attrNameLst>
                                      </p:cBhvr>
                                      <p:tavLst>
                                        <p:tav tm="0">
                                          <p:val>
                                            <p:fltVal val="0"/>
                                          </p:val>
                                        </p:tav>
                                        <p:tav tm="100000">
                                          <p:val>
                                            <p:strVal val="#ppt_h"/>
                                          </p:val>
                                        </p:tav>
                                      </p:tavLst>
                                    </p:anim>
                                    <p:animEffect transition="in" filter="fade">
                                      <p:cBhvr>
                                        <p:cTn id="44" dur="500"/>
                                        <p:tgtEl>
                                          <p:spTgt spid="6">
                                            <p:graphicEl>
                                              <a:dgm id="{309AFB6A-7B89-4AFB-B90B-D28E39B2164D}"/>
                                            </p:graphicEl>
                                          </p:spTgt>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6">
                                            <p:graphicEl>
                                              <a:dgm id="{A9C75BD4-54FC-4D23-BF89-2CA5532A7B4D}"/>
                                            </p:graphicEl>
                                          </p:spTgt>
                                        </p:tgtEl>
                                        <p:attrNameLst>
                                          <p:attrName>style.visibility</p:attrName>
                                        </p:attrNameLst>
                                      </p:cBhvr>
                                      <p:to>
                                        <p:strVal val="visible"/>
                                      </p:to>
                                    </p:set>
                                    <p:anim calcmode="lin" valueType="num">
                                      <p:cBhvr>
                                        <p:cTn id="47" dur="500" fill="hold"/>
                                        <p:tgtEl>
                                          <p:spTgt spid="6">
                                            <p:graphicEl>
                                              <a:dgm id="{A9C75BD4-54FC-4D23-BF89-2CA5532A7B4D}"/>
                                            </p:graphicEl>
                                          </p:spTgt>
                                        </p:tgtEl>
                                        <p:attrNameLst>
                                          <p:attrName>ppt_w</p:attrName>
                                        </p:attrNameLst>
                                      </p:cBhvr>
                                      <p:tavLst>
                                        <p:tav tm="0">
                                          <p:val>
                                            <p:fltVal val="0"/>
                                          </p:val>
                                        </p:tav>
                                        <p:tav tm="100000">
                                          <p:val>
                                            <p:strVal val="#ppt_w"/>
                                          </p:val>
                                        </p:tav>
                                      </p:tavLst>
                                    </p:anim>
                                    <p:anim calcmode="lin" valueType="num">
                                      <p:cBhvr>
                                        <p:cTn id="48" dur="500" fill="hold"/>
                                        <p:tgtEl>
                                          <p:spTgt spid="6">
                                            <p:graphicEl>
                                              <a:dgm id="{A9C75BD4-54FC-4D23-BF89-2CA5532A7B4D}"/>
                                            </p:graphicEl>
                                          </p:spTgt>
                                        </p:tgtEl>
                                        <p:attrNameLst>
                                          <p:attrName>ppt_h</p:attrName>
                                        </p:attrNameLst>
                                      </p:cBhvr>
                                      <p:tavLst>
                                        <p:tav tm="0">
                                          <p:val>
                                            <p:fltVal val="0"/>
                                          </p:val>
                                        </p:tav>
                                        <p:tav tm="100000">
                                          <p:val>
                                            <p:strVal val="#ppt_h"/>
                                          </p:val>
                                        </p:tav>
                                      </p:tavLst>
                                    </p:anim>
                                    <p:animEffect transition="in" filter="fade">
                                      <p:cBhvr>
                                        <p:cTn id="49" dur="500"/>
                                        <p:tgtEl>
                                          <p:spTgt spid="6">
                                            <p:graphicEl>
                                              <a:dgm id="{A9C75BD4-54FC-4D23-BF89-2CA5532A7B4D}"/>
                                            </p:graphicEl>
                                          </p:spTgt>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6">
                                            <p:graphicEl>
                                              <a:dgm id="{6CDD2630-D63A-4CBE-8FB6-0391CD9BBD33}"/>
                                            </p:graphicEl>
                                          </p:spTgt>
                                        </p:tgtEl>
                                        <p:attrNameLst>
                                          <p:attrName>style.visibility</p:attrName>
                                        </p:attrNameLst>
                                      </p:cBhvr>
                                      <p:to>
                                        <p:strVal val="visible"/>
                                      </p:to>
                                    </p:set>
                                    <p:anim calcmode="lin" valueType="num">
                                      <p:cBhvr>
                                        <p:cTn id="52" dur="500" fill="hold"/>
                                        <p:tgtEl>
                                          <p:spTgt spid="6">
                                            <p:graphicEl>
                                              <a:dgm id="{6CDD2630-D63A-4CBE-8FB6-0391CD9BBD33}"/>
                                            </p:graphicEl>
                                          </p:spTgt>
                                        </p:tgtEl>
                                        <p:attrNameLst>
                                          <p:attrName>ppt_w</p:attrName>
                                        </p:attrNameLst>
                                      </p:cBhvr>
                                      <p:tavLst>
                                        <p:tav tm="0">
                                          <p:val>
                                            <p:fltVal val="0"/>
                                          </p:val>
                                        </p:tav>
                                        <p:tav tm="100000">
                                          <p:val>
                                            <p:strVal val="#ppt_w"/>
                                          </p:val>
                                        </p:tav>
                                      </p:tavLst>
                                    </p:anim>
                                    <p:anim calcmode="lin" valueType="num">
                                      <p:cBhvr>
                                        <p:cTn id="53" dur="500" fill="hold"/>
                                        <p:tgtEl>
                                          <p:spTgt spid="6">
                                            <p:graphicEl>
                                              <a:dgm id="{6CDD2630-D63A-4CBE-8FB6-0391CD9BBD33}"/>
                                            </p:graphicEl>
                                          </p:spTgt>
                                        </p:tgtEl>
                                        <p:attrNameLst>
                                          <p:attrName>ppt_h</p:attrName>
                                        </p:attrNameLst>
                                      </p:cBhvr>
                                      <p:tavLst>
                                        <p:tav tm="0">
                                          <p:val>
                                            <p:fltVal val="0"/>
                                          </p:val>
                                        </p:tav>
                                        <p:tav tm="100000">
                                          <p:val>
                                            <p:strVal val="#ppt_h"/>
                                          </p:val>
                                        </p:tav>
                                      </p:tavLst>
                                    </p:anim>
                                    <p:animEffect transition="in" filter="fade">
                                      <p:cBhvr>
                                        <p:cTn id="54" dur="500"/>
                                        <p:tgtEl>
                                          <p:spTgt spid="6">
                                            <p:graphicEl>
                                              <a:dgm id="{6CDD2630-D63A-4CBE-8FB6-0391CD9BBD3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parator">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F0B131D-4763-458B-98FE-97C3BF9D3746}"/>
              </a:ext>
            </a:extLst>
          </p:cNvPr>
          <p:cNvSpPr>
            <a:spLocks noGrp="1"/>
          </p:cNvSpPr>
          <p:nvPr>
            <p:ph type="pic" sz="quarter" idx="25"/>
          </p:nvPr>
        </p:nvSpPr>
        <p:spPr>
          <a:xfrm>
            <a:off x="0" y="0"/>
            <a:ext cx="12192000" cy="6858000"/>
          </a:xfrm>
          <a:prstGeom prst="rect">
            <a:avLst/>
          </a:prstGeom>
        </p:spPr>
        <p:txBody>
          <a:bodyPr/>
          <a:lstStyle/>
          <a:p>
            <a:endParaRPr lang="en-IN"/>
          </a:p>
        </p:txBody>
      </p:sp>
      <p:sp>
        <p:nvSpPr>
          <p:cNvPr id="11" name="Picture Placeholder 13">
            <a:extLst>
              <a:ext uri="{FF2B5EF4-FFF2-40B4-BE49-F238E27FC236}">
                <a16:creationId xmlns:a16="http://schemas.microsoft.com/office/drawing/2014/main" id="{F7C6CA2B-5A91-40CF-92C4-244E1DF6A138}"/>
              </a:ext>
            </a:extLst>
          </p:cNvPr>
          <p:cNvSpPr>
            <a:spLocks noGrp="1"/>
          </p:cNvSpPr>
          <p:nvPr>
            <p:ph type="pic" sz="quarter" idx="23"/>
          </p:nvPr>
        </p:nvSpPr>
        <p:spPr>
          <a:xfrm>
            <a:off x="70340" y="4027714"/>
            <a:ext cx="1511107" cy="1447800"/>
          </a:xfrm>
          <a:prstGeom prst="parallelogram">
            <a:avLst/>
          </a:prstGeom>
          <a:solidFill>
            <a:srgbClr val="A4105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a:solidFill>
                  <a:schemeClr val="bg1"/>
                </a:solidFill>
              </a:defRPr>
            </a:lvl1pPr>
          </a:lstStyle>
          <a:p>
            <a:pPr marL="0" lvl="0" algn="ctr"/>
            <a:endParaRPr lang="en-US"/>
          </a:p>
        </p:txBody>
      </p:sp>
      <p:sp>
        <p:nvSpPr>
          <p:cNvPr id="7" name="Text Placeholder 6">
            <a:extLst>
              <a:ext uri="{FF2B5EF4-FFF2-40B4-BE49-F238E27FC236}">
                <a16:creationId xmlns:a16="http://schemas.microsoft.com/office/drawing/2014/main" id="{A40833A0-0878-497B-B4BA-ED3DDD7BE816}"/>
              </a:ext>
            </a:extLst>
          </p:cNvPr>
          <p:cNvSpPr>
            <a:spLocks noGrp="1"/>
          </p:cNvSpPr>
          <p:nvPr>
            <p:ph type="body" sz="quarter" idx="24" hasCustomPrompt="1"/>
          </p:nvPr>
        </p:nvSpPr>
        <p:spPr>
          <a:xfrm>
            <a:off x="0" y="4027083"/>
            <a:ext cx="1581447" cy="1448431"/>
          </a:xfrm>
          <a:prstGeom prst="parallelogram">
            <a:avLst/>
          </a:prstGeom>
          <a:solidFill>
            <a:srgbClr val="A41053"/>
          </a:solidFill>
        </p:spPr>
        <p:txBody>
          <a:bodyPr anchor="ctr">
            <a:noAutofit/>
          </a:bodyPr>
          <a:lstStyle>
            <a:lvl1pPr marL="0" indent="0" algn="ctr">
              <a:buNone/>
              <a:defRPr sz="4000" b="0">
                <a:solidFill>
                  <a:schemeClr val="bg1"/>
                </a:solidFill>
                <a:latin typeface="+mj-lt"/>
              </a:defRPr>
            </a:lvl1pPr>
          </a:lstStyle>
          <a:p>
            <a:pPr lvl="0"/>
            <a:r>
              <a:rPr lang="en-US"/>
              <a:t>1</a:t>
            </a:r>
          </a:p>
        </p:txBody>
      </p:sp>
      <p:sp>
        <p:nvSpPr>
          <p:cNvPr id="4" name="Text Placeholder 3">
            <a:extLst>
              <a:ext uri="{FF2B5EF4-FFF2-40B4-BE49-F238E27FC236}">
                <a16:creationId xmlns:a16="http://schemas.microsoft.com/office/drawing/2014/main" id="{83081DF2-35D1-4E0E-B6BF-81EB33E0AA0C}"/>
              </a:ext>
            </a:extLst>
          </p:cNvPr>
          <p:cNvSpPr>
            <a:spLocks noGrp="1"/>
          </p:cNvSpPr>
          <p:nvPr>
            <p:ph type="body" sz="quarter" idx="13" hasCustomPrompt="1"/>
          </p:nvPr>
        </p:nvSpPr>
        <p:spPr>
          <a:xfrm>
            <a:off x="1286597" y="4027714"/>
            <a:ext cx="10632353" cy="1447799"/>
          </a:xfrm>
          <a:prstGeom prst="parallelogram">
            <a:avLst/>
          </a:prstGeom>
          <a:solidFill>
            <a:schemeClr val="bg1">
              <a:lumMod val="65000"/>
              <a:alpha val="75000"/>
            </a:schemeClr>
          </a:solidFill>
        </p:spPr>
        <p:txBody>
          <a:bodyPr lIns="0" anchor="ctr" anchorCtr="0">
            <a:noAutofit/>
          </a:bodyPr>
          <a:lstStyle>
            <a:lvl1pPr marL="0" indent="0">
              <a:buNone/>
              <a:defRPr lang="en-US" sz="4000" b="0" kern="1200" cap="none" baseline="0" dirty="0">
                <a:solidFill>
                  <a:schemeClr val="bg1"/>
                </a:solidFill>
                <a:latin typeface="+mj-lt"/>
                <a:ea typeface="+mn-ea"/>
                <a:cs typeface="+mn-cs"/>
              </a:defRPr>
            </a:lvl1pPr>
          </a:lstStyle>
          <a:p>
            <a:pPr marL="0" marR="0" lvl="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pPr>
            <a:r>
              <a:rPr lang="en-US"/>
              <a:t>Separator Title </a:t>
            </a:r>
          </a:p>
        </p:txBody>
      </p:sp>
    </p:spTree>
    <p:extLst>
      <p:ext uri="{BB962C8B-B14F-4D97-AF65-F5344CB8AC3E}">
        <p14:creationId xmlns:p14="http://schemas.microsoft.com/office/powerpoint/2010/main" val="2600903514"/>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ve Point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6356-71ED-4976-A531-88B4A8033001}"/>
              </a:ext>
            </a:extLst>
          </p:cNvPr>
          <p:cNvSpPr>
            <a:spLocks noGrp="1"/>
          </p:cNvSpPr>
          <p:nvPr>
            <p:ph type="title"/>
          </p:nvPr>
        </p:nvSpPr>
        <p:spPr/>
        <p:txBody>
          <a:bodyPr/>
          <a:lstStyle/>
          <a:p>
            <a:r>
              <a:rPr lang="en-US"/>
              <a:t>Click to edit Master title style</a:t>
            </a:r>
          </a:p>
        </p:txBody>
      </p:sp>
      <p:sp>
        <p:nvSpPr>
          <p:cNvPr id="3" name="Content Placeholder 6">
            <a:extLst>
              <a:ext uri="{FF2B5EF4-FFF2-40B4-BE49-F238E27FC236}">
                <a16:creationId xmlns:a16="http://schemas.microsoft.com/office/drawing/2014/main" id="{B7E41982-3711-4268-AE27-2F3EECC89085}"/>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2"/>
                </a:solidFill>
              </a:defRPr>
            </a:lvl1pPr>
          </a:lstStyle>
          <a:p>
            <a:r>
              <a:rPr lang="en-US">
                <a:latin typeface="Calibri" panose="020F0502020204030204" pitchFamily="34" charset="0"/>
                <a:cs typeface="Calibri" panose="020F0502020204030204" pitchFamily="34" charset="0"/>
              </a:rPr>
              <a:t>Service explanation – 14 pt.</a:t>
            </a:r>
          </a:p>
        </p:txBody>
      </p:sp>
      <p:sp>
        <p:nvSpPr>
          <p:cNvPr id="4" name="Content Placeholder 6">
            <a:extLst>
              <a:ext uri="{FF2B5EF4-FFF2-40B4-BE49-F238E27FC236}">
                <a16:creationId xmlns:a16="http://schemas.microsoft.com/office/drawing/2014/main" id="{A36454C8-0819-463D-929D-384AC306FECC}"/>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Service Head – 16pt</a:t>
            </a:r>
          </a:p>
        </p:txBody>
      </p:sp>
      <p:sp>
        <p:nvSpPr>
          <p:cNvPr id="5" name="Content Placeholder 6">
            <a:extLst>
              <a:ext uri="{FF2B5EF4-FFF2-40B4-BE49-F238E27FC236}">
                <a16:creationId xmlns:a16="http://schemas.microsoft.com/office/drawing/2014/main" id="{FDCF4226-E585-4B7F-832C-F3C23D0BD7FB}"/>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2"/>
                </a:solidFill>
              </a:defRPr>
            </a:lvl1pPr>
          </a:lstStyle>
          <a:p>
            <a:r>
              <a:rPr lang="en-US">
                <a:latin typeface="Calibri" panose="020F0502020204030204" pitchFamily="34" charset="0"/>
                <a:cs typeface="Calibri" panose="020F0502020204030204" pitchFamily="34" charset="0"/>
              </a:rPr>
              <a:t>Service explanation – 14 pt.</a:t>
            </a:r>
          </a:p>
        </p:txBody>
      </p:sp>
      <p:sp>
        <p:nvSpPr>
          <p:cNvPr id="6" name="Content Placeholder 6">
            <a:extLst>
              <a:ext uri="{FF2B5EF4-FFF2-40B4-BE49-F238E27FC236}">
                <a16:creationId xmlns:a16="http://schemas.microsoft.com/office/drawing/2014/main" id="{A85B6F5D-5854-4897-A4BA-F168F268930C}"/>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defRPr>
            </a:lvl1pPr>
          </a:lstStyle>
          <a:p>
            <a:r>
              <a:rPr lang="en-US">
                <a:latin typeface="Calibri" panose="020F0502020204030204" pitchFamily="34" charset="0"/>
                <a:cs typeface="Calibri" panose="020F0502020204030204" pitchFamily="34" charset="0"/>
              </a:rPr>
              <a:t>Service Head – 16pt</a:t>
            </a:r>
          </a:p>
        </p:txBody>
      </p:sp>
      <p:sp>
        <p:nvSpPr>
          <p:cNvPr id="7" name="Content Placeholder 6">
            <a:extLst>
              <a:ext uri="{FF2B5EF4-FFF2-40B4-BE49-F238E27FC236}">
                <a16:creationId xmlns:a16="http://schemas.microsoft.com/office/drawing/2014/main" id="{B8205D09-42EB-4C38-9D6A-405BAF912BA3}"/>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2"/>
                </a:solidFill>
              </a:defRPr>
            </a:lvl1pPr>
          </a:lstStyle>
          <a:p>
            <a:r>
              <a:rPr lang="en-US">
                <a:latin typeface="Calibri" panose="020F0502020204030204" pitchFamily="34" charset="0"/>
                <a:cs typeface="Calibri" panose="020F0502020204030204" pitchFamily="34" charset="0"/>
              </a:rPr>
              <a:t>Service explanation – 14 pt.</a:t>
            </a:r>
          </a:p>
        </p:txBody>
      </p:sp>
      <p:sp>
        <p:nvSpPr>
          <p:cNvPr id="8" name="Content Placeholder 6">
            <a:extLst>
              <a:ext uri="{FF2B5EF4-FFF2-40B4-BE49-F238E27FC236}">
                <a16:creationId xmlns:a16="http://schemas.microsoft.com/office/drawing/2014/main" id="{5D7FF2E9-E358-4CF3-AFEE-C9B3D81CD529}"/>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a:latin typeface="Calibri" panose="020F0502020204030204" pitchFamily="34" charset="0"/>
                <a:cs typeface="Calibri" panose="020F0502020204030204" pitchFamily="34" charset="0"/>
              </a:rPr>
              <a:t>Service Head – 16pt</a:t>
            </a:r>
          </a:p>
        </p:txBody>
      </p:sp>
      <p:sp>
        <p:nvSpPr>
          <p:cNvPr id="9" name="Rectangle 8">
            <a:extLst>
              <a:ext uri="{FF2B5EF4-FFF2-40B4-BE49-F238E27FC236}">
                <a16:creationId xmlns:a16="http://schemas.microsoft.com/office/drawing/2014/main" id="{406715FA-87A4-4DD2-93A3-013BB2E3C59F}"/>
              </a:ext>
            </a:extLst>
          </p:cNvPr>
          <p:cNvSpPr>
            <a:spLocks noChangeArrowheads="1"/>
          </p:cNvSpPr>
          <p:nvPr userDrawn="1"/>
        </p:nvSpPr>
        <p:spPr bwMode="auto">
          <a:xfrm rot="2700000">
            <a:off x="5308975" y="1759338"/>
            <a:ext cx="931324" cy="936123"/>
          </a:xfrm>
          <a:prstGeom prst="rect">
            <a:avLst/>
          </a:prstGeom>
          <a:solidFill>
            <a:schemeClr val="bg2"/>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10" name="Rectangle 5">
            <a:extLst>
              <a:ext uri="{FF2B5EF4-FFF2-40B4-BE49-F238E27FC236}">
                <a16:creationId xmlns:a16="http://schemas.microsoft.com/office/drawing/2014/main" id="{D263C9CE-31D3-4103-8B59-65FD9D72A397}"/>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0D0E86A2-68CD-4D66-B2F3-2D3EF6FB3B5A}"/>
              </a:ext>
            </a:extLst>
          </p:cNvPr>
          <p:cNvSpPr>
            <a:spLocks noChangeArrowheads="1"/>
          </p:cNvSpPr>
          <p:nvPr userDrawn="1"/>
        </p:nvSpPr>
        <p:spPr bwMode="auto">
          <a:xfrm rot="2700000">
            <a:off x="5308976" y="4418781"/>
            <a:ext cx="931325" cy="936123"/>
          </a:xfrm>
          <a:prstGeom prst="rect">
            <a:avLst/>
          </a:prstGeom>
          <a:solidFill>
            <a:schemeClr val="accent3"/>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67F1082A-B935-476A-AD5E-060F2BD61827}"/>
              </a:ext>
            </a:extLst>
          </p:cNvPr>
          <p:cNvSpPr>
            <a:spLocks noChangeArrowheads="1"/>
          </p:cNvSpPr>
          <p:nvPr userDrawn="1"/>
        </p:nvSpPr>
        <p:spPr bwMode="auto">
          <a:xfrm rot="2700000">
            <a:off x="5308975" y="3084882"/>
            <a:ext cx="931324" cy="936123"/>
          </a:xfrm>
          <a:prstGeom prst="rect">
            <a:avLst/>
          </a:prstGeom>
          <a:solidFill>
            <a:schemeClr val="accent4"/>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39ECD5D3-F76C-4E9D-A452-A39F5B6BD11E}"/>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14" name="Content Placeholder 6">
            <a:extLst>
              <a:ext uri="{FF2B5EF4-FFF2-40B4-BE49-F238E27FC236}">
                <a16:creationId xmlns:a16="http://schemas.microsoft.com/office/drawing/2014/main" id="{612DDB65-9ABB-4ED3-9F6C-CBA598FEA54A}"/>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2"/>
                </a:solidFill>
              </a:defRPr>
            </a:lvl1pPr>
          </a:lstStyle>
          <a:p>
            <a:r>
              <a:rPr lang="en-US">
                <a:latin typeface="Calibri" panose="020F0502020204030204" pitchFamily="34" charset="0"/>
                <a:cs typeface="Calibri" panose="020F0502020204030204" pitchFamily="34" charset="0"/>
              </a:rPr>
              <a:t>Service explanation – 14 pt.</a:t>
            </a:r>
          </a:p>
        </p:txBody>
      </p:sp>
      <p:sp>
        <p:nvSpPr>
          <p:cNvPr id="15" name="Content Placeholder 6">
            <a:extLst>
              <a:ext uri="{FF2B5EF4-FFF2-40B4-BE49-F238E27FC236}">
                <a16:creationId xmlns:a16="http://schemas.microsoft.com/office/drawing/2014/main" id="{946AE869-0CA0-4DCD-AE16-7D5528E80ED4}"/>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a:latin typeface="Calibri" panose="020F0502020204030204" pitchFamily="34" charset="0"/>
                <a:cs typeface="Calibri" panose="020F0502020204030204" pitchFamily="34" charset="0"/>
              </a:rPr>
              <a:t>Service Head – 16pt</a:t>
            </a:r>
          </a:p>
        </p:txBody>
      </p:sp>
      <p:sp>
        <p:nvSpPr>
          <p:cNvPr id="16" name="Content Placeholder 6">
            <a:extLst>
              <a:ext uri="{FF2B5EF4-FFF2-40B4-BE49-F238E27FC236}">
                <a16:creationId xmlns:a16="http://schemas.microsoft.com/office/drawing/2014/main" id="{96F2293A-4E46-4668-A56D-63B1AEAA3791}"/>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2"/>
                </a:solidFill>
              </a:defRPr>
            </a:lvl1pPr>
          </a:lstStyle>
          <a:p>
            <a:r>
              <a:rPr lang="en-US">
                <a:latin typeface="Calibri" panose="020F0502020204030204" pitchFamily="34" charset="0"/>
                <a:cs typeface="Calibri" panose="020F0502020204030204" pitchFamily="34" charset="0"/>
              </a:rPr>
              <a:t>Service explanation – 14 pt.</a:t>
            </a:r>
          </a:p>
        </p:txBody>
      </p:sp>
      <p:sp>
        <p:nvSpPr>
          <p:cNvPr id="17" name="Content Placeholder 6">
            <a:extLst>
              <a:ext uri="{FF2B5EF4-FFF2-40B4-BE49-F238E27FC236}">
                <a16:creationId xmlns:a16="http://schemas.microsoft.com/office/drawing/2014/main" id="{6CBC89D0-4C58-4E59-A558-E915E55B29B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a:latin typeface="Calibri" panose="020F0502020204030204" pitchFamily="34" charset="0"/>
                <a:cs typeface="Calibri" panose="020F0502020204030204" pitchFamily="34" charset="0"/>
              </a:rPr>
              <a:t>Service Head – 16pt</a:t>
            </a:r>
          </a:p>
        </p:txBody>
      </p:sp>
      <p:sp>
        <p:nvSpPr>
          <p:cNvPr id="18" name="Picture Placeholder 4">
            <a:extLst>
              <a:ext uri="{FF2B5EF4-FFF2-40B4-BE49-F238E27FC236}">
                <a16:creationId xmlns:a16="http://schemas.microsoft.com/office/drawing/2014/main" id="{57C016D2-C2BD-42E5-9C25-6FB3B70EBD60}"/>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19" name="Picture Placeholder 4">
            <a:extLst>
              <a:ext uri="{FF2B5EF4-FFF2-40B4-BE49-F238E27FC236}">
                <a16:creationId xmlns:a16="http://schemas.microsoft.com/office/drawing/2014/main" id="{AD1A58DC-CC74-4D5E-AE57-B916270E304F}"/>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20" name="Picture Placeholder 4">
            <a:extLst>
              <a:ext uri="{FF2B5EF4-FFF2-40B4-BE49-F238E27FC236}">
                <a16:creationId xmlns:a16="http://schemas.microsoft.com/office/drawing/2014/main" id="{3D73A053-8D17-4485-9062-0F4A6FF95F5B}"/>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21" name="Picture Placeholder 4">
            <a:extLst>
              <a:ext uri="{FF2B5EF4-FFF2-40B4-BE49-F238E27FC236}">
                <a16:creationId xmlns:a16="http://schemas.microsoft.com/office/drawing/2014/main" id="{B4098E23-74E9-4F6A-97B1-120990CE6D17}"/>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22" name="Picture Placeholder 4">
            <a:extLst>
              <a:ext uri="{FF2B5EF4-FFF2-40B4-BE49-F238E27FC236}">
                <a16:creationId xmlns:a16="http://schemas.microsoft.com/office/drawing/2014/main" id="{06928CDF-8986-48E0-A463-B624EE80F25B}"/>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a:solidFill>
                <a:schemeClr val="bg1"/>
              </a:solidFill>
              <a:latin typeface="Calibri" panose="020F0502020204030204" pitchFamily="34" charset="0"/>
              <a:cs typeface="Calibri" panose="020F0502020204030204" pitchFamily="34" charset="0"/>
            </a:endParaRPr>
          </a:p>
        </p:txBody>
      </p:sp>
      <p:sp>
        <p:nvSpPr>
          <p:cNvPr id="23" name="Text Placeholder 6">
            <a:extLst>
              <a:ext uri="{FF2B5EF4-FFF2-40B4-BE49-F238E27FC236}">
                <a16:creationId xmlns:a16="http://schemas.microsoft.com/office/drawing/2014/main" id="{D017281F-64F4-4DCA-9BD7-104E32B023DB}"/>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65035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 calcmode="lin" valueType="num">
                                      <p:cBhvr>
                                        <p:cTn id="7" dur="800" fill="hold"/>
                                        <p:tgtEl>
                                          <p:spTgt spid="9"/>
                                        </p:tgtEl>
                                        <p:attrNameLst>
                                          <p:attrName>ppt_w</p:attrName>
                                        </p:attrNameLst>
                                      </p:cBhvr>
                                      <p:tavLst>
                                        <p:tav tm="0">
                                          <p:val>
                                            <p:fltVal val="0"/>
                                          </p:val>
                                        </p:tav>
                                        <p:tav tm="100000">
                                          <p:val>
                                            <p:strVal val="#ppt_w"/>
                                          </p:val>
                                        </p:tav>
                                      </p:tavLst>
                                    </p:anim>
                                    <p:anim calcmode="lin" valueType="num">
                                      <p:cBhvr>
                                        <p:cTn id="8" dur="800" fill="hold"/>
                                        <p:tgtEl>
                                          <p:spTgt spid="9"/>
                                        </p:tgtEl>
                                        <p:attrNameLst>
                                          <p:attrName>ppt_h</p:attrName>
                                        </p:attrNameLst>
                                      </p:cBhvr>
                                      <p:tavLst>
                                        <p:tav tm="0">
                                          <p:val>
                                            <p:fltVal val="0"/>
                                          </p:val>
                                        </p:tav>
                                        <p:tav tm="100000">
                                          <p:val>
                                            <p:strVal val="#ppt_h"/>
                                          </p:val>
                                        </p:tav>
                                      </p:tavLst>
                                    </p:anim>
                                    <p:animEffect transition="in" filter="fade">
                                      <p:cBhvr>
                                        <p:cTn id="9" dur="800"/>
                                        <p:tgtEl>
                                          <p:spTgt spid="9"/>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800" fill="hold"/>
                                        <p:tgtEl>
                                          <p:spTgt spid="10"/>
                                        </p:tgtEl>
                                        <p:attrNameLst>
                                          <p:attrName>ppt_w</p:attrName>
                                        </p:attrNameLst>
                                      </p:cBhvr>
                                      <p:tavLst>
                                        <p:tav tm="0">
                                          <p:val>
                                            <p:fltVal val="0"/>
                                          </p:val>
                                        </p:tav>
                                        <p:tav tm="100000">
                                          <p:val>
                                            <p:strVal val="#ppt_w"/>
                                          </p:val>
                                        </p:tav>
                                      </p:tavLst>
                                    </p:anim>
                                    <p:anim calcmode="lin" valueType="num">
                                      <p:cBhvr>
                                        <p:cTn id="13" dur="800" fill="hold"/>
                                        <p:tgtEl>
                                          <p:spTgt spid="10"/>
                                        </p:tgtEl>
                                        <p:attrNameLst>
                                          <p:attrName>ppt_h</p:attrName>
                                        </p:attrNameLst>
                                      </p:cBhvr>
                                      <p:tavLst>
                                        <p:tav tm="0">
                                          <p:val>
                                            <p:fltVal val="0"/>
                                          </p:val>
                                        </p:tav>
                                        <p:tav tm="100000">
                                          <p:val>
                                            <p:strVal val="#ppt_h"/>
                                          </p:val>
                                        </p:tav>
                                      </p:tavLst>
                                    </p:anim>
                                    <p:animEffect transition="in" filter="fade">
                                      <p:cBhvr>
                                        <p:cTn id="14" dur="800"/>
                                        <p:tgtEl>
                                          <p:spTgt spid="10"/>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800" fill="hold"/>
                                        <p:tgtEl>
                                          <p:spTgt spid="12"/>
                                        </p:tgtEl>
                                        <p:attrNameLst>
                                          <p:attrName>ppt_w</p:attrName>
                                        </p:attrNameLst>
                                      </p:cBhvr>
                                      <p:tavLst>
                                        <p:tav tm="0">
                                          <p:val>
                                            <p:fltVal val="0"/>
                                          </p:val>
                                        </p:tav>
                                        <p:tav tm="100000">
                                          <p:val>
                                            <p:strVal val="#ppt_w"/>
                                          </p:val>
                                        </p:tav>
                                      </p:tavLst>
                                    </p:anim>
                                    <p:anim calcmode="lin" valueType="num">
                                      <p:cBhvr>
                                        <p:cTn id="18" dur="800" fill="hold"/>
                                        <p:tgtEl>
                                          <p:spTgt spid="12"/>
                                        </p:tgtEl>
                                        <p:attrNameLst>
                                          <p:attrName>ppt_h</p:attrName>
                                        </p:attrNameLst>
                                      </p:cBhvr>
                                      <p:tavLst>
                                        <p:tav tm="0">
                                          <p:val>
                                            <p:fltVal val="0"/>
                                          </p:val>
                                        </p:tav>
                                        <p:tav tm="100000">
                                          <p:val>
                                            <p:strVal val="#ppt_h"/>
                                          </p:val>
                                        </p:tav>
                                      </p:tavLst>
                                    </p:anim>
                                    <p:animEffect transition="in" filter="fade">
                                      <p:cBhvr>
                                        <p:cTn id="19" dur="800"/>
                                        <p:tgtEl>
                                          <p:spTgt spid="12"/>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800" fill="hold"/>
                                        <p:tgtEl>
                                          <p:spTgt spid="13"/>
                                        </p:tgtEl>
                                        <p:attrNameLst>
                                          <p:attrName>ppt_w</p:attrName>
                                        </p:attrNameLst>
                                      </p:cBhvr>
                                      <p:tavLst>
                                        <p:tav tm="0">
                                          <p:val>
                                            <p:fltVal val="0"/>
                                          </p:val>
                                        </p:tav>
                                        <p:tav tm="100000">
                                          <p:val>
                                            <p:strVal val="#ppt_w"/>
                                          </p:val>
                                        </p:tav>
                                      </p:tavLst>
                                    </p:anim>
                                    <p:anim calcmode="lin" valueType="num">
                                      <p:cBhvr>
                                        <p:cTn id="23" dur="800" fill="hold"/>
                                        <p:tgtEl>
                                          <p:spTgt spid="13"/>
                                        </p:tgtEl>
                                        <p:attrNameLst>
                                          <p:attrName>ppt_h</p:attrName>
                                        </p:attrNameLst>
                                      </p:cBhvr>
                                      <p:tavLst>
                                        <p:tav tm="0">
                                          <p:val>
                                            <p:fltVal val="0"/>
                                          </p:val>
                                        </p:tav>
                                        <p:tav tm="100000">
                                          <p:val>
                                            <p:strVal val="#ppt_h"/>
                                          </p:val>
                                        </p:tav>
                                      </p:tavLst>
                                    </p:anim>
                                    <p:animEffect transition="in" filter="fade">
                                      <p:cBhvr>
                                        <p:cTn id="24" dur="8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ppt_w</p:attrName>
                                        </p:attrNameLst>
                                      </p:cBhvr>
                                      <p:tavLst>
                                        <p:tav tm="0">
                                          <p:val>
                                            <p:fltVal val="0"/>
                                          </p:val>
                                        </p:tav>
                                        <p:tav tm="100000">
                                          <p:val>
                                            <p:strVal val="#ppt_w"/>
                                          </p:val>
                                        </p:tav>
                                      </p:tavLst>
                                    </p:anim>
                                    <p:anim calcmode="lin" valueType="num">
                                      <p:cBhvr>
                                        <p:cTn id="28" dur="800" fill="hold"/>
                                        <p:tgtEl>
                                          <p:spTgt spid="11"/>
                                        </p:tgtEl>
                                        <p:attrNameLst>
                                          <p:attrName>ppt_h</p:attrName>
                                        </p:attrNameLst>
                                      </p:cBhvr>
                                      <p:tavLst>
                                        <p:tav tm="0">
                                          <p:val>
                                            <p:fltVal val="0"/>
                                          </p:val>
                                        </p:tav>
                                        <p:tav tm="100000">
                                          <p:val>
                                            <p:strVal val="#ppt_h"/>
                                          </p:val>
                                        </p:tav>
                                      </p:tavLst>
                                    </p:anim>
                                    <p:animEffect transition="in" filter="fade">
                                      <p:cBhvr>
                                        <p:cTn id="29" dur="8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wards/Services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A33D-1777-4190-9480-BBD691E0364A}"/>
              </a:ext>
            </a:extLst>
          </p:cNvPr>
          <p:cNvSpPr>
            <a:spLocks noGrp="1"/>
          </p:cNvSpPr>
          <p:nvPr>
            <p:ph type="title"/>
          </p:nvPr>
        </p:nvSpPr>
        <p:spPr/>
        <p:txBody>
          <a:bodyPr/>
          <a:lstStyle/>
          <a:p>
            <a:r>
              <a:rPr lang="en-US"/>
              <a:t>Click to edit Master title style</a:t>
            </a:r>
          </a:p>
        </p:txBody>
      </p:sp>
      <p:sp>
        <p:nvSpPr>
          <p:cNvPr id="3" name="Oval 2">
            <a:extLst>
              <a:ext uri="{FF2B5EF4-FFF2-40B4-BE49-F238E27FC236}">
                <a16:creationId xmlns:a16="http://schemas.microsoft.com/office/drawing/2014/main" id="{A82C8CB9-83BC-4802-BC87-05E6B1AB9651}"/>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 name="Oval 3">
            <a:extLst>
              <a:ext uri="{FF2B5EF4-FFF2-40B4-BE49-F238E27FC236}">
                <a16:creationId xmlns:a16="http://schemas.microsoft.com/office/drawing/2014/main" id="{80294380-CC89-4902-87D9-4B2187201840}"/>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 name="Oval 4">
            <a:extLst>
              <a:ext uri="{FF2B5EF4-FFF2-40B4-BE49-F238E27FC236}">
                <a16:creationId xmlns:a16="http://schemas.microsoft.com/office/drawing/2014/main" id="{BA522D3D-CAD4-424E-8C21-ED4827CA5B24}"/>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 name="Oval 5">
            <a:extLst>
              <a:ext uri="{FF2B5EF4-FFF2-40B4-BE49-F238E27FC236}">
                <a16:creationId xmlns:a16="http://schemas.microsoft.com/office/drawing/2014/main" id="{D52D8E3C-0551-436F-BBB2-D572C17FBA42}"/>
              </a:ext>
            </a:extLst>
          </p:cNvPr>
          <p:cNvSpPr>
            <a:spLocks noChangeAspect="1"/>
          </p:cNvSpPr>
          <p:nvPr userDrawn="1"/>
        </p:nvSpPr>
        <p:spPr>
          <a:xfrm>
            <a:off x="1506827" y="1973354"/>
            <a:ext cx="1497077" cy="1497077"/>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 name="Content Placeholder 6">
            <a:extLst>
              <a:ext uri="{FF2B5EF4-FFF2-40B4-BE49-F238E27FC236}">
                <a16:creationId xmlns:a16="http://schemas.microsoft.com/office/drawing/2014/main" id="{4084062B-EE7E-498E-918C-98DDD43AE5AF}"/>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Awards/ service – 16pt</a:t>
            </a:r>
          </a:p>
        </p:txBody>
      </p:sp>
      <p:sp>
        <p:nvSpPr>
          <p:cNvPr id="8" name="Content Placeholder 6">
            <a:extLst>
              <a:ext uri="{FF2B5EF4-FFF2-40B4-BE49-F238E27FC236}">
                <a16:creationId xmlns:a16="http://schemas.microsoft.com/office/drawing/2014/main" id="{B2D2D14E-70D7-4293-BA7C-C29A3972627B}"/>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a:latin typeface="Calibri" panose="020F0502020204030204" pitchFamily="34" charset="0"/>
                <a:cs typeface="Calibri" panose="020F0502020204030204" pitchFamily="34" charset="0"/>
              </a:rPr>
              <a:t>Year – 14pt</a:t>
            </a:r>
          </a:p>
        </p:txBody>
      </p:sp>
      <p:sp>
        <p:nvSpPr>
          <p:cNvPr id="10" name="Content Placeholder 6">
            <a:extLst>
              <a:ext uri="{FF2B5EF4-FFF2-40B4-BE49-F238E27FC236}">
                <a16:creationId xmlns:a16="http://schemas.microsoft.com/office/drawing/2014/main" id="{2B98A4C4-5700-4315-B716-465EAD0285D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defRPr>
            </a:lvl1pPr>
          </a:lstStyle>
          <a:p>
            <a:r>
              <a:rPr lang="en-US">
                <a:latin typeface="Calibri" panose="020F0502020204030204" pitchFamily="34" charset="0"/>
                <a:cs typeface="Calibri" panose="020F0502020204030204" pitchFamily="34" charset="0"/>
              </a:rPr>
              <a:t>Awards/ service – 16pt</a:t>
            </a:r>
          </a:p>
        </p:txBody>
      </p:sp>
      <p:sp>
        <p:nvSpPr>
          <p:cNvPr id="11" name="Content Placeholder 6">
            <a:extLst>
              <a:ext uri="{FF2B5EF4-FFF2-40B4-BE49-F238E27FC236}">
                <a16:creationId xmlns:a16="http://schemas.microsoft.com/office/drawing/2014/main" id="{7D03D300-9D85-4336-88D9-C9F4EA2537E2}"/>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a:latin typeface="Calibri" panose="020F0502020204030204" pitchFamily="34" charset="0"/>
                <a:cs typeface="Calibri" panose="020F0502020204030204" pitchFamily="34" charset="0"/>
              </a:rPr>
              <a:t>Year – 14pt</a:t>
            </a:r>
          </a:p>
        </p:txBody>
      </p:sp>
      <p:sp>
        <p:nvSpPr>
          <p:cNvPr id="13" name="Content Placeholder 6">
            <a:extLst>
              <a:ext uri="{FF2B5EF4-FFF2-40B4-BE49-F238E27FC236}">
                <a16:creationId xmlns:a16="http://schemas.microsoft.com/office/drawing/2014/main" id="{510E79F0-32C3-40FE-B39C-0BC1C3DE470A}"/>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a:latin typeface="Calibri" panose="020F0502020204030204" pitchFamily="34" charset="0"/>
                <a:cs typeface="Calibri" panose="020F0502020204030204" pitchFamily="34" charset="0"/>
              </a:rPr>
              <a:t>Awards/ service – 16pt</a:t>
            </a:r>
          </a:p>
        </p:txBody>
      </p:sp>
      <p:sp>
        <p:nvSpPr>
          <p:cNvPr id="14" name="Content Placeholder 6">
            <a:extLst>
              <a:ext uri="{FF2B5EF4-FFF2-40B4-BE49-F238E27FC236}">
                <a16:creationId xmlns:a16="http://schemas.microsoft.com/office/drawing/2014/main" id="{B9E29D57-0F50-41ED-9783-56EFC1B8880D}"/>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a:latin typeface="Calibri" panose="020F0502020204030204" pitchFamily="34" charset="0"/>
                <a:cs typeface="Calibri" panose="020F0502020204030204" pitchFamily="34" charset="0"/>
              </a:rPr>
              <a:t>Year – 14pt</a:t>
            </a:r>
          </a:p>
        </p:txBody>
      </p:sp>
      <p:sp>
        <p:nvSpPr>
          <p:cNvPr id="16" name="Content Placeholder 6">
            <a:extLst>
              <a:ext uri="{FF2B5EF4-FFF2-40B4-BE49-F238E27FC236}">
                <a16:creationId xmlns:a16="http://schemas.microsoft.com/office/drawing/2014/main" id="{650A2835-5C6B-4B3A-92D8-FE23CF2F324F}"/>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a:latin typeface="Calibri" panose="020F0502020204030204" pitchFamily="34" charset="0"/>
                <a:cs typeface="Calibri" panose="020F0502020204030204" pitchFamily="34" charset="0"/>
              </a:rPr>
              <a:t>Awards/ service – 16pt</a:t>
            </a:r>
          </a:p>
        </p:txBody>
      </p:sp>
      <p:sp>
        <p:nvSpPr>
          <p:cNvPr id="17" name="Content Placeholder 6">
            <a:extLst>
              <a:ext uri="{FF2B5EF4-FFF2-40B4-BE49-F238E27FC236}">
                <a16:creationId xmlns:a16="http://schemas.microsoft.com/office/drawing/2014/main" id="{4E27FF65-70AE-406E-BCF8-A7D846CB58BE}"/>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a:latin typeface="Calibri" panose="020F0502020204030204" pitchFamily="34" charset="0"/>
                <a:cs typeface="Calibri" panose="020F0502020204030204" pitchFamily="34" charset="0"/>
              </a:rPr>
              <a:t>Year – 14pt</a:t>
            </a:r>
          </a:p>
        </p:txBody>
      </p:sp>
      <p:sp>
        <p:nvSpPr>
          <p:cNvPr id="19" name="Picture Placeholder 4">
            <a:extLst>
              <a:ext uri="{FF2B5EF4-FFF2-40B4-BE49-F238E27FC236}">
                <a16:creationId xmlns:a16="http://schemas.microsoft.com/office/drawing/2014/main" id="{B16C8863-5E21-4327-9FD1-58C554DC30AA}"/>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a:t>Award logo or icon</a:t>
            </a:r>
          </a:p>
        </p:txBody>
      </p:sp>
      <p:sp>
        <p:nvSpPr>
          <p:cNvPr id="20" name="Picture Placeholder 4">
            <a:extLst>
              <a:ext uri="{FF2B5EF4-FFF2-40B4-BE49-F238E27FC236}">
                <a16:creationId xmlns:a16="http://schemas.microsoft.com/office/drawing/2014/main" id="{49F9BEEC-EFC4-44DC-9D55-CB100F7B3BF7}"/>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a:t>Award logo or icon</a:t>
            </a:r>
          </a:p>
        </p:txBody>
      </p:sp>
      <p:sp>
        <p:nvSpPr>
          <p:cNvPr id="21" name="Picture Placeholder 4">
            <a:extLst>
              <a:ext uri="{FF2B5EF4-FFF2-40B4-BE49-F238E27FC236}">
                <a16:creationId xmlns:a16="http://schemas.microsoft.com/office/drawing/2014/main" id="{B872CC16-18EB-469C-9025-D57076BEA361}"/>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a:t>Award logo or icon</a:t>
            </a:r>
          </a:p>
        </p:txBody>
      </p:sp>
      <p:sp>
        <p:nvSpPr>
          <p:cNvPr id="22" name="Picture Placeholder 4">
            <a:extLst>
              <a:ext uri="{FF2B5EF4-FFF2-40B4-BE49-F238E27FC236}">
                <a16:creationId xmlns:a16="http://schemas.microsoft.com/office/drawing/2014/main" id="{25D3F627-BB03-491D-A064-045234C326D0}"/>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a:t>Award logo or icon</a:t>
            </a:r>
          </a:p>
        </p:txBody>
      </p:sp>
      <p:sp>
        <p:nvSpPr>
          <p:cNvPr id="23" name="Text Placeholder 14">
            <a:extLst>
              <a:ext uri="{FF2B5EF4-FFF2-40B4-BE49-F238E27FC236}">
                <a16:creationId xmlns:a16="http://schemas.microsoft.com/office/drawing/2014/main" id="{F85B5C78-F0F9-4F13-8698-54AFF3A897DB}"/>
              </a:ext>
            </a:extLst>
          </p:cNvPr>
          <p:cNvSpPr>
            <a:spLocks noGrp="1"/>
          </p:cNvSpPr>
          <p:nvPr>
            <p:ph type="body" sz="quarter" idx="53" hasCustomPrompt="1"/>
          </p:nvPr>
        </p:nvSpPr>
        <p:spPr>
          <a:xfrm>
            <a:off x="1190625" y="4525963"/>
            <a:ext cx="2128838" cy="1052512"/>
          </a:xfrm>
          <a:prstGeom prst="rect">
            <a:avLst/>
          </a:prstGeom>
        </p:spPr>
        <p:txBody>
          <a:bodyPr/>
          <a:lstStyle>
            <a:lvl1pPr>
              <a:defRPr/>
            </a:lvl1pPr>
          </a:lstStyle>
          <a:p>
            <a:r>
              <a:rPr lang="en-US"/>
              <a:t>Description</a:t>
            </a:r>
          </a:p>
        </p:txBody>
      </p:sp>
      <p:sp>
        <p:nvSpPr>
          <p:cNvPr id="24" name="Text Placeholder 15">
            <a:extLst>
              <a:ext uri="{FF2B5EF4-FFF2-40B4-BE49-F238E27FC236}">
                <a16:creationId xmlns:a16="http://schemas.microsoft.com/office/drawing/2014/main" id="{00831702-1B99-4667-9DBF-6CFB0FAE99B0}"/>
              </a:ext>
            </a:extLst>
          </p:cNvPr>
          <p:cNvSpPr>
            <a:spLocks noGrp="1"/>
          </p:cNvSpPr>
          <p:nvPr>
            <p:ph type="body" sz="quarter" idx="54" hasCustomPrompt="1"/>
          </p:nvPr>
        </p:nvSpPr>
        <p:spPr>
          <a:xfrm>
            <a:off x="3788681" y="4525963"/>
            <a:ext cx="2128838" cy="1052512"/>
          </a:xfrm>
          <a:prstGeom prst="rect">
            <a:avLst/>
          </a:prstGeom>
        </p:spPr>
        <p:txBody>
          <a:bodyPr/>
          <a:lstStyle/>
          <a:p>
            <a:r>
              <a:rPr lang="en-US"/>
              <a:t>Description</a:t>
            </a:r>
          </a:p>
        </p:txBody>
      </p:sp>
      <p:sp>
        <p:nvSpPr>
          <p:cNvPr id="25" name="Text Placeholder 16">
            <a:extLst>
              <a:ext uri="{FF2B5EF4-FFF2-40B4-BE49-F238E27FC236}">
                <a16:creationId xmlns:a16="http://schemas.microsoft.com/office/drawing/2014/main" id="{4441200E-80DC-417B-93F0-3B818BF526E7}"/>
              </a:ext>
            </a:extLst>
          </p:cNvPr>
          <p:cNvSpPr>
            <a:spLocks noGrp="1"/>
          </p:cNvSpPr>
          <p:nvPr>
            <p:ph type="body" sz="quarter" idx="55" hasCustomPrompt="1"/>
          </p:nvPr>
        </p:nvSpPr>
        <p:spPr>
          <a:xfrm>
            <a:off x="6368117" y="4525963"/>
            <a:ext cx="2128838" cy="1052512"/>
          </a:xfrm>
          <a:prstGeom prst="rect">
            <a:avLst/>
          </a:prstGeom>
        </p:spPr>
        <p:txBody>
          <a:bodyPr/>
          <a:lstStyle/>
          <a:p>
            <a:r>
              <a:rPr lang="en-US"/>
              <a:t>Description</a:t>
            </a:r>
          </a:p>
        </p:txBody>
      </p:sp>
      <p:sp>
        <p:nvSpPr>
          <p:cNvPr id="26" name="Text Placeholder 34">
            <a:extLst>
              <a:ext uri="{FF2B5EF4-FFF2-40B4-BE49-F238E27FC236}">
                <a16:creationId xmlns:a16="http://schemas.microsoft.com/office/drawing/2014/main" id="{817B0C50-5885-46C1-90C9-0FF5771210E7}"/>
              </a:ext>
            </a:extLst>
          </p:cNvPr>
          <p:cNvSpPr>
            <a:spLocks noGrp="1"/>
          </p:cNvSpPr>
          <p:nvPr>
            <p:ph type="body" sz="quarter" idx="56" hasCustomPrompt="1"/>
          </p:nvPr>
        </p:nvSpPr>
        <p:spPr>
          <a:xfrm>
            <a:off x="8947553" y="4525963"/>
            <a:ext cx="2128838" cy="1052512"/>
          </a:xfrm>
          <a:prstGeom prst="rect">
            <a:avLst/>
          </a:prstGeom>
        </p:spPr>
        <p:txBody>
          <a:bodyPr/>
          <a:lstStyle/>
          <a:p>
            <a:r>
              <a:rPr lang="en-US"/>
              <a:t>Description</a:t>
            </a:r>
          </a:p>
        </p:txBody>
      </p:sp>
      <p:sp>
        <p:nvSpPr>
          <p:cNvPr id="27" name="Text Placeholder 6">
            <a:extLst>
              <a:ext uri="{FF2B5EF4-FFF2-40B4-BE49-F238E27FC236}">
                <a16:creationId xmlns:a16="http://schemas.microsoft.com/office/drawing/2014/main" id="{6C3891A2-C9A4-4FCD-8C1B-C29A85562723}"/>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67147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6"/>
                                        </p:tgtEl>
                                        <p:attrNameLst>
                                          <p:attrName>style.visibility</p:attrName>
                                        </p:attrNameLst>
                                      </p:cBhvr>
                                      <p:to>
                                        <p:strVal val="visible"/>
                                      </p:to>
                                    </p:set>
                                    <p:anim calcmode="lin" valueType="num">
                                      <p:cBhvr>
                                        <p:cTn id="7" dur="800" fill="hold"/>
                                        <p:tgtEl>
                                          <p:spTgt spid="6"/>
                                        </p:tgtEl>
                                        <p:attrNameLst>
                                          <p:attrName>ppt_w</p:attrName>
                                        </p:attrNameLst>
                                      </p:cBhvr>
                                      <p:tavLst>
                                        <p:tav tm="0">
                                          <p:val>
                                            <p:fltVal val="0"/>
                                          </p:val>
                                        </p:tav>
                                        <p:tav tm="100000">
                                          <p:val>
                                            <p:strVal val="#ppt_w"/>
                                          </p:val>
                                        </p:tav>
                                      </p:tavLst>
                                    </p:anim>
                                    <p:anim calcmode="lin" valueType="num">
                                      <p:cBhvr>
                                        <p:cTn id="8" dur="800" fill="hold"/>
                                        <p:tgtEl>
                                          <p:spTgt spid="6"/>
                                        </p:tgtEl>
                                        <p:attrNameLst>
                                          <p:attrName>ppt_h</p:attrName>
                                        </p:attrNameLst>
                                      </p:cBhvr>
                                      <p:tavLst>
                                        <p:tav tm="0">
                                          <p:val>
                                            <p:fltVal val="0"/>
                                          </p:val>
                                        </p:tav>
                                        <p:tav tm="100000">
                                          <p:val>
                                            <p:strVal val="#ppt_h"/>
                                          </p:val>
                                        </p:tav>
                                      </p:tavLst>
                                    </p:anim>
                                    <p:animEffect transition="in" filter="fade">
                                      <p:cBhvr>
                                        <p:cTn id="9" dur="800"/>
                                        <p:tgtEl>
                                          <p:spTgt spid="6"/>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
                                        </p:tgtEl>
                                        <p:attrNameLst>
                                          <p:attrName>style.visibility</p:attrName>
                                        </p:attrNameLst>
                                      </p:cBhvr>
                                      <p:to>
                                        <p:strVal val="visible"/>
                                      </p:to>
                                    </p:set>
                                    <p:anim calcmode="lin" valueType="num">
                                      <p:cBhvr>
                                        <p:cTn id="12" dur="800" fill="hold"/>
                                        <p:tgtEl>
                                          <p:spTgt spid="3"/>
                                        </p:tgtEl>
                                        <p:attrNameLst>
                                          <p:attrName>ppt_w</p:attrName>
                                        </p:attrNameLst>
                                      </p:cBhvr>
                                      <p:tavLst>
                                        <p:tav tm="0">
                                          <p:val>
                                            <p:fltVal val="0"/>
                                          </p:val>
                                        </p:tav>
                                        <p:tav tm="100000">
                                          <p:val>
                                            <p:strVal val="#ppt_w"/>
                                          </p:val>
                                        </p:tav>
                                      </p:tavLst>
                                    </p:anim>
                                    <p:anim calcmode="lin" valueType="num">
                                      <p:cBhvr>
                                        <p:cTn id="13" dur="800" fill="hold"/>
                                        <p:tgtEl>
                                          <p:spTgt spid="3"/>
                                        </p:tgtEl>
                                        <p:attrNameLst>
                                          <p:attrName>ppt_h</p:attrName>
                                        </p:attrNameLst>
                                      </p:cBhvr>
                                      <p:tavLst>
                                        <p:tav tm="0">
                                          <p:val>
                                            <p:fltVal val="0"/>
                                          </p:val>
                                        </p:tav>
                                        <p:tav tm="100000">
                                          <p:val>
                                            <p:strVal val="#ppt_h"/>
                                          </p:val>
                                        </p:tav>
                                      </p:tavLst>
                                    </p:anim>
                                    <p:animEffect transition="in" filter="fade">
                                      <p:cBhvr>
                                        <p:cTn id="14" dur="800"/>
                                        <p:tgtEl>
                                          <p:spTgt spid="3"/>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4"/>
                                        </p:tgtEl>
                                        <p:attrNameLst>
                                          <p:attrName>style.visibility</p:attrName>
                                        </p:attrNameLst>
                                      </p:cBhvr>
                                      <p:to>
                                        <p:strVal val="visible"/>
                                      </p:to>
                                    </p:set>
                                    <p:anim calcmode="lin" valueType="num">
                                      <p:cBhvr>
                                        <p:cTn id="17" dur="800" fill="hold"/>
                                        <p:tgtEl>
                                          <p:spTgt spid="4"/>
                                        </p:tgtEl>
                                        <p:attrNameLst>
                                          <p:attrName>ppt_w</p:attrName>
                                        </p:attrNameLst>
                                      </p:cBhvr>
                                      <p:tavLst>
                                        <p:tav tm="0">
                                          <p:val>
                                            <p:fltVal val="0"/>
                                          </p:val>
                                        </p:tav>
                                        <p:tav tm="100000">
                                          <p:val>
                                            <p:strVal val="#ppt_w"/>
                                          </p:val>
                                        </p:tav>
                                      </p:tavLst>
                                    </p:anim>
                                    <p:anim calcmode="lin" valueType="num">
                                      <p:cBhvr>
                                        <p:cTn id="18" dur="800" fill="hold"/>
                                        <p:tgtEl>
                                          <p:spTgt spid="4"/>
                                        </p:tgtEl>
                                        <p:attrNameLst>
                                          <p:attrName>ppt_h</p:attrName>
                                        </p:attrNameLst>
                                      </p:cBhvr>
                                      <p:tavLst>
                                        <p:tav tm="0">
                                          <p:val>
                                            <p:fltVal val="0"/>
                                          </p:val>
                                        </p:tav>
                                        <p:tav tm="100000">
                                          <p:val>
                                            <p:strVal val="#ppt_h"/>
                                          </p:val>
                                        </p:tav>
                                      </p:tavLst>
                                    </p:anim>
                                    <p:animEffect transition="in" filter="fade">
                                      <p:cBhvr>
                                        <p:cTn id="19" dur="800"/>
                                        <p:tgtEl>
                                          <p:spTgt spid="4"/>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5"/>
                                        </p:tgtEl>
                                        <p:attrNameLst>
                                          <p:attrName>style.visibility</p:attrName>
                                        </p:attrNameLst>
                                      </p:cBhvr>
                                      <p:to>
                                        <p:strVal val="visible"/>
                                      </p:to>
                                    </p:set>
                                    <p:anim calcmode="lin" valueType="num">
                                      <p:cBhvr>
                                        <p:cTn id="22" dur="800" fill="hold"/>
                                        <p:tgtEl>
                                          <p:spTgt spid="5"/>
                                        </p:tgtEl>
                                        <p:attrNameLst>
                                          <p:attrName>ppt_w</p:attrName>
                                        </p:attrNameLst>
                                      </p:cBhvr>
                                      <p:tavLst>
                                        <p:tav tm="0">
                                          <p:val>
                                            <p:fltVal val="0"/>
                                          </p:val>
                                        </p:tav>
                                        <p:tav tm="100000">
                                          <p:val>
                                            <p:strVal val="#ppt_w"/>
                                          </p:val>
                                        </p:tav>
                                      </p:tavLst>
                                    </p:anim>
                                    <p:anim calcmode="lin" valueType="num">
                                      <p:cBhvr>
                                        <p:cTn id="23" dur="800" fill="hold"/>
                                        <p:tgtEl>
                                          <p:spTgt spid="5"/>
                                        </p:tgtEl>
                                        <p:attrNameLst>
                                          <p:attrName>ppt_h</p:attrName>
                                        </p:attrNameLst>
                                      </p:cBhvr>
                                      <p:tavLst>
                                        <p:tav tm="0">
                                          <p:val>
                                            <p:fltVal val="0"/>
                                          </p:val>
                                        </p:tav>
                                        <p:tav tm="100000">
                                          <p:val>
                                            <p:strVal val="#ppt_h"/>
                                          </p:val>
                                        </p:tav>
                                      </p:tavLst>
                                    </p:anim>
                                    <p:animEffect transition="in" filter="fade">
                                      <p:cBhvr>
                                        <p:cTn id="24"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_Journey 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77F1-97B4-4706-B4FE-CCB960651884}"/>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4F02E9BC-926C-4B02-8D10-1D091B9781DC}"/>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1D28635A-B03B-4C89-901A-64AF03DE563C}"/>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a:solidFill>
                <a:schemeClr val="tx1">
                  <a:lumMod val="65000"/>
                  <a:lumOff val="35000"/>
                </a:schemeClr>
              </a:solidFill>
            </a:endParaRPr>
          </a:p>
        </p:txBody>
      </p:sp>
      <p:sp>
        <p:nvSpPr>
          <p:cNvPr id="5" name="Chevron 109">
            <a:extLst>
              <a:ext uri="{FF2B5EF4-FFF2-40B4-BE49-F238E27FC236}">
                <a16:creationId xmlns:a16="http://schemas.microsoft.com/office/drawing/2014/main" id="{CD7AC544-29B2-43B5-83D5-F3134F423194}"/>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a:solidFill>
                <a:srgbClr val="FFFFFF"/>
              </a:solidFill>
              <a:ea typeface="Questrial" panose="02000000000000000000" pitchFamily="2" charset="0"/>
              <a:cs typeface="Montserrat" panose="02000000000000000000" pitchFamily="2" charset="0"/>
            </a:endParaRPr>
          </a:p>
        </p:txBody>
      </p:sp>
      <p:cxnSp>
        <p:nvCxnSpPr>
          <p:cNvPr id="6" name="Straight Connector 5">
            <a:extLst>
              <a:ext uri="{FF2B5EF4-FFF2-40B4-BE49-F238E27FC236}">
                <a16:creationId xmlns:a16="http://schemas.microsoft.com/office/drawing/2014/main" id="{E5ABAA4C-59B5-41BE-9CE2-D6865877C7DB}"/>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102CB963-7B03-450B-848B-B8CDA599F445}"/>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a:solidFill>
                <a:schemeClr val="tx1">
                  <a:lumMod val="65000"/>
                  <a:lumOff val="35000"/>
                </a:schemeClr>
              </a:solidFill>
            </a:endParaRPr>
          </a:p>
        </p:txBody>
      </p:sp>
      <p:sp>
        <p:nvSpPr>
          <p:cNvPr id="8" name="Chevron 112">
            <a:extLst>
              <a:ext uri="{FF2B5EF4-FFF2-40B4-BE49-F238E27FC236}">
                <a16:creationId xmlns:a16="http://schemas.microsoft.com/office/drawing/2014/main" id="{A7AA47E5-90AF-478A-BF98-5DEE988F2231}"/>
              </a:ext>
            </a:extLst>
          </p:cNvPr>
          <p:cNvSpPr/>
          <p:nvPr userDrawn="1"/>
        </p:nvSpPr>
        <p:spPr>
          <a:xfrm>
            <a:off x="9661068" y="3261433"/>
            <a:ext cx="1725769" cy="424742"/>
          </a:xfrm>
          <a:prstGeom prst="chevron">
            <a:avLst/>
          </a:prstGeom>
          <a:solidFill>
            <a:schemeClr val="accent6"/>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a:solidFill>
                <a:srgbClr val="FFFFFF"/>
              </a:solidFill>
              <a:ea typeface="Questrial" panose="02000000000000000000" pitchFamily="2" charset="0"/>
              <a:cs typeface="Montserrat" panose="02000000000000000000" pitchFamily="2" charset="0"/>
            </a:endParaRPr>
          </a:p>
        </p:txBody>
      </p:sp>
      <p:cxnSp>
        <p:nvCxnSpPr>
          <p:cNvPr id="9" name="Straight Connector 8">
            <a:extLst>
              <a:ext uri="{FF2B5EF4-FFF2-40B4-BE49-F238E27FC236}">
                <a16:creationId xmlns:a16="http://schemas.microsoft.com/office/drawing/2014/main" id="{23766CA0-36E8-4B94-99FE-9C6DAF2436BD}"/>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7D22D15A-AD9B-42DE-B1DF-D8B23D6AEDEC}"/>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a:solidFill>
                <a:schemeClr val="tx1">
                  <a:lumMod val="65000"/>
                  <a:lumOff val="35000"/>
                </a:schemeClr>
              </a:solidFill>
            </a:endParaRPr>
          </a:p>
        </p:txBody>
      </p:sp>
      <p:sp>
        <p:nvSpPr>
          <p:cNvPr id="11" name="Chevron 115">
            <a:extLst>
              <a:ext uri="{FF2B5EF4-FFF2-40B4-BE49-F238E27FC236}">
                <a16:creationId xmlns:a16="http://schemas.microsoft.com/office/drawing/2014/main" id="{31F28F89-14E2-47C0-97F4-860AC3FA4F2A}"/>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a:solidFill>
                <a:srgbClr val="FFFFFF"/>
              </a:solidFill>
              <a:ea typeface="Questrial" panose="02000000000000000000" pitchFamily="2" charset="0"/>
              <a:cs typeface="Montserrat" panose="02000000000000000000" pitchFamily="2" charset="0"/>
            </a:endParaRPr>
          </a:p>
        </p:txBody>
      </p:sp>
      <p:sp>
        <p:nvSpPr>
          <p:cNvPr id="12" name="Chevron 116">
            <a:extLst>
              <a:ext uri="{FF2B5EF4-FFF2-40B4-BE49-F238E27FC236}">
                <a16:creationId xmlns:a16="http://schemas.microsoft.com/office/drawing/2014/main" id="{FBCC1F73-CE8E-4CCD-9536-7C76C37DEE0E}"/>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a:solidFill>
                <a:srgbClr val="FFFFFF"/>
              </a:solidFill>
              <a:ea typeface="Questrial" panose="02000000000000000000" pitchFamily="2" charset="0"/>
              <a:cs typeface="Montserrat" panose="02000000000000000000" pitchFamily="2" charset="0"/>
            </a:endParaRPr>
          </a:p>
        </p:txBody>
      </p:sp>
      <p:cxnSp>
        <p:nvCxnSpPr>
          <p:cNvPr id="13" name="Straight Connector 12">
            <a:extLst>
              <a:ext uri="{FF2B5EF4-FFF2-40B4-BE49-F238E27FC236}">
                <a16:creationId xmlns:a16="http://schemas.microsoft.com/office/drawing/2014/main" id="{5D343B34-F047-4340-BF46-C749ABFE107C}"/>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5ECBBB48-B3F8-478A-A698-5BF0720A876D}"/>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a:solidFill>
                <a:schemeClr val="tx1">
                  <a:lumMod val="65000"/>
                  <a:lumOff val="35000"/>
                </a:schemeClr>
              </a:solidFill>
            </a:endParaRPr>
          </a:p>
        </p:txBody>
      </p:sp>
      <p:sp>
        <p:nvSpPr>
          <p:cNvPr id="15" name="Chevron 119">
            <a:extLst>
              <a:ext uri="{FF2B5EF4-FFF2-40B4-BE49-F238E27FC236}">
                <a16:creationId xmlns:a16="http://schemas.microsoft.com/office/drawing/2014/main" id="{AE595D40-B8A7-43B8-B224-0314D1CC655E}"/>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a:solidFill>
                <a:srgbClr val="FFFFFF"/>
              </a:solidFill>
              <a:ea typeface="Questrial" panose="02000000000000000000" pitchFamily="2" charset="0"/>
              <a:cs typeface="Montserrat" panose="02000000000000000000" pitchFamily="2" charset="0"/>
            </a:endParaRPr>
          </a:p>
        </p:txBody>
      </p:sp>
      <p:cxnSp>
        <p:nvCxnSpPr>
          <p:cNvPr id="16" name="Straight Connector 15">
            <a:extLst>
              <a:ext uri="{FF2B5EF4-FFF2-40B4-BE49-F238E27FC236}">
                <a16:creationId xmlns:a16="http://schemas.microsoft.com/office/drawing/2014/main" id="{644BAB99-6B8F-427A-8C67-6CEF26018834}"/>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12323ECC-6BF3-4C1C-911B-D2597B9A5C82}"/>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a:solidFill>
                <a:schemeClr val="tx1">
                  <a:lumMod val="65000"/>
                  <a:lumOff val="35000"/>
                </a:schemeClr>
              </a:solidFill>
            </a:endParaRPr>
          </a:p>
        </p:txBody>
      </p:sp>
      <p:sp>
        <p:nvSpPr>
          <p:cNvPr id="18" name="Chevron 122">
            <a:extLst>
              <a:ext uri="{FF2B5EF4-FFF2-40B4-BE49-F238E27FC236}">
                <a16:creationId xmlns:a16="http://schemas.microsoft.com/office/drawing/2014/main" id="{ECE28022-84D8-4272-B3A6-88A7A7173F79}"/>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a:solidFill>
                <a:srgbClr val="FFFFFF"/>
              </a:solidFill>
              <a:ea typeface="Questrial" panose="02000000000000000000" pitchFamily="2" charset="0"/>
              <a:cs typeface="Montserrat" panose="02000000000000000000" pitchFamily="2" charset="0"/>
            </a:endParaRPr>
          </a:p>
        </p:txBody>
      </p:sp>
      <p:cxnSp>
        <p:nvCxnSpPr>
          <p:cNvPr id="19" name="Straight Connector 18">
            <a:extLst>
              <a:ext uri="{FF2B5EF4-FFF2-40B4-BE49-F238E27FC236}">
                <a16:creationId xmlns:a16="http://schemas.microsoft.com/office/drawing/2014/main" id="{C898E927-4092-4A19-AF41-C34C6E26B073}"/>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4CF9937E-A079-4CE3-8B85-96AE6A799A2D}"/>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a:solidFill>
                <a:schemeClr val="tx1">
                  <a:lumMod val="65000"/>
                  <a:lumOff val="35000"/>
                </a:schemeClr>
              </a:solidFill>
            </a:endParaRPr>
          </a:p>
        </p:txBody>
      </p:sp>
      <p:sp>
        <p:nvSpPr>
          <p:cNvPr id="21" name="Text Placeholder 4">
            <a:extLst>
              <a:ext uri="{FF2B5EF4-FFF2-40B4-BE49-F238E27FC236}">
                <a16:creationId xmlns:a16="http://schemas.microsoft.com/office/drawing/2014/main" id="{30489226-43E1-4BBA-A142-7BE713F442B5}"/>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1">
                    <a:lumMod val="65000"/>
                    <a:lumOff val="35000"/>
                  </a:schemeClr>
                </a:solidFill>
              </a:rPr>
              <a:t>Dummy text – 14pt</a:t>
            </a:r>
          </a:p>
        </p:txBody>
      </p:sp>
      <p:sp>
        <p:nvSpPr>
          <p:cNvPr id="22" name="Text Placeholder 4">
            <a:extLst>
              <a:ext uri="{FF2B5EF4-FFF2-40B4-BE49-F238E27FC236}">
                <a16:creationId xmlns:a16="http://schemas.microsoft.com/office/drawing/2014/main" id="{BEECAB54-CFA3-46EA-96F6-1A13DCD211F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1">
                    <a:lumMod val="65000"/>
                    <a:lumOff val="35000"/>
                  </a:schemeClr>
                </a:solidFill>
              </a:rPr>
              <a:t>Dummy text – 14pt</a:t>
            </a:r>
          </a:p>
        </p:txBody>
      </p:sp>
      <p:sp>
        <p:nvSpPr>
          <p:cNvPr id="23" name="Text Placeholder 4">
            <a:extLst>
              <a:ext uri="{FF2B5EF4-FFF2-40B4-BE49-F238E27FC236}">
                <a16:creationId xmlns:a16="http://schemas.microsoft.com/office/drawing/2014/main" id="{A3925878-42F1-4C93-A7DA-F099E9557668}"/>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1">
                    <a:lumMod val="65000"/>
                    <a:lumOff val="35000"/>
                  </a:schemeClr>
                </a:solidFill>
              </a:rPr>
              <a:t>Dummy text – 14pt</a:t>
            </a:r>
          </a:p>
        </p:txBody>
      </p:sp>
      <p:sp>
        <p:nvSpPr>
          <p:cNvPr id="24" name="Text Placeholder 4">
            <a:extLst>
              <a:ext uri="{FF2B5EF4-FFF2-40B4-BE49-F238E27FC236}">
                <a16:creationId xmlns:a16="http://schemas.microsoft.com/office/drawing/2014/main" id="{EF5560E3-3E9A-4894-A19A-5E971F3C2486}"/>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1">
                    <a:lumMod val="65000"/>
                    <a:lumOff val="35000"/>
                  </a:schemeClr>
                </a:solidFill>
              </a:rPr>
              <a:t>Dummy text – 14pt</a:t>
            </a:r>
          </a:p>
        </p:txBody>
      </p:sp>
      <p:sp>
        <p:nvSpPr>
          <p:cNvPr id="25" name="Text Placeholder 4">
            <a:extLst>
              <a:ext uri="{FF2B5EF4-FFF2-40B4-BE49-F238E27FC236}">
                <a16:creationId xmlns:a16="http://schemas.microsoft.com/office/drawing/2014/main" id="{EC0D19CA-2B83-4642-982A-F669A325B86F}"/>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1">
                    <a:lumMod val="65000"/>
                    <a:lumOff val="35000"/>
                  </a:schemeClr>
                </a:solidFill>
              </a:rPr>
              <a:t>Dummy text – 14pt</a:t>
            </a:r>
          </a:p>
        </p:txBody>
      </p:sp>
      <p:sp>
        <p:nvSpPr>
          <p:cNvPr id="26" name="Text Placeholder 4">
            <a:extLst>
              <a:ext uri="{FF2B5EF4-FFF2-40B4-BE49-F238E27FC236}">
                <a16:creationId xmlns:a16="http://schemas.microsoft.com/office/drawing/2014/main" id="{4CBA2E00-B91F-4FEB-9910-F8484DEDE2E8}"/>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1">
                    <a:lumMod val="65000"/>
                    <a:lumOff val="35000"/>
                  </a:schemeClr>
                </a:solidFill>
              </a:rPr>
              <a:t>Dummy text – 14pt</a:t>
            </a:r>
          </a:p>
        </p:txBody>
      </p:sp>
      <p:sp>
        <p:nvSpPr>
          <p:cNvPr id="27" name="Text Placeholder 4">
            <a:extLst>
              <a:ext uri="{FF2B5EF4-FFF2-40B4-BE49-F238E27FC236}">
                <a16:creationId xmlns:a16="http://schemas.microsoft.com/office/drawing/2014/main" id="{C39D0A3D-8C7D-4CF8-8A94-CF4CFD1895F5}"/>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Year - 14pt bold </a:t>
            </a:r>
          </a:p>
        </p:txBody>
      </p:sp>
      <p:sp>
        <p:nvSpPr>
          <p:cNvPr id="28" name="Text Placeholder 4">
            <a:extLst>
              <a:ext uri="{FF2B5EF4-FFF2-40B4-BE49-F238E27FC236}">
                <a16:creationId xmlns:a16="http://schemas.microsoft.com/office/drawing/2014/main" id="{92718A21-E5AD-4476-A3F0-47055BE5EBD5}"/>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Year - 14pt bold </a:t>
            </a:r>
          </a:p>
        </p:txBody>
      </p:sp>
      <p:sp>
        <p:nvSpPr>
          <p:cNvPr id="29" name="Text Placeholder 4">
            <a:extLst>
              <a:ext uri="{FF2B5EF4-FFF2-40B4-BE49-F238E27FC236}">
                <a16:creationId xmlns:a16="http://schemas.microsoft.com/office/drawing/2014/main" id="{F71917F0-07B7-421A-9772-0820D7814121}"/>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Year - 14pt bold </a:t>
            </a:r>
          </a:p>
        </p:txBody>
      </p:sp>
      <p:sp>
        <p:nvSpPr>
          <p:cNvPr id="30" name="Text Placeholder 4">
            <a:extLst>
              <a:ext uri="{FF2B5EF4-FFF2-40B4-BE49-F238E27FC236}">
                <a16:creationId xmlns:a16="http://schemas.microsoft.com/office/drawing/2014/main" id="{1353D448-EA86-4616-BD24-F2394BE71987}"/>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Year - 14pt bold </a:t>
            </a:r>
          </a:p>
        </p:txBody>
      </p:sp>
      <p:sp>
        <p:nvSpPr>
          <p:cNvPr id="31" name="Text Placeholder 4">
            <a:extLst>
              <a:ext uri="{FF2B5EF4-FFF2-40B4-BE49-F238E27FC236}">
                <a16:creationId xmlns:a16="http://schemas.microsoft.com/office/drawing/2014/main" id="{739246A9-E77C-438D-86AF-137B00FBC703}"/>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Year - 14pt bold </a:t>
            </a:r>
          </a:p>
        </p:txBody>
      </p:sp>
      <p:sp>
        <p:nvSpPr>
          <p:cNvPr id="32" name="Text Placeholder 4">
            <a:extLst>
              <a:ext uri="{FF2B5EF4-FFF2-40B4-BE49-F238E27FC236}">
                <a16:creationId xmlns:a16="http://schemas.microsoft.com/office/drawing/2014/main" id="{5DAC5E89-3E97-4028-9ECF-9853CF35B97E}"/>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Year - 14pt bold </a:t>
            </a:r>
          </a:p>
        </p:txBody>
      </p:sp>
      <p:sp>
        <p:nvSpPr>
          <p:cNvPr id="34" name="Content Placeholder 6">
            <a:extLst>
              <a:ext uri="{FF2B5EF4-FFF2-40B4-BE49-F238E27FC236}">
                <a16:creationId xmlns:a16="http://schemas.microsoft.com/office/drawing/2014/main" id="{9E9C26AF-F557-4841-B547-B6114C55AAB3}"/>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Title– 16pt</a:t>
            </a:r>
          </a:p>
        </p:txBody>
      </p:sp>
      <p:sp>
        <p:nvSpPr>
          <p:cNvPr id="36" name="Content Placeholder 6">
            <a:extLst>
              <a:ext uri="{FF2B5EF4-FFF2-40B4-BE49-F238E27FC236}">
                <a16:creationId xmlns:a16="http://schemas.microsoft.com/office/drawing/2014/main" id="{79FA15B8-C634-4284-BFB1-8135BCA97ED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Title– 16pt</a:t>
            </a:r>
          </a:p>
        </p:txBody>
      </p:sp>
      <p:sp>
        <p:nvSpPr>
          <p:cNvPr id="38" name="Content Placeholder 6">
            <a:extLst>
              <a:ext uri="{FF2B5EF4-FFF2-40B4-BE49-F238E27FC236}">
                <a16:creationId xmlns:a16="http://schemas.microsoft.com/office/drawing/2014/main" id="{33CEF4F1-31DB-4570-A69B-A30BF31D81AD}"/>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Title– 16pt</a:t>
            </a:r>
          </a:p>
        </p:txBody>
      </p:sp>
      <p:sp>
        <p:nvSpPr>
          <p:cNvPr id="40" name="Content Placeholder 6">
            <a:extLst>
              <a:ext uri="{FF2B5EF4-FFF2-40B4-BE49-F238E27FC236}">
                <a16:creationId xmlns:a16="http://schemas.microsoft.com/office/drawing/2014/main" id="{A6C3850C-4B79-419A-9A5D-54172B4B06FD}"/>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Title– 16pt</a:t>
            </a:r>
          </a:p>
        </p:txBody>
      </p:sp>
      <p:sp>
        <p:nvSpPr>
          <p:cNvPr id="42" name="Content Placeholder 6">
            <a:extLst>
              <a:ext uri="{FF2B5EF4-FFF2-40B4-BE49-F238E27FC236}">
                <a16:creationId xmlns:a16="http://schemas.microsoft.com/office/drawing/2014/main" id="{6EB2C21B-0BFE-477B-AA09-CA933F4AF227}"/>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Title– 16pt</a:t>
            </a:r>
          </a:p>
        </p:txBody>
      </p:sp>
      <p:sp>
        <p:nvSpPr>
          <p:cNvPr id="44" name="Content Placeholder 6">
            <a:extLst>
              <a:ext uri="{FF2B5EF4-FFF2-40B4-BE49-F238E27FC236}">
                <a16:creationId xmlns:a16="http://schemas.microsoft.com/office/drawing/2014/main" id="{3423515A-1E1F-409B-8E94-45F7607E0A6A}"/>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2"/>
                </a:solidFill>
              </a:defRPr>
            </a:lvl1pPr>
          </a:lstStyle>
          <a:p>
            <a:r>
              <a:rPr lang="en-US">
                <a:latin typeface="Calibri" panose="020F0502020204030204" pitchFamily="34" charset="0"/>
                <a:cs typeface="Calibri" panose="020F0502020204030204" pitchFamily="34" charset="0"/>
              </a:rPr>
              <a:t>Title– 16pt</a:t>
            </a:r>
          </a:p>
        </p:txBody>
      </p:sp>
      <p:sp>
        <p:nvSpPr>
          <p:cNvPr id="46" name="Text Placeholder 45">
            <a:extLst>
              <a:ext uri="{FF2B5EF4-FFF2-40B4-BE49-F238E27FC236}">
                <a16:creationId xmlns:a16="http://schemas.microsoft.com/office/drawing/2014/main" id="{129C91DE-6305-4857-80A1-5481B98D7D70}"/>
              </a:ext>
            </a:extLst>
          </p:cNvPr>
          <p:cNvSpPr>
            <a:spLocks noGrp="1"/>
          </p:cNvSpPr>
          <p:nvPr>
            <p:ph type="body" sz="quarter" idx="47" hasCustomPrompt="1"/>
          </p:nvPr>
        </p:nvSpPr>
        <p:spPr>
          <a:xfrm>
            <a:off x="2309813" y="2003425"/>
            <a:ext cx="1843087" cy="735013"/>
          </a:xfrm>
          <a:prstGeom prst="rect">
            <a:avLst/>
          </a:prstGeom>
        </p:spPr>
        <p:txBody>
          <a:bodyPr/>
          <a:lstStyle>
            <a:lvl1pPr marL="0" indent="0">
              <a:buNone/>
              <a:defRPr sz="1600"/>
            </a:lvl1pPr>
          </a:lstStyle>
          <a:p>
            <a:pPr lvl="0"/>
            <a:r>
              <a:rPr lang="en-US"/>
              <a:t>Text</a:t>
            </a:r>
          </a:p>
        </p:txBody>
      </p:sp>
      <p:sp>
        <p:nvSpPr>
          <p:cNvPr id="47" name="Text Placeholder 45">
            <a:extLst>
              <a:ext uri="{FF2B5EF4-FFF2-40B4-BE49-F238E27FC236}">
                <a16:creationId xmlns:a16="http://schemas.microsoft.com/office/drawing/2014/main" id="{3360BB2D-22F2-4394-B40B-7CC7B889EBE9}"/>
              </a:ext>
            </a:extLst>
          </p:cNvPr>
          <p:cNvSpPr>
            <a:spLocks noGrp="1"/>
          </p:cNvSpPr>
          <p:nvPr>
            <p:ph type="body" sz="quarter" idx="48" hasCustomPrompt="1"/>
          </p:nvPr>
        </p:nvSpPr>
        <p:spPr>
          <a:xfrm>
            <a:off x="5846323" y="2003425"/>
            <a:ext cx="1843087" cy="735013"/>
          </a:xfrm>
          <a:prstGeom prst="rect">
            <a:avLst/>
          </a:prstGeom>
        </p:spPr>
        <p:txBody>
          <a:bodyPr/>
          <a:lstStyle>
            <a:lvl1pPr marL="0" indent="0">
              <a:buNone/>
              <a:defRPr sz="1600"/>
            </a:lvl1pPr>
          </a:lstStyle>
          <a:p>
            <a:pPr lvl="0"/>
            <a:r>
              <a:rPr lang="en-US"/>
              <a:t>Text</a:t>
            </a:r>
          </a:p>
        </p:txBody>
      </p:sp>
      <p:sp>
        <p:nvSpPr>
          <p:cNvPr id="48" name="Text Placeholder 45">
            <a:extLst>
              <a:ext uri="{FF2B5EF4-FFF2-40B4-BE49-F238E27FC236}">
                <a16:creationId xmlns:a16="http://schemas.microsoft.com/office/drawing/2014/main" id="{E7F594FB-33C3-4766-8CBE-00DDBF8FB468}"/>
              </a:ext>
            </a:extLst>
          </p:cNvPr>
          <p:cNvSpPr>
            <a:spLocks noGrp="1"/>
          </p:cNvSpPr>
          <p:nvPr>
            <p:ph type="body" sz="quarter" idx="49" hasCustomPrompt="1"/>
          </p:nvPr>
        </p:nvSpPr>
        <p:spPr>
          <a:xfrm>
            <a:off x="9388817" y="2003425"/>
            <a:ext cx="1843087" cy="735013"/>
          </a:xfrm>
          <a:prstGeom prst="rect">
            <a:avLst/>
          </a:prstGeom>
        </p:spPr>
        <p:txBody>
          <a:bodyPr/>
          <a:lstStyle>
            <a:lvl1pPr marL="0" indent="0">
              <a:buNone/>
              <a:defRPr sz="1600"/>
            </a:lvl1pPr>
          </a:lstStyle>
          <a:p>
            <a:pPr lvl="0"/>
            <a:r>
              <a:rPr lang="en-US"/>
              <a:t>Text</a:t>
            </a:r>
          </a:p>
        </p:txBody>
      </p:sp>
      <p:sp>
        <p:nvSpPr>
          <p:cNvPr id="49" name="Text Placeholder 45">
            <a:extLst>
              <a:ext uri="{FF2B5EF4-FFF2-40B4-BE49-F238E27FC236}">
                <a16:creationId xmlns:a16="http://schemas.microsoft.com/office/drawing/2014/main" id="{487EA9B8-40FD-43D7-8219-B620CBF3C1BE}"/>
              </a:ext>
            </a:extLst>
          </p:cNvPr>
          <p:cNvSpPr>
            <a:spLocks noGrp="1"/>
          </p:cNvSpPr>
          <p:nvPr>
            <p:ph type="body" sz="quarter" idx="50" hasCustomPrompt="1"/>
          </p:nvPr>
        </p:nvSpPr>
        <p:spPr>
          <a:xfrm>
            <a:off x="897531" y="4734596"/>
            <a:ext cx="1843087" cy="735013"/>
          </a:xfrm>
          <a:prstGeom prst="rect">
            <a:avLst/>
          </a:prstGeom>
        </p:spPr>
        <p:txBody>
          <a:bodyPr/>
          <a:lstStyle>
            <a:lvl1pPr marL="0" indent="0" algn="r">
              <a:buNone/>
              <a:defRPr sz="1600"/>
            </a:lvl1pPr>
          </a:lstStyle>
          <a:p>
            <a:pPr lvl="0"/>
            <a:r>
              <a:rPr lang="en-US"/>
              <a:t>Text</a:t>
            </a:r>
          </a:p>
        </p:txBody>
      </p:sp>
      <p:sp>
        <p:nvSpPr>
          <p:cNvPr id="50" name="Text Placeholder 45">
            <a:extLst>
              <a:ext uri="{FF2B5EF4-FFF2-40B4-BE49-F238E27FC236}">
                <a16:creationId xmlns:a16="http://schemas.microsoft.com/office/drawing/2014/main" id="{70C22D9D-B982-427E-B4D6-1239411641C4}"/>
              </a:ext>
            </a:extLst>
          </p:cNvPr>
          <p:cNvSpPr>
            <a:spLocks noGrp="1"/>
          </p:cNvSpPr>
          <p:nvPr>
            <p:ph type="body" sz="quarter" idx="51" hasCustomPrompt="1"/>
          </p:nvPr>
        </p:nvSpPr>
        <p:spPr>
          <a:xfrm>
            <a:off x="4434041" y="4734596"/>
            <a:ext cx="1843087" cy="735013"/>
          </a:xfrm>
          <a:prstGeom prst="rect">
            <a:avLst/>
          </a:prstGeom>
        </p:spPr>
        <p:txBody>
          <a:bodyPr/>
          <a:lstStyle>
            <a:lvl1pPr marL="0" indent="0" algn="r">
              <a:buNone/>
              <a:defRPr sz="1600"/>
            </a:lvl1pPr>
          </a:lstStyle>
          <a:p>
            <a:pPr lvl="0"/>
            <a:r>
              <a:rPr lang="en-US"/>
              <a:t>Text</a:t>
            </a:r>
          </a:p>
        </p:txBody>
      </p:sp>
      <p:sp>
        <p:nvSpPr>
          <p:cNvPr id="51" name="Text Placeholder 45">
            <a:extLst>
              <a:ext uri="{FF2B5EF4-FFF2-40B4-BE49-F238E27FC236}">
                <a16:creationId xmlns:a16="http://schemas.microsoft.com/office/drawing/2014/main" id="{722D2809-6D85-46BE-98DD-18AABF6BF1D8}"/>
              </a:ext>
            </a:extLst>
          </p:cNvPr>
          <p:cNvSpPr>
            <a:spLocks noGrp="1"/>
          </p:cNvSpPr>
          <p:nvPr>
            <p:ph type="body" sz="quarter" idx="52" hasCustomPrompt="1"/>
          </p:nvPr>
        </p:nvSpPr>
        <p:spPr>
          <a:xfrm>
            <a:off x="7976535" y="4734596"/>
            <a:ext cx="1843087" cy="735013"/>
          </a:xfrm>
          <a:prstGeom prst="rect">
            <a:avLst/>
          </a:prstGeom>
        </p:spPr>
        <p:txBody>
          <a:bodyPr/>
          <a:lstStyle>
            <a:lvl1pPr marL="0" indent="0" algn="r">
              <a:buNone/>
              <a:defRPr sz="1600"/>
            </a:lvl1pPr>
          </a:lstStyle>
          <a:p>
            <a:pPr lvl="0"/>
            <a:r>
              <a:rPr lang="en-US"/>
              <a:t>Text</a:t>
            </a:r>
          </a:p>
        </p:txBody>
      </p:sp>
      <p:sp>
        <p:nvSpPr>
          <p:cNvPr id="45" name="Text Placeholder 6">
            <a:extLst>
              <a:ext uri="{FF2B5EF4-FFF2-40B4-BE49-F238E27FC236}">
                <a16:creationId xmlns:a16="http://schemas.microsoft.com/office/drawing/2014/main" id="{704DE208-AB1A-44A6-B0F9-466D96921A77}"/>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2194989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 points_Infograph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B8E8-CE17-48B4-84DE-10FD23A1BC8D}"/>
              </a:ext>
            </a:extLst>
          </p:cNvPr>
          <p:cNvSpPr>
            <a:spLocks noGrp="1"/>
          </p:cNvSpPr>
          <p:nvPr>
            <p:ph type="title"/>
          </p:nvPr>
        </p:nvSpPr>
        <p:spPr/>
        <p:txBody>
          <a:bodyPr/>
          <a:lstStyle/>
          <a:p>
            <a:r>
              <a:rPr lang="en-US"/>
              <a:t>Click to edit Master title style</a:t>
            </a:r>
          </a:p>
        </p:txBody>
      </p:sp>
      <p:sp>
        <p:nvSpPr>
          <p:cNvPr id="3" name="Arrow: Right 33">
            <a:extLst>
              <a:ext uri="{FF2B5EF4-FFF2-40B4-BE49-F238E27FC236}">
                <a16:creationId xmlns:a16="http://schemas.microsoft.com/office/drawing/2014/main" id="{FC5AAF9C-C3A5-42AC-BD6A-8211797A8532}"/>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 name="Oval 3">
            <a:extLst>
              <a:ext uri="{FF2B5EF4-FFF2-40B4-BE49-F238E27FC236}">
                <a16:creationId xmlns:a16="http://schemas.microsoft.com/office/drawing/2014/main" id="{C4506941-E633-4D47-85D1-A252E615F2A4}"/>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Oval 4">
            <a:extLst>
              <a:ext uri="{FF2B5EF4-FFF2-40B4-BE49-F238E27FC236}">
                <a16:creationId xmlns:a16="http://schemas.microsoft.com/office/drawing/2014/main" id="{7AFFB903-A997-4CA9-B61C-BFBF5E4CC072}"/>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6" name="Oval 5">
            <a:extLst>
              <a:ext uri="{FF2B5EF4-FFF2-40B4-BE49-F238E27FC236}">
                <a16:creationId xmlns:a16="http://schemas.microsoft.com/office/drawing/2014/main" id="{96F6DF26-C75A-43DF-9E2A-87FDB5B147FF}"/>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7" name="Oval 6">
            <a:extLst>
              <a:ext uri="{FF2B5EF4-FFF2-40B4-BE49-F238E27FC236}">
                <a16:creationId xmlns:a16="http://schemas.microsoft.com/office/drawing/2014/main" id="{DAB8EDF1-33D4-4EBA-9F98-C9FE1C0BED8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8" name="Oval 7">
            <a:extLst>
              <a:ext uri="{FF2B5EF4-FFF2-40B4-BE49-F238E27FC236}">
                <a16:creationId xmlns:a16="http://schemas.microsoft.com/office/drawing/2014/main" id="{7282F041-4C7E-4AC4-A924-025DF3E77401}"/>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9" name="Text Placeholder 4">
            <a:extLst>
              <a:ext uri="{FF2B5EF4-FFF2-40B4-BE49-F238E27FC236}">
                <a16:creationId xmlns:a16="http://schemas.microsoft.com/office/drawing/2014/main" id="{7D194E0A-D15A-4326-8DA5-8EA846704A69}"/>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42% - 24pt </a:t>
            </a:r>
          </a:p>
        </p:txBody>
      </p:sp>
      <p:sp>
        <p:nvSpPr>
          <p:cNvPr id="10" name="Text Placeholder 4">
            <a:extLst>
              <a:ext uri="{FF2B5EF4-FFF2-40B4-BE49-F238E27FC236}">
                <a16:creationId xmlns:a16="http://schemas.microsoft.com/office/drawing/2014/main" id="{8646FB72-D4F4-4E7A-92FC-5DE02C327888}"/>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1.7% - 24pt </a:t>
            </a:r>
          </a:p>
        </p:txBody>
      </p:sp>
      <p:sp>
        <p:nvSpPr>
          <p:cNvPr id="11" name="Text Placeholder 4">
            <a:extLst>
              <a:ext uri="{FF2B5EF4-FFF2-40B4-BE49-F238E27FC236}">
                <a16:creationId xmlns:a16="http://schemas.microsoft.com/office/drawing/2014/main" id="{01608E37-7FAE-4B62-9CF3-D7A50F5B2B3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29 % - 24pt </a:t>
            </a:r>
          </a:p>
        </p:txBody>
      </p:sp>
      <p:sp>
        <p:nvSpPr>
          <p:cNvPr id="12" name="Text Placeholder 4">
            <a:extLst>
              <a:ext uri="{FF2B5EF4-FFF2-40B4-BE49-F238E27FC236}">
                <a16:creationId xmlns:a16="http://schemas.microsoft.com/office/drawing/2014/main" id="{E96AFBD2-DAFA-4CBA-8F96-7E9A95D5597E}"/>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a:t>21 % - 24pt </a:t>
            </a:r>
          </a:p>
        </p:txBody>
      </p:sp>
      <p:sp>
        <p:nvSpPr>
          <p:cNvPr id="13" name="Text Placeholder 4">
            <a:extLst>
              <a:ext uri="{FF2B5EF4-FFF2-40B4-BE49-F238E27FC236}">
                <a16:creationId xmlns:a16="http://schemas.microsoft.com/office/drawing/2014/main" id="{75A1A414-49CB-4255-B999-9246B7E501CC}"/>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a:solidFill>
                  <a:schemeClr val="bg1"/>
                </a:solidFill>
              </a:rPr>
              <a:t>$32.000.000</a:t>
            </a:r>
          </a:p>
          <a:p>
            <a:pPr lvl="0"/>
            <a:r>
              <a:rPr lang="en-US"/>
              <a:t>- 24pt </a:t>
            </a:r>
          </a:p>
        </p:txBody>
      </p:sp>
      <p:sp>
        <p:nvSpPr>
          <p:cNvPr id="14" name="Content Placeholder 6">
            <a:extLst>
              <a:ext uri="{FF2B5EF4-FFF2-40B4-BE49-F238E27FC236}">
                <a16:creationId xmlns:a16="http://schemas.microsoft.com/office/drawing/2014/main" id="{BDAD8130-484F-4902-9DB3-E959988EA8AE}"/>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1"/>
                </a:solidFill>
                <a:latin typeface="+mn-lt"/>
              </a:defRPr>
            </a:lvl1pPr>
          </a:lstStyle>
          <a:p>
            <a:r>
              <a:rPr lang="en-US">
                <a:latin typeface="Calibri" panose="020F0502020204030204" pitchFamily="34" charset="0"/>
                <a:cs typeface="Calibri" panose="020F0502020204030204" pitchFamily="34" charset="0"/>
              </a:rPr>
              <a:t>Service explanation – 14 pt.</a:t>
            </a:r>
          </a:p>
        </p:txBody>
      </p:sp>
      <p:sp>
        <p:nvSpPr>
          <p:cNvPr id="15" name="Content Placeholder 6">
            <a:extLst>
              <a:ext uri="{FF2B5EF4-FFF2-40B4-BE49-F238E27FC236}">
                <a16:creationId xmlns:a16="http://schemas.microsoft.com/office/drawing/2014/main" id="{ADA67416-3E38-439A-AA92-2A52A9D96344}"/>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a:latin typeface="Calibri" panose="020F0502020204030204" pitchFamily="34" charset="0"/>
                <a:cs typeface="Calibri" panose="020F0502020204030204" pitchFamily="34" charset="0"/>
              </a:rPr>
              <a:t>Title– 16pt</a:t>
            </a:r>
          </a:p>
        </p:txBody>
      </p:sp>
      <p:sp>
        <p:nvSpPr>
          <p:cNvPr id="16" name="Content Placeholder 6">
            <a:extLst>
              <a:ext uri="{FF2B5EF4-FFF2-40B4-BE49-F238E27FC236}">
                <a16:creationId xmlns:a16="http://schemas.microsoft.com/office/drawing/2014/main" id="{9CC59B4B-D2C2-47F8-BB6B-223E6D0463B5}"/>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1"/>
                </a:solidFill>
                <a:latin typeface="+mn-lt"/>
              </a:defRPr>
            </a:lvl1pPr>
          </a:lstStyle>
          <a:p>
            <a:r>
              <a:rPr lang="en-US">
                <a:latin typeface="Calibri" panose="020F0502020204030204" pitchFamily="34" charset="0"/>
                <a:cs typeface="Calibri" panose="020F0502020204030204" pitchFamily="34" charset="0"/>
              </a:rPr>
              <a:t>Service explanation – 14 pt.</a:t>
            </a:r>
          </a:p>
        </p:txBody>
      </p:sp>
      <p:sp>
        <p:nvSpPr>
          <p:cNvPr id="17" name="Content Placeholder 6">
            <a:extLst>
              <a:ext uri="{FF2B5EF4-FFF2-40B4-BE49-F238E27FC236}">
                <a16:creationId xmlns:a16="http://schemas.microsoft.com/office/drawing/2014/main" id="{CE703F73-EC6A-4AE1-8499-C190DF13A3B6}"/>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a:latin typeface="Calibri" panose="020F0502020204030204" pitchFamily="34" charset="0"/>
                <a:cs typeface="Calibri" panose="020F0502020204030204" pitchFamily="34" charset="0"/>
              </a:rPr>
              <a:t>Title– 16pt</a:t>
            </a:r>
          </a:p>
        </p:txBody>
      </p:sp>
      <p:sp>
        <p:nvSpPr>
          <p:cNvPr id="18" name="Content Placeholder 6">
            <a:extLst>
              <a:ext uri="{FF2B5EF4-FFF2-40B4-BE49-F238E27FC236}">
                <a16:creationId xmlns:a16="http://schemas.microsoft.com/office/drawing/2014/main" id="{6269A897-6F76-4879-A93D-676982180862}"/>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1"/>
                </a:solidFill>
                <a:latin typeface="+mn-lt"/>
              </a:defRPr>
            </a:lvl1pPr>
          </a:lstStyle>
          <a:p>
            <a:r>
              <a:rPr lang="en-US">
                <a:latin typeface="Calibri" panose="020F0502020204030204" pitchFamily="34" charset="0"/>
                <a:cs typeface="Calibri" panose="020F0502020204030204" pitchFamily="34" charset="0"/>
              </a:rPr>
              <a:t>Service explanation – 14 pt.</a:t>
            </a:r>
          </a:p>
        </p:txBody>
      </p:sp>
      <p:sp>
        <p:nvSpPr>
          <p:cNvPr id="19" name="Content Placeholder 6">
            <a:extLst>
              <a:ext uri="{FF2B5EF4-FFF2-40B4-BE49-F238E27FC236}">
                <a16:creationId xmlns:a16="http://schemas.microsoft.com/office/drawing/2014/main" id="{6E067A5B-E260-45F3-871E-A8A6CF36536B}"/>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a:latin typeface="Calibri" panose="020F0502020204030204" pitchFamily="34" charset="0"/>
                <a:cs typeface="Calibri" panose="020F0502020204030204" pitchFamily="34" charset="0"/>
              </a:rPr>
              <a:t>Title– 16pt</a:t>
            </a:r>
          </a:p>
        </p:txBody>
      </p:sp>
      <p:sp>
        <p:nvSpPr>
          <p:cNvPr id="20" name="Content Placeholder 6">
            <a:extLst>
              <a:ext uri="{FF2B5EF4-FFF2-40B4-BE49-F238E27FC236}">
                <a16:creationId xmlns:a16="http://schemas.microsoft.com/office/drawing/2014/main" id="{F9992A49-CBF1-4871-BDC6-BA753AE2A40C}"/>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1"/>
                </a:solidFill>
                <a:latin typeface="+mn-lt"/>
              </a:defRPr>
            </a:lvl1pPr>
          </a:lstStyle>
          <a:p>
            <a:r>
              <a:rPr lang="en-US">
                <a:latin typeface="Calibri" panose="020F0502020204030204" pitchFamily="34" charset="0"/>
                <a:cs typeface="Calibri" panose="020F0502020204030204" pitchFamily="34" charset="0"/>
              </a:rPr>
              <a:t>Service explanation – 14 pt.</a:t>
            </a:r>
          </a:p>
        </p:txBody>
      </p:sp>
      <p:sp>
        <p:nvSpPr>
          <p:cNvPr id="21" name="Content Placeholder 6">
            <a:extLst>
              <a:ext uri="{FF2B5EF4-FFF2-40B4-BE49-F238E27FC236}">
                <a16:creationId xmlns:a16="http://schemas.microsoft.com/office/drawing/2014/main" id="{02F405BD-70B4-4968-B606-BE9FD81CEEB0}"/>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a:latin typeface="Calibri" panose="020F0502020204030204" pitchFamily="34" charset="0"/>
                <a:cs typeface="Calibri" panose="020F0502020204030204" pitchFamily="34" charset="0"/>
              </a:rPr>
              <a:t>Title– 16pt</a:t>
            </a:r>
          </a:p>
        </p:txBody>
      </p:sp>
      <p:sp>
        <p:nvSpPr>
          <p:cNvPr id="22" name="Content Placeholder 6">
            <a:extLst>
              <a:ext uri="{FF2B5EF4-FFF2-40B4-BE49-F238E27FC236}">
                <a16:creationId xmlns:a16="http://schemas.microsoft.com/office/drawing/2014/main" id="{93F8E3F3-547F-4E3C-AEBB-5B14BED3E301}"/>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tx1"/>
                </a:solidFill>
                <a:latin typeface="+mn-lt"/>
              </a:defRPr>
            </a:lvl1pPr>
          </a:lstStyle>
          <a:p>
            <a:r>
              <a:rPr lang="en-US">
                <a:latin typeface="Calibri" panose="020F0502020204030204" pitchFamily="34" charset="0"/>
                <a:cs typeface="Calibri" panose="020F0502020204030204" pitchFamily="34" charset="0"/>
              </a:rPr>
              <a:t>Service explanation – 14 pt.</a:t>
            </a:r>
          </a:p>
        </p:txBody>
      </p:sp>
      <p:sp>
        <p:nvSpPr>
          <p:cNvPr id="23" name="Content Placeholder 6">
            <a:extLst>
              <a:ext uri="{FF2B5EF4-FFF2-40B4-BE49-F238E27FC236}">
                <a16:creationId xmlns:a16="http://schemas.microsoft.com/office/drawing/2014/main" id="{1B39E7EA-B801-4F6B-8A42-142F2B6D249F}"/>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a:latin typeface="Calibri" panose="020F0502020204030204" pitchFamily="34" charset="0"/>
                <a:cs typeface="Calibri" panose="020F0502020204030204" pitchFamily="34" charset="0"/>
              </a:rPr>
              <a:t>Title– 16pt</a:t>
            </a:r>
          </a:p>
        </p:txBody>
      </p:sp>
      <p:sp>
        <p:nvSpPr>
          <p:cNvPr id="24" name="Text Placeholder 6">
            <a:extLst>
              <a:ext uri="{FF2B5EF4-FFF2-40B4-BE49-F238E27FC236}">
                <a16:creationId xmlns:a16="http://schemas.microsoft.com/office/drawing/2014/main" id="{7F61FDC4-6617-4E46-9C26-243641F09627}"/>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4029843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Services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35F21-AF69-4A7D-A656-65B2B58DFE5E}"/>
              </a:ext>
            </a:extLst>
          </p:cNvPr>
          <p:cNvSpPr txBox="1">
            <a:spLocks/>
          </p:cNvSpPr>
          <p:nvPr userDrawn="1"/>
        </p:nvSpPr>
        <p:spPr>
          <a:xfrm>
            <a:off x="508884" y="4305967"/>
            <a:ext cx="3667857" cy="72062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a:solidFill>
                  <a:schemeClr val="accent6">
                    <a:lumMod val="75000"/>
                  </a:schemeClr>
                </a:solidFill>
                <a:latin typeface="+mj-lt"/>
                <a:ea typeface="+mn-ea"/>
                <a:cs typeface="+mn-cs"/>
              </a:defRPr>
            </a:lvl1pPr>
          </a:lstStyle>
          <a:p>
            <a:r>
              <a:rPr lang="en-US"/>
              <a:t>Multi utility Slide – 24pt</a:t>
            </a:r>
          </a:p>
        </p:txBody>
      </p:sp>
      <p:sp>
        <p:nvSpPr>
          <p:cNvPr id="4" name="Content Placeholder 6">
            <a:extLst>
              <a:ext uri="{FF2B5EF4-FFF2-40B4-BE49-F238E27FC236}">
                <a16:creationId xmlns:a16="http://schemas.microsoft.com/office/drawing/2014/main" id="{0B983967-9A59-495D-B346-6691A781E37E}"/>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a:latin typeface="Calibri" panose="020F0502020204030204" pitchFamily="34" charset="0"/>
                <a:cs typeface="Calibri" panose="020F0502020204030204" pitchFamily="34" charset="0"/>
              </a:rPr>
              <a:t>Service explanation – 14 pt.</a:t>
            </a:r>
          </a:p>
        </p:txBody>
      </p:sp>
      <p:sp>
        <p:nvSpPr>
          <p:cNvPr id="5" name="Content Placeholder 6">
            <a:extLst>
              <a:ext uri="{FF2B5EF4-FFF2-40B4-BE49-F238E27FC236}">
                <a16:creationId xmlns:a16="http://schemas.microsoft.com/office/drawing/2014/main" id="{952E47E6-6625-4417-8783-20E1FEE61DA8}"/>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a:latin typeface="Calibri" panose="020F0502020204030204" pitchFamily="34" charset="0"/>
                <a:cs typeface="Calibri" panose="020F0502020204030204" pitchFamily="34" charset="0"/>
              </a:rPr>
              <a:t>Service Head – 16pt</a:t>
            </a:r>
          </a:p>
        </p:txBody>
      </p:sp>
      <p:sp>
        <p:nvSpPr>
          <p:cNvPr id="7" name="Content Placeholder 19">
            <a:extLst>
              <a:ext uri="{FF2B5EF4-FFF2-40B4-BE49-F238E27FC236}">
                <a16:creationId xmlns:a16="http://schemas.microsoft.com/office/drawing/2014/main" id="{62CEDBB3-91C7-4ED1-85B2-213918A37692}"/>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diam</a:t>
            </a:r>
            <a:r>
              <a:rPr lang="en-US"/>
              <a:t> </a:t>
            </a:r>
            <a:r>
              <a:rPr lang="en-US" err="1"/>
              <a:t>tortor</a:t>
            </a:r>
            <a:r>
              <a:rPr lang="en-US"/>
              <a:t>, </a:t>
            </a:r>
            <a:r>
              <a:rPr lang="en-US" err="1"/>
              <a:t>mattis</a:t>
            </a:r>
            <a:r>
              <a:rPr lang="en-US"/>
              <a:t> </a:t>
            </a:r>
            <a:r>
              <a:rPr lang="en-US" err="1"/>
              <a:t>quis</a:t>
            </a:r>
            <a:r>
              <a:rPr lang="en-US"/>
              <a:t> </a:t>
            </a:r>
            <a:r>
              <a:rPr lang="en-US" err="1"/>
              <a:t>dapibus</a:t>
            </a:r>
            <a:r>
              <a:rPr lang="en-US"/>
              <a:t> vitae, </a:t>
            </a:r>
            <a:r>
              <a:rPr lang="en-US" err="1"/>
              <a:t>euismod</a:t>
            </a:r>
            <a:r>
              <a:rPr lang="en-US"/>
              <a:t> non </a:t>
            </a:r>
            <a:r>
              <a:rPr lang="en-US" err="1"/>
              <a:t>purus</a:t>
            </a:r>
            <a:r>
              <a:rPr lang="en-US"/>
              <a:t>. Maecenas </a:t>
            </a:r>
            <a:r>
              <a:rPr lang="en-US" err="1"/>
              <a:t>ut</a:t>
            </a:r>
            <a:r>
              <a:rPr lang="en-US"/>
              <a:t> </a:t>
            </a:r>
            <a:r>
              <a:rPr lang="en-US" err="1"/>
              <a:t>lacus</a:t>
            </a:r>
            <a:r>
              <a:rPr lang="en-US"/>
              <a:t> </a:t>
            </a:r>
            <a:r>
              <a:rPr lang="en-US" err="1"/>
              <a:t>nec</a:t>
            </a:r>
            <a:r>
              <a:rPr lang="en-US"/>
              <a:t> </a:t>
            </a:r>
            <a:r>
              <a:rPr lang="en-US" err="1"/>
              <a:t>mauris</a:t>
            </a:r>
            <a:r>
              <a:rPr lang="en-US"/>
              <a:t> </a:t>
            </a:r>
            <a:r>
              <a:rPr lang="en-US" err="1"/>
              <a:t>feugiat</a:t>
            </a:r>
            <a:r>
              <a:rPr lang="en-US"/>
              <a:t> </a:t>
            </a:r>
            <a:r>
              <a:rPr lang="en-US" err="1"/>
              <a:t>tristique</a:t>
            </a:r>
            <a:r>
              <a:rPr lang="en-US"/>
              <a:t> et in </a:t>
            </a:r>
            <a:r>
              <a:rPr lang="en-US" err="1"/>
              <a:t>metus</a:t>
            </a:r>
            <a:r>
              <a:rPr lang="en-US"/>
              <a:t>. </a:t>
            </a:r>
          </a:p>
        </p:txBody>
      </p:sp>
      <p:sp>
        <p:nvSpPr>
          <p:cNvPr id="8" name="Oval 7">
            <a:extLst>
              <a:ext uri="{FF2B5EF4-FFF2-40B4-BE49-F238E27FC236}">
                <a16:creationId xmlns:a16="http://schemas.microsoft.com/office/drawing/2014/main" id="{17D5B0B2-87A8-4689-B43C-8B4CD04486FA}"/>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9" name="Picture Placeholder 4">
            <a:extLst>
              <a:ext uri="{FF2B5EF4-FFF2-40B4-BE49-F238E27FC236}">
                <a16:creationId xmlns:a16="http://schemas.microsoft.com/office/drawing/2014/main" id="{0645E5F2-C612-4CE9-BB90-7F0BF3E8F92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a:t>Icon</a:t>
            </a:r>
          </a:p>
        </p:txBody>
      </p:sp>
      <p:sp>
        <p:nvSpPr>
          <p:cNvPr id="10" name="Content Placeholder 6">
            <a:extLst>
              <a:ext uri="{FF2B5EF4-FFF2-40B4-BE49-F238E27FC236}">
                <a16:creationId xmlns:a16="http://schemas.microsoft.com/office/drawing/2014/main" id="{9CFC9860-9443-4BB7-856C-ABFBB341F171}"/>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a:latin typeface="Calibri" panose="020F0502020204030204" pitchFamily="34" charset="0"/>
                <a:cs typeface="Calibri" panose="020F0502020204030204" pitchFamily="34" charset="0"/>
              </a:rPr>
              <a:t>Service explanation – 14 pt.</a:t>
            </a:r>
          </a:p>
        </p:txBody>
      </p:sp>
      <p:sp>
        <p:nvSpPr>
          <p:cNvPr id="11" name="Content Placeholder 6">
            <a:extLst>
              <a:ext uri="{FF2B5EF4-FFF2-40B4-BE49-F238E27FC236}">
                <a16:creationId xmlns:a16="http://schemas.microsoft.com/office/drawing/2014/main" id="{44E25E54-2E66-49EC-9916-CEC4B331E372}"/>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a:latin typeface="Calibri" panose="020F0502020204030204" pitchFamily="34" charset="0"/>
                <a:cs typeface="Calibri" panose="020F0502020204030204" pitchFamily="34" charset="0"/>
              </a:rPr>
              <a:t>Service Head – 16pt</a:t>
            </a:r>
          </a:p>
        </p:txBody>
      </p:sp>
      <p:sp>
        <p:nvSpPr>
          <p:cNvPr id="12" name="Oval 11">
            <a:extLst>
              <a:ext uri="{FF2B5EF4-FFF2-40B4-BE49-F238E27FC236}">
                <a16:creationId xmlns:a16="http://schemas.microsoft.com/office/drawing/2014/main" id="{CCAC736D-7D56-4FE0-9995-2AC827782AC9}"/>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3" name="Picture Placeholder 4">
            <a:extLst>
              <a:ext uri="{FF2B5EF4-FFF2-40B4-BE49-F238E27FC236}">
                <a16:creationId xmlns:a16="http://schemas.microsoft.com/office/drawing/2014/main" id="{1D5F2F7D-AB50-4ED4-B5CA-A10407B64550}"/>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a:t>Icon</a:t>
            </a:r>
          </a:p>
        </p:txBody>
      </p:sp>
      <p:sp>
        <p:nvSpPr>
          <p:cNvPr id="14" name="Content Placeholder 6">
            <a:extLst>
              <a:ext uri="{FF2B5EF4-FFF2-40B4-BE49-F238E27FC236}">
                <a16:creationId xmlns:a16="http://schemas.microsoft.com/office/drawing/2014/main" id="{6D80710D-C24B-4651-82CB-DE80F56D175A}"/>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a:latin typeface="Calibri" panose="020F0502020204030204" pitchFamily="34" charset="0"/>
                <a:cs typeface="Calibri" panose="020F0502020204030204" pitchFamily="34" charset="0"/>
              </a:rPr>
              <a:t>Service explanation – 14 pt.</a:t>
            </a:r>
          </a:p>
        </p:txBody>
      </p:sp>
      <p:sp>
        <p:nvSpPr>
          <p:cNvPr id="15" name="Content Placeholder 6">
            <a:extLst>
              <a:ext uri="{FF2B5EF4-FFF2-40B4-BE49-F238E27FC236}">
                <a16:creationId xmlns:a16="http://schemas.microsoft.com/office/drawing/2014/main" id="{3704A26D-8101-4294-B7AA-FF9D207E2DBF}"/>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a:latin typeface="Calibri" panose="020F0502020204030204" pitchFamily="34" charset="0"/>
                <a:cs typeface="Calibri" panose="020F0502020204030204" pitchFamily="34" charset="0"/>
              </a:rPr>
              <a:t>Service Head – 16pt</a:t>
            </a:r>
          </a:p>
        </p:txBody>
      </p:sp>
      <p:sp>
        <p:nvSpPr>
          <p:cNvPr id="16" name="Oval 15">
            <a:extLst>
              <a:ext uri="{FF2B5EF4-FFF2-40B4-BE49-F238E27FC236}">
                <a16:creationId xmlns:a16="http://schemas.microsoft.com/office/drawing/2014/main" id="{1374CAB9-B79F-4F00-BC19-1050E52D0308}"/>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17" name="Picture Placeholder 4">
            <a:extLst>
              <a:ext uri="{FF2B5EF4-FFF2-40B4-BE49-F238E27FC236}">
                <a16:creationId xmlns:a16="http://schemas.microsoft.com/office/drawing/2014/main" id="{523DFFAF-F8E4-479C-B921-A1F51AB04918}"/>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a:t>Icon</a:t>
            </a:r>
          </a:p>
        </p:txBody>
      </p:sp>
      <p:sp>
        <p:nvSpPr>
          <p:cNvPr id="18" name="Content Placeholder 6">
            <a:extLst>
              <a:ext uri="{FF2B5EF4-FFF2-40B4-BE49-F238E27FC236}">
                <a16:creationId xmlns:a16="http://schemas.microsoft.com/office/drawing/2014/main" id="{067F7FF0-2FE4-4014-B6C3-79F027035E8A}"/>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a:latin typeface="Calibri" panose="020F0502020204030204" pitchFamily="34" charset="0"/>
                <a:cs typeface="Calibri" panose="020F0502020204030204" pitchFamily="34" charset="0"/>
              </a:rPr>
              <a:t>Service explanation – 14 pt.</a:t>
            </a:r>
          </a:p>
        </p:txBody>
      </p:sp>
      <p:sp>
        <p:nvSpPr>
          <p:cNvPr id="19" name="Content Placeholder 6">
            <a:extLst>
              <a:ext uri="{FF2B5EF4-FFF2-40B4-BE49-F238E27FC236}">
                <a16:creationId xmlns:a16="http://schemas.microsoft.com/office/drawing/2014/main" id="{174DDB5A-CC36-45A8-A971-172779A82733}"/>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a:latin typeface="Calibri" panose="020F0502020204030204" pitchFamily="34" charset="0"/>
                <a:cs typeface="Calibri" panose="020F0502020204030204" pitchFamily="34" charset="0"/>
              </a:rPr>
              <a:t>Service Head – 16pt</a:t>
            </a:r>
          </a:p>
        </p:txBody>
      </p:sp>
      <p:sp>
        <p:nvSpPr>
          <p:cNvPr id="20" name="Oval 19">
            <a:extLst>
              <a:ext uri="{FF2B5EF4-FFF2-40B4-BE49-F238E27FC236}">
                <a16:creationId xmlns:a16="http://schemas.microsoft.com/office/drawing/2014/main" id="{D6E34491-EF39-4630-BB1F-DCEEDD0DD9AE}"/>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1" name="Picture Placeholder 4">
            <a:extLst>
              <a:ext uri="{FF2B5EF4-FFF2-40B4-BE49-F238E27FC236}">
                <a16:creationId xmlns:a16="http://schemas.microsoft.com/office/drawing/2014/main" id="{0B4E36FA-51D8-4105-924A-B010D7AB252E}"/>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a:t>Icon</a:t>
            </a:r>
          </a:p>
        </p:txBody>
      </p:sp>
      <p:sp>
        <p:nvSpPr>
          <p:cNvPr id="22" name="Picture Placeholder 16">
            <a:extLst>
              <a:ext uri="{FF2B5EF4-FFF2-40B4-BE49-F238E27FC236}">
                <a16:creationId xmlns:a16="http://schemas.microsoft.com/office/drawing/2014/main" id="{475051D4-63CF-48D6-966B-7BAA0085C471}"/>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a:t>Click on icon to add picture or drag and drop on the area</a:t>
            </a:r>
          </a:p>
        </p:txBody>
      </p:sp>
    </p:spTree>
    <p:extLst>
      <p:ext uri="{BB962C8B-B14F-4D97-AF65-F5344CB8AC3E}">
        <p14:creationId xmlns:p14="http://schemas.microsoft.com/office/powerpoint/2010/main" val="426232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8"/>
                                        </p:tgtEl>
                                        <p:attrNameLst>
                                          <p:attrName>style.visibility</p:attrName>
                                        </p:attrNameLst>
                                      </p:cBhvr>
                                      <p:to>
                                        <p:strVal val="visible"/>
                                      </p:to>
                                    </p:set>
                                    <p:anim calcmode="lin" valueType="num">
                                      <p:cBhvr>
                                        <p:cTn id="7" dur="800" fill="hold"/>
                                        <p:tgtEl>
                                          <p:spTgt spid="8"/>
                                        </p:tgtEl>
                                        <p:attrNameLst>
                                          <p:attrName>ppt_w</p:attrName>
                                        </p:attrNameLst>
                                      </p:cBhvr>
                                      <p:tavLst>
                                        <p:tav tm="0">
                                          <p:val>
                                            <p:fltVal val="0"/>
                                          </p:val>
                                        </p:tav>
                                        <p:tav tm="100000">
                                          <p:val>
                                            <p:strVal val="#ppt_w"/>
                                          </p:val>
                                        </p:tav>
                                      </p:tavLst>
                                    </p:anim>
                                    <p:anim calcmode="lin" valueType="num">
                                      <p:cBhvr>
                                        <p:cTn id="8" dur="800" fill="hold"/>
                                        <p:tgtEl>
                                          <p:spTgt spid="8"/>
                                        </p:tgtEl>
                                        <p:attrNameLst>
                                          <p:attrName>ppt_h</p:attrName>
                                        </p:attrNameLst>
                                      </p:cBhvr>
                                      <p:tavLst>
                                        <p:tav tm="0">
                                          <p:val>
                                            <p:fltVal val="0"/>
                                          </p:val>
                                        </p:tav>
                                        <p:tav tm="100000">
                                          <p:val>
                                            <p:strVal val="#ppt_h"/>
                                          </p:val>
                                        </p:tav>
                                      </p:tavLst>
                                    </p:anim>
                                    <p:animEffect transition="in" filter="fade">
                                      <p:cBhvr>
                                        <p:cTn id="9" dur="80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800" fill="hold"/>
                                        <p:tgtEl>
                                          <p:spTgt spid="12"/>
                                        </p:tgtEl>
                                        <p:attrNameLst>
                                          <p:attrName>ppt_w</p:attrName>
                                        </p:attrNameLst>
                                      </p:cBhvr>
                                      <p:tavLst>
                                        <p:tav tm="0">
                                          <p:val>
                                            <p:fltVal val="0"/>
                                          </p:val>
                                        </p:tav>
                                        <p:tav tm="100000">
                                          <p:val>
                                            <p:strVal val="#ppt_w"/>
                                          </p:val>
                                        </p:tav>
                                      </p:tavLst>
                                    </p:anim>
                                    <p:anim calcmode="lin" valueType="num">
                                      <p:cBhvr>
                                        <p:cTn id="13" dur="800" fill="hold"/>
                                        <p:tgtEl>
                                          <p:spTgt spid="12"/>
                                        </p:tgtEl>
                                        <p:attrNameLst>
                                          <p:attrName>ppt_h</p:attrName>
                                        </p:attrNameLst>
                                      </p:cBhvr>
                                      <p:tavLst>
                                        <p:tav tm="0">
                                          <p:val>
                                            <p:fltVal val="0"/>
                                          </p:val>
                                        </p:tav>
                                        <p:tav tm="100000">
                                          <p:val>
                                            <p:strVal val="#ppt_h"/>
                                          </p:val>
                                        </p:tav>
                                      </p:tavLst>
                                    </p:anim>
                                    <p:animEffect transition="in" filter="fade">
                                      <p:cBhvr>
                                        <p:cTn id="14" dur="800"/>
                                        <p:tgtEl>
                                          <p:spTgt spid="12"/>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800" fill="hold"/>
                                        <p:tgtEl>
                                          <p:spTgt spid="16"/>
                                        </p:tgtEl>
                                        <p:attrNameLst>
                                          <p:attrName>ppt_w</p:attrName>
                                        </p:attrNameLst>
                                      </p:cBhvr>
                                      <p:tavLst>
                                        <p:tav tm="0">
                                          <p:val>
                                            <p:fltVal val="0"/>
                                          </p:val>
                                        </p:tav>
                                        <p:tav tm="100000">
                                          <p:val>
                                            <p:strVal val="#ppt_w"/>
                                          </p:val>
                                        </p:tav>
                                      </p:tavLst>
                                    </p:anim>
                                    <p:anim calcmode="lin" valueType="num">
                                      <p:cBhvr>
                                        <p:cTn id="18" dur="800" fill="hold"/>
                                        <p:tgtEl>
                                          <p:spTgt spid="16"/>
                                        </p:tgtEl>
                                        <p:attrNameLst>
                                          <p:attrName>ppt_h</p:attrName>
                                        </p:attrNameLst>
                                      </p:cBhvr>
                                      <p:tavLst>
                                        <p:tav tm="0">
                                          <p:val>
                                            <p:fltVal val="0"/>
                                          </p:val>
                                        </p:tav>
                                        <p:tav tm="100000">
                                          <p:val>
                                            <p:strVal val="#ppt_h"/>
                                          </p:val>
                                        </p:tav>
                                      </p:tavLst>
                                    </p:anim>
                                    <p:animEffect transition="in" filter="fade">
                                      <p:cBhvr>
                                        <p:cTn id="19" dur="800"/>
                                        <p:tgtEl>
                                          <p:spTgt spid="16"/>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800" fill="hold"/>
                                        <p:tgtEl>
                                          <p:spTgt spid="20"/>
                                        </p:tgtEl>
                                        <p:attrNameLst>
                                          <p:attrName>ppt_w</p:attrName>
                                        </p:attrNameLst>
                                      </p:cBhvr>
                                      <p:tavLst>
                                        <p:tav tm="0">
                                          <p:val>
                                            <p:fltVal val="0"/>
                                          </p:val>
                                        </p:tav>
                                        <p:tav tm="100000">
                                          <p:val>
                                            <p:strVal val="#ppt_w"/>
                                          </p:val>
                                        </p:tav>
                                      </p:tavLst>
                                    </p:anim>
                                    <p:anim calcmode="lin" valueType="num">
                                      <p:cBhvr>
                                        <p:cTn id="23" dur="800" fill="hold"/>
                                        <p:tgtEl>
                                          <p:spTgt spid="20"/>
                                        </p:tgtEl>
                                        <p:attrNameLst>
                                          <p:attrName>ppt_h</p:attrName>
                                        </p:attrNameLst>
                                      </p:cBhvr>
                                      <p:tavLst>
                                        <p:tav tm="0">
                                          <p:val>
                                            <p:fltVal val="0"/>
                                          </p:val>
                                        </p:tav>
                                        <p:tav tm="100000">
                                          <p:val>
                                            <p:strVal val="#ppt_h"/>
                                          </p:val>
                                        </p:tav>
                                      </p:tavLst>
                                    </p:anim>
                                    <p:animEffect transition="in" filter="fade">
                                      <p:cBhvr>
                                        <p:cTn id="24" dur="8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P spid="20"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_chart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E70-617D-4013-B25F-6B4DB0898D7F}"/>
              </a:ext>
            </a:extLst>
          </p:cNvPr>
          <p:cNvSpPr>
            <a:spLocks noGrp="1"/>
          </p:cNvSpPr>
          <p:nvPr>
            <p:ph type="title"/>
          </p:nvPr>
        </p:nvSpPr>
        <p:spPr/>
        <p:txBody>
          <a:bodyPr/>
          <a:lstStyle/>
          <a:p>
            <a:r>
              <a:rPr lang="en-US"/>
              <a:t>Click to edit Master title style</a:t>
            </a:r>
          </a:p>
        </p:txBody>
      </p:sp>
      <p:sp>
        <p:nvSpPr>
          <p:cNvPr id="3" name="Text Placeholder 18">
            <a:extLst>
              <a:ext uri="{FF2B5EF4-FFF2-40B4-BE49-F238E27FC236}">
                <a16:creationId xmlns:a16="http://schemas.microsoft.com/office/drawing/2014/main" id="{AC0D00EF-D744-450F-A725-1B109372B7C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styles – 16pt</a:t>
            </a:r>
          </a:p>
          <a:p>
            <a:pPr lvl="1"/>
            <a:r>
              <a:rPr lang="en-US"/>
              <a:t>Second level – 14pt</a:t>
            </a:r>
          </a:p>
        </p:txBody>
      </p:sp>
      <p:sp>
        <p:nvSpPr>
          <p:cNvPr id="4" name="Text Placeholder 18">
            <a:extLst>
              <a:ext uri="{FF2B5EF4-FFF2-40B4-BE49-F238E27FC236}">
                <a16:creationId xmlns:a16="http://schemas.microsoft.com/office/drawing/2014/main" id="{F1FC1371-39D5-45F9-ABEB-755BD7F45D7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bg2"/>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a:t>Edit Master text styles – 18pt</a:t>
            </a:r>
          </a:p>
        </p:txBody>
      </p:sp>
      <p:sp>
        <p:nvSpPr>
          <p:cNvPr id="5" name="Table Placeholder 6">
            <a:extLst>
              <a:ext uri="{FF2B5EF4-FFF2-40B4-BE49-F238E27FC236}">
                <a16:creationId xmlns:a16="http://schemas.microsoft.com/office/drawing/2014/main" id="{A235695B-4457-4DA7-814C-38C68A46352D}"/>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p:txBody>
      </p:sp>
    </p:spTree>
    <p:extLst>
      <p:ext uri="{BB962C8B-B14F-4D97-AF65-F5344CB8AC3E}">
        <p14:creationId xmlns:p14="http://schemas.microsoft.com/office/powerpoint/2010/main" val="24740081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am_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1"/>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a:t>Name – 16 </a:t>
            </a:r>
            <a:r>
              <a:rPr lang="en-US" err="1"/>
              <a:t>pt</a:t>
            </a:r>
            <a:r>
              <a:rPr lang="en-US"/>
              <a:t> </a:t>
            </a:r>
          </a:p>
          <a:p>
            <a:pPr lvl="1"/>
            <a:r>
              <a:rPr lang="en-US"/>
              <a:t>Designation – 14pt</a:t>
            </a:r>
          </a:p>
          <a:p>
            <a:pPr lvl="2"/>
            <a:r>
              <a:rPr lang="en-US"/>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picture or drag and drop on the area</a:t>
            </a:r>
          </a:p>
          <a:p>
            <a:endParaRPr lang="en-US"/>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lang="en-US" sz="1600" kern="1200" dirty="0">
                <a:solidFill>
                  <a:schemeClr val="accent1"/>
                </a:solidFill>
                <a:latin typeface="+mn-lt"/>
                <a:ea typeface="+mn-ea"/>
                <a:cs typeface="+mn-cs"/>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Name – 16 </a:t>
            </a:r>
            <a:r>
              <a:rPr lang="en-US" err="1"/>
              <a:t>pt</a:t>
            </a:r>
            <a:r>
              <a:rPr lang="en-US"/>
              <a:t> </a:t>
            </a:r>
          </a:p>
          <a:p>
            <a:pPr lvl="1"/>
            <a:r>
              <a:rPr lang="en-US"/>
              <a:t>Designation – 14pt</a:t>
            </a:r>
          </a:p>
          <a:p>
            <a:pPr lvl="2"/>
            <a:r>
              <a:rPr lang="en-US"/>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picture or drag and drop on the area</a:t>
            </a:r>
          </a:p>
          <a:p>
            <a:endParaRPr lang="en-US"/>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lang="en-US" sz="1600" kern="1200" dirty="0">
                <a:solidFill>
                  <a:schemeClr val="accent1"/>
                </a:solidFill>
                <a:latin typeface="+mn-lt"/>
                <a:ea typeface="+mn-ea"/>
                <a:cs typeface="+mn-cs"/>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Name – 16 </a:t>
            </a:r>
            <a:r>
              <a:rPr lang="en-US" err="1"/>
              <a:t>pt</a:t>
            </a:r>
            <a:r>
              <a:rPr lang="en-US"/>
              <a:t> </a:t>
            </a:r>
          </a:p>
          <a:p>
            <a:pPr lvl="1"/>
            <a:r>
              <a:rPr lang="en-US"/>
              <a:t>Designation – 14pt</a:t>
            </a:r>
          </a:p>
          <a:p>
            <a:pPr lvl="2"/>
            <a:r>
              <a:rPr lang="en-US"/>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4" name="Picture 23" descr="A close up of a sign&#10;&#10;Description automatically generated">
            <a:extLst>
              <a:ext uri="{FF2B5EF4-FFF2-40B4-BE49-F238E27FC236}">
                <a16:creationId xmlns:a16="http://schemas.microsoft.com/office/drawing/2014/main" id="{E5FDB34C-78C3-40EB-AA12-1024F5B0E2B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sp>
        <p:nvSpPr>
          <p:cNvPr id="19" name="Title 15">
            <a:extLst>
              <a:ext uri="{FF2B5EF4-FFF2-40B4-BE49-F238E27FC236}">
                <a16:creationId xmlns:a16="http://schemas.microsoft.com/office/drawing/2014/main" id="{785001AD-7919-48F8-8924-DF2D90A65A0A}"/>
              </a:ext>
            </a:extLst>
          </p:cNvPr>
          <p:cNvSpPr>
            <a:spLocks noGrp="1"/>
          </p:cNvSpPr>
          <p:nvPr>
            <p:ph type="title"/>
          </p:nvPr>
        </p:nvSpPr>
        <p:spPr>
          <a:xfrm>
            <a:off x="530225" y="192443"/>
            <a:ext cx="11403561" cy="475652"/>
          </a:xfrm>
        </p:spPr>
        <p:txBody>
          <a:bodyPr/>
          <a:lstStyle/>
          <a:p>
            <a:endParaRPr lang="en-US"/>
          </a:p>
        </p:txBody>
      </p:sp>
      <p:sp>
        <p:nvSpPr>
          <p:cNvPr id="21" name="Text Placeholder 6">
            <a:extLst>
              <a:ext uri="{FF2B5EF4-FFF2-40B4-BE49-F238E27FC236}">
                <a16:creationId xmlns:a16="http://schemas.microsoft.com/office/drawing/2014/main" id="{D79C97FD-DADD-4ACF-A032-19F7B9F148C0}"/>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2922166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Journey_Layout-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F9F3-20E9-438E-9DD0-6875A4C3F7B9}"/>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00C246A5-6BA0-4758-9156-60AE37FE93B9}"/>
              </a:ext>
            </a:extLst>
          </p:cNvPr>
          <p:cNvGrpSpPr/>
          <p:nvPr userDrawn="1"/>
        </p:nvGrpSpPr>
        <p:grpSpPr>
          <a:xfrm>
            <a:off x="1867105" y="787218"/>
            <a:ext cx="1726273" cy="326761"/>
            <a:chOff x="2308954" y="1058863"/>
            <a:chExt cx="1925839" cy="392113"/>
          </a:xfrm>
          <a:solidFill>
            <a:schemeClr val="bg2"/>
          </a:solidFill>
        </p:grpSpPr>
        <p:sp>
          <p:nvSpPr>
            <p:cNvPr id="4" name="Freeform 6">
              <a:extLst>
                <a:ext uri="{FF2B5EF4-FFF2-40B4-BE49-F238E27FC236}">
                  <a16:creationId xmlns:a16="http://schemas.microsoft.com/office/drawing/2014/main" id="{665873F3-09B8-4A3A-8310-E30AFAEA7A8B}"/>
                </a:ext>
              </a:extLst>
            </p:cNvPr>
            <p:cNvSpPr>
              <a:spLocks/>
            </p:cNvSpPr>
            <p:nvPr/>
          </p:nvSpPr>
          <p:spPr bwMode="auto">
            <a:xfrm>
              <a:off x="2308954" y="1058863"/>
              <a:ext cx="1925839" cy="392113"/>
            </a:xfrm>
            <a:custGeom>
              <a:avLst/>
              <a:gdLst>
                <a:gd name="T0" fmla="*/ 0 w 5241"/>
                <a:gd name="T1" fmla="*/ 0 h 1080"/>
                <a:gd name="T2" fmla="*/ 4834 w 5241"/>
                <a:gd name="T3" fmla="*/ 0 h 1080"/>
                <a:gd name="T4" fmla="*/ 5241 w 5241"/>
                <a:gd name="T5" fmla="*/ 540 h 1080"/>
                <a:gd name="T6" fmla="*/ 4834 w 5241"/>
                <a:gd name="T7" fmla="*/ 1080 h 1080"/>
                <a:gd name="T8" fmla="*/ 0 w 5241"/>
                <a:gd name="T9" fmla="*/ 1080 h 1080"/>
                <a:gd name="T10" fmla="*/ 407 w 5241"/>
                <a:gd name="T11" fmla="*/ 540 h 1080"/>
                <a:gd name="T12" fmla="*/ 0 w 5241"/>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5241" h="1080">
                  <a:moveTo>
                    <a:pt x="0" y="0"/>
                  </a:moveTo>
                  <a:lnTo>
                    <a:pt x="4834" y="0"/>
                  </a:lnTo>
                  <a:lnTo>
                    <a:pt x="5241" y="540"/>
                  </a:lnTo>
                  <a:lnTo>
                    <a:pt x="4834" y="1080"/>
                  </a:lnTo>
                  <a:lnTo>
                    <a:pt x="0" y="1080"/>
                  </a:lnTo>
                  <a:lnTo>
                    <a:pt x="407" y="5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reeform 7">
              <a:extLst>
                <a:ext uri="{FF2B5EF4-FFF2-40B4-BE49-F238E27FC236}">
                  <a16:creationId xmlns:a16="http://schemas.microsoft.com/office/drawing/2014/main" id="{7F8BE72D-2111-4116-886E-92C93D42CE04}"/>
                </a:ext>
              </a:extLst>
            </p:cNvPr>
            <p:cNvSpPr>
              <a:spLocks/>
            </p:cNvSpPr>
            <p:nvPr/>
          </p:nvSpPr>
          <p:spPr bwMode="auto">
            <a:xfrm>
              <a:off x="2308954" y="1254126"/>
              <a:ext cx="1925839" cy="196850"/>
            </a:xfrm>
            <a:custGeom>
              <a:avLst/>
              <a:gdLst>
                <a:gd name="T0" fmla="*/ 5241 w 5241"/>
                <a:gd name="T1" fmla="*/ 0 h 540"/>
                <a:gd name="T2" fmla="*/ 4834 w 5241"/>
                <a:gd name="T3" fmla="*/ 540 h 540"/>
                <a:gd name="T4" fmla="*/ 0 w 5241"/>
                <a:gd name="T5" fmla="*/ 540 h 540"/>
                <a:gd name="T6" fmla="*/ 407 w 5241"/>
                <a:gd name="T7" fmla="*/ 0 h 540"/>
                <a:gd name="T8" fmla="*/ 5241 w 5241"/>
                <a:gd name="T9" fmla="*/ 0 h 540"/>
              </a:gdLst>
              <a:ahLst/>
              <a:cxnLst>
                <a:cxn ang="0">
                  <a:pos x="T0" y="T1"/>
                </a:cxn>
                <a:cxn ang="0">
                  <a:pos x="T2" y="T3"/>
                </a:cxn>
                <a:cxn ang="0">
                  <a:pos x="T4" y="T5"/>
                </a:cxn>
                <a:cxn ang="0">
                  <a:pos x="T6" y="T7"/>
                </a:cxn>
                <a:cxn ang="0">
                  <a:pos x="T8" y="T9"/>
                </a:cxn>
              </a:cxnLst>
              <a:rect l="0" t="0" r="r" b="b"/>
              <a:pathLst>
                <a:path w="5241" h="540">
                  <a:moveTo>
                    <a:pt x="5241" y="0"/>
                  </a:moveTo>
                  <a:lnTo>
                    <a:pt x="4834" y="540"/>
                  </a:lnTo>
                  <a:lnTo>
                    <a:pt x="0" y="540"/>
                  </a:lnTo>
                  <a:lnTo>
                    <a:pt x="407" y="0"/>
                  </a:lnTo>
                  <a:lnTo>
                    <a:pt x="5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1CBE4CD0-4461-4EA0-B3EC-422DCF591B55}"/>
              </a:ext>
            </a:extLst>
          </p:cNvPr>
          <p:cNvGrpSpPr/>
          <p:nvPr userDrawn="1"/>
        </p:nvGrpSpPr>
        <p:grpSpPr>
          <a:xfrm>
            <a:off x="3519889" y="787218"/>
            <a:ext cx="1726273" cy="326761"/>
            <a:chOff x="4152808" y="1058863"/>
            <a:chExt cx="1925839" cy="392113"/>
          </a:xfrm>
          <a:solidFill>
            <a:schemeClr val="bg2"/>
          </a:solidFill>
        </p:grpSpPr>
        <p:sp>
          <p:nvSpPr>
            <p:cNvPr id="7" name="Freeform 8">
              <a:extLst>
                <a:ext uri="{FF2B5EF4-FFF2-40B4-BE49-F238E27FC236}">
                  <a16:creationId xmlns:a16="http://schemas.microsoft.com/office/drawing/2014/main" id="{CA07B454-DD5A-40A6-B06E-875FF5521EEE}"/>
                </a:ext>
              </a:extLst>
            </p:cNvPr>
            <p:cNvSpPr>
              <a:spLocks/>
            </p:cNvSpPr>
            <p:nvPr/>
          </p:nvSpPr>
          <p:spPr bwMode="auto">
            <a:xfrm>
              <a:off x="4152808" y="1058863"/>
              <a:ext cx="1925839" cy="392113"/>
            </a:xfrm>
            <a:custGeom>
              <a:avLst/>
              <a:gdLst>
                <a:gd name="T0" fmla="*/ 0 w 5241"/>
                <a:gd name="T1" fmla="*/ 0 h 1080"/>
                <a:gd name="T2" fmla="*/ 4833 w 5241"/>
                <a:gd name="T3" fmla="*/ 0 h 1080"/>
                <a:gd name="T4" fmla="*/ 5241 w 5241"/>
                <a:gd name="T5" fmla="*/ 540 h 1080"/>
                <a:gd name="T6" fmla="*/ 4833 w 5241"/>
                <a:gd name="T7" fmla="*/ 1080 h 1080"/>
                <a:gd name="T8" fmla="*/ 0 w 5241"/>
                <a:gd name="T9" fmla="*/ 1080 h 1080"/>
                <a:gd name="T10" fmla="*/ 407 w 5241"/>
                <a:gd name="T11" fmla="*/ 540 h 1080"/>
                <a:gd name="T12" fmla="*/ 0 w 5241"/>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5241" h="1080">
                  <a:moveTo>
                    <a:pt x="0" y="0"/>
                  </a:moveTo>
                  <a:lnTo>
                    <a:pt x="4833" y="0"/>
                  </a:lnTo>
                  <a:lnTo>
                    <a:pt x="5241" y="540"/>
                  </a:lnTo>
                  <a:lnTo>
                    <a:pt x="4833" y="1080"/>
                  </a:lnTo>
                  <a:lnTo>
                    <a:pt x="0" y="1080"/>
                  </a:lnTo>
                  <a:lnTo>
                    <a:pt x="407" y="5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9">
              <a:extLst>
                <a:ext uri="{FF2B5EF4-FFF2-40B4-BE49-F238E27FC236}">
                  <a16:creationId xmlns:a16="http://schemas.microsoft.com/office/drawing/2014/main" id="{05E72D76-F754-4CD7-AD54-D2290D588D6F}"/>
                </a:ext>
              </a:extLst>
            </p:cNvPr>
            <p:cNvSpPr>
              <a:spLocks/>
            </p:cNvSpPr>
            <p:nvPr/>
          </p:nvSpPr>
          <p:spPr bwMode="auto">
            <a:xfrm>
              <a:off x="4152808" y="1254126"/>
              <a:ext cx="1925839" cy="196850"/>
            </a:xfrm>
            <a:custGeom>
              <a:avLst/>
              <a:gdLst>
                <a:gd name="T0" fmla="*/ 5241 w 5241"/>
                <a:gd name="T1" fmla="*/ 0 h 540"/>
                <a:gd name="T2" fmla="*/ 4833 w 5241"/>
                <a:gd name="T3" fmla="*/ 540 h 540"/>
                <a:gd name="T4" fmla="*/ 0 w 5241"/>
                <a:gd name="T5" fmla="*/ 540 h 540"/>
                <a:gd name="T6" fmla="*/ 407 w 5241"/>
                <a:gd name="T7" fmla="*/ 0 h 540"/>
                <a:gd name="T8" fmla="*/ 5241 w 5241"/>
                <a:gd name="T9" fmla="*/ 0 h 540"/>
              </a:gdLst>
              <a:ahLst/>
              <a:cxnLst>
                <a:cxn ang="0">
                  <a:pos x="T0" y="T1"/>
                </a:cxn>
                <a:cxn ang="0">
                  <a:pos x="T2" y="T3"/>
                </a:cxn>
                <a:cxn ang="0">
                  <a:pos x="T4" y="T5"/>
                </a:cxn>
                <a:cxn ang="0">
                  <a:pos x="T6" y="T7"/>
                </a:cxn>
                <a:cxn ang="0">
                  <a:pos x="T8" y="T9"/>
                </a:cxn>
              </a:cxnLst>
              <a:rect l="0" t="0" r="r" b="b"/>
              <a:pathLst>
                <a:path w="5241" h="540">
                  <a:moveTo>
                    <a:pt x="5241" y="0"/>
                  </a:moveTo>
                  <a:lnTo>
                    <a:pt x="4833" y="540"/>
                  </a:lnTo>
                  <a:lnTo>
                    <a:pt x="0" y="540"/>
                  </a:lnTo>
                  <a:lnTo>
                    <a:pt x="407" y="0"/>
                  </a:lnTo>
                  <a:lnTo>
                    <a:pt x="5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3837464E-E04C-4335-A612-8E397A453113}"/>
              </a:ext>
            </a:extLst>
          </p:cNvPr>
          <p:cNvGrpSpPr/>
          <p:nvPr userDrawn="1"/>
        </p:nvGrpSpPr>
        <p:grpSpPr>
          <a:xfrm>
            <a:off x="5172673" y="787218"/>
            <a:ext cx="1726273" cy="326761"/>
            <a:chOff x="5996662" y="1058863"/>
            <a:chExt cx="1925839" cy="392113"/>
          </a:xfrm>
          <a:solidFill>
            <a:schemeClr val="bg2"/>
          </a:solidFill>
        </p:grpSpPr>
        <p:sp>
          <p:nvSpPr>
            <p:cNvPr id="10" name="Freeform 10">
              <a:extLst>
                <a:ext uri="{FF2B5EF4-FFF2-40B4-BE49-F238E27FC236}">
                  <a16:creationId xmlns:a16="http://schemas.microsoft.com/office/drawing/2014/main" id="{F9801E17-3044-4E51-A85C-7137FF7B98FB}"/>
                </a:ext>
              </a:extLst>
            </p:cNvPr>
            <p:cNvSpPr>
              <a:spLocks/>
            </p:cNvSpPr>
            <p:nvPr/>
          </p:nvSpPr>
          <p:spPr bwMode="auto">
            <a:xfrm>
              <a:off x="5996662" y="1058863"/>
              <a:ext cx="1925839" cy="392113"/>
            </a:xfrm>
            <a:custGeom>
              <a:avLst/>
              <a:gdLst>
                <a:gd name="T0" fmla="*/ 0 w 5241"/>
                <a:gd name="T1" fmla="*/ 0 h 1080"/>
                <a:gd name="T2" fmla="*/ 4833 w 5241"/>
                <a:gd name="T3" fmla="*/ 0 h 1080"/>
                <a:gd name="T4" fmla="*/ 5241 w 5241"/>
                <a:gd name="T5" fmla="*/ 540 h 1080"/>
                <a:gd name="T6" fmla="*/ 4833 w 5241"/>
                <a:gd name="T7" fmla="*/ 1080 h 1080"/>
                <a:gd name="T8" fmla="*/ 0 w 5241"/>
                <a:gd name="T9" fmla="*/ 1080 h 1080"/>
                <a:gd name="T10" fmla="*/ 407 w 5241"/>
                <a:gd name="T11" fmla="*/ 540 h 1080"/>
                <a:gd name="T12" fmla="*/ 0 w 5241"/>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5241" h="1080">
                  <a:moveTo>
                    <a:pt x="0" y="0"/>
                  </a:moveTo>
                  <a:lnTo>
                    <a:pt x="4833" y="0"/>
                  </a:lnTo>
                  <a:lnTo>
                    <a:pt x="5241" y="540"/>
                  </a:lnTo>
                  <a:lnTo>
                    <a:pt x="4833" y="1080"/>
                  </a:lnTo>
                  <a:lnTo>
                    <a:pt x="0" y="1080"/>
                  </a:lnTo>
                  <a:lnTo>
                    <a:pt x="407" y="5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1">
              <a:extLst>
                <a:ext uri="{FF2B5EF4-FFF2-40B4-BE49-F238E27FC236}">
                  <a16:creationId xmlns:a16="http://schemas.microsoft.com/office/drawing/2014/main" id="{C96A888F-486B-4954-838E-B409939BE294}"/>
                </a:ext>
              </a:extLst>
            </p:cNvPr>
            <p:cNvSpPr>
              <a:spLocks/>
            </p:cNvSpPr>
            <p:nvPr/>
          </p:nvSpPr>
          <p:spPr bwMode="auto">
            <a:xfrm>
              <a:off x="5996662" y="1254126"/>
              <a:ext cx="1925839" cy="196850"/>
            </a:xfrm>
            <a:custGeom>
              <a:avLst/>
              <a:gdLst>
                <a:gd name="T0" fmla="*/ 5241 w 5241"/>
                <a:gd name="T1" fmla="*/ 0 h 540"/>
                <a:gd name="T2" fmla="*/ 4833 w 5241"/>
                <a:gd name="T3" fmla="*/ 540 h 540"/>
                <a:gd name="T4" fmla="*/ 0 w 5241"/>
                <a:gd name="T5" fmla="*/ 540 h 540"/>
                <a:gd name="T6" fmla="*/ 407 w 5241"/>
                <a:gd name="T7" fmla="*/ 0 h 540"/>
                <a:gd name="T8" fmla="*/ 5241 w 5241"/>
                <a:gd name="T9" fmla="*/ 0 h 540"/>
              </a:gdLst>
              <a:ahLst/>
              <a:cxnLst>
                <a:cxn ang="0">
                  <a:pos x="T0" y="T1"/>
                </a:cxn>
                <a:cxn ang="0">
                  <a:pos x="T2" y="T3"/>
                </a:cxn>
                <a:cxn ang="0">
                  <a:pos x="T4" y="T5"/>
                </a:cxn>
                <a:cxn ang="0">
                  <a:pos x="T6" y="T7"/>
                </a:cxn>
                <a:cxn ang="0">
                  <a:pos x="T8" y="T9"/>
                </a:cxn>
              </a:cxnLst>
              <a:rect l="0" t="0" r="r" b="b"/>
              <a:pathLst>
                <a:path w="5241" h="540">
                  <a:moveTo>
                    <a:pt x="5241" y="0"/>
                  </a:moveTo>
                  <a:lnTo>
                    <a:pt x="4833" y="540"/>
                  </a:lnTo>
                  <a:lnTo>
                    <a:pt x="0" y="540"/>
                  </a:lnTo>
                  <a:lnTo>
                    <a:pt x="407" y="0"/>
                  </a:lnTo>
                  <a:lnTo>
                    <a:pt x="5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7E683E9D-20F2-4152-9F77-4A0CAA247052}"/>
              </a:ext>
            </a:extLst>
          </p:cNvPr>
          <p:cNvGrpSpPr/>
          <p:nvPr userDrawn="1"/>
        </p:nvGrpSpPr>
        <p:grpSpPr>
          <a:xfrm>
            <a:off x="6825457" y="787218"/>
            <a:ext cx="1726273" cy="326761"/>
            <a:chOff x="7840516" y="1058863"/>
            <a:chExt cx="1925839" cy="392113"/>
          </a:xfrm>
          <a:solidFill>
            <a:schemeClr val="bg2"/>
          </a:solidFill>
        </p:grpSpPr>
        <p:sp>
          <p:nvSpPr>
            <p:cNvPr id="13" name="Freeform 12">
              <a:extLst>
                <a:ext uri="{FF2B5EF4-FFF2-40B4-BE49-F238E27FC236}">
                  <a16:creationId xmlns:a16="http://schemas.microsoft.com/office/drawing/2014/main" id="{12ACEE5B-2ADC-4B51-864B-16108CE73CCF}"/>
                </a:ext>
              </a:extLst>
            </p:cNvPr>
            <p:cNvSpPr>
              <a:spLocks/>
            </p:cNvSpPr>
            <p:nvPr/>
          </p:nvSpPr>
          <p:spPr bwMode="auto">
            <a:xfrm>
              <a:off x="7840516" y="1058863"/>
              <a:ext cx="1925839" cy="392113"/>
            </a:xfrm>
            <a:custGeom>
              <a:avLst/>
              <a:gdLst>
                <a:gd name="T0" fmla="*/ 0 w 5241"/>
                <a:gd name="T1" fmla="*/ 0 h 1080"/>
                <a:gd name="T2" fmla="*/ 4833 w 5241"/>
                <a:gd name="T3" fmla="*/ 0 h 1080"/>
                <a:gd name="T4" fmla="*/ 5241 w 5241"/>
                <a:gd name="T5" fmla="*/ 540 h 1080"/>
                <a:gd name="T6" fmla="*/ 4833 w 5241"/>
                <a:gd name="T7" fmla="*/ 1080 h 1080"/>
                <a:gd name="T8" fmla="*/ 0 w 5241"/>
                <a:gd name="T9" fmla="*/ 1080 h 1080"/>
                <a:gd name="T10" fmla="*/ 407 w 5241"/>
                <a:gd name="T11" fmla="*/ 540 h 1080"/>
                <a:gd name="T12" fmla="*/ 0 w 5241"/>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5241" h="1080">
                  <a:moveTo>
                    <a:pt x="0" y="0"/>
                  </a:moveTo>
                  <a:lnTo>
                    <a:pt x="4833" y="0"/>
                  </a:lnTo>
                  <a:lnTo>
                    <a:pt x="5241" y="540"/>
                  </a:lnTo>
                  <a:lnTo>
                    <a:pt x="4833" y="1080"/>
                  </a:lnTo>
                  <a:lnTo>
                    <a:pt x="0" y="1080"/>
                  </a:lnTo>
                  <a:lnTo>
                    <a:pt x="407" y="5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0CDE5E0E-952E-4557-BEAF-D2C20D478D1D}"/>
                </a:ext>
              </a:extLst>
            </p:cNvPr>
            <p:cNvSpPr>
              <a:spLocks/>
            </p:cNvSpPr>
            <p:nvPr/>
          </p:nvSpPr>
          <p:spPr bwMode="auto">
            <a:xfrm>
              <a:off x="7840516" y="1254126"/>
              <a:ext cx="1925839" cy="196850"/>
            </a:xfrm>
            <a:custGeom>
              <a:avLst/>
              <a:gdLst>
                <a:gd name="T0" fmla="*/ 5241 w 5241"/>
                <a:gd name="T1" fmla="*/ 0 h 540"/>
                <a:gd name="T2" fmla="*/ 4833 w 5241"/>
                <a:gd name="T3" fmla="*/ 540 h 540"/>
                <a:gd name="T4" fmla="*/ 0 w 5241"/>
                <a:gd name="T5" fmla="*/ 540 h 540"/>
                <a:gd name="T6" fmla="*/ 407 w 5241"/>
                <a:gd name="T7" fmla="*/ 0 h 540"/>
                <a:gd name="T8" fmla="*/ 5241 w 5241"/>
                <a:gd name="T9" fmla="*/ 0 h 540"/>
              </a:gdLst>
              <a:ahLst/>
              <a:cxnLst>
                <a:cxn ang="0">
                  <a:pos x="T0" y="T1"/>
                </a:cxn>
                <a:cxn ang="0">
                  <a:pos x="T2" y="T3"/>
                </a:cxn>
                <a:cxn ang="0">
                  <a:pos x="T4" y="T5"/>
                </a:cxn>
                <a:cxn ang="0">
                  <a:pos x="T6" y="T7"/>
                </a:cxn>
                <a:cxn ang="0">
                  <a:pos x="T8" y="T9"/>
                </a:cxn>
              </a:cxnLst>
              <a:rect l="0" t="0" r="r" b="b"/>
              <a:pathLst>
                <a:path w="5241" h="540">
                  <a:moveTo>
                    <a:pt x="5241" y="0"/>
                  </a:moveTo>
                  <a:lnTo>
                    <a:pt x="4833" y="540"/>
                  </a:lnTo>
                  <a:lnTo>
                    <a:pt x="0" y="540"/>
                  </a:lnTo>
                  <a:lnTo>
                    <a:pt x="407" y="0"/>
                  </a:lnTo>
                  <a:lnTo>
                    <a:pt x="5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6166B076-B43A-4FA4-B629-524AEC8346D0}"/>
              </a:ext>
            </a:extLst>
          </p:cNvPr>
          <p:cNvGrpSpPr/>
          <p:nvPr userDrawn="1"/>
        </p:nvGrpSpPr>
        <p:grpSpPr>
          <a:xfrm>
            <a:off x="8478242" y="787218"/>
            <a:ext cx="1726273" cy="326761"/>
            <a:chOff x="9684370" y="1058863"/>
            <a:chExt cx="1925839" cy="392113"/>
          </a:xfrm>
          <a:solidFill>
            <a:schemeClr val="bg2"/>
          </a:solidFill>
        </p:grpSpPr>
        <p:sp>
          <p:nvSpPr>
            <p:cNvPr id="16" name="Freeform 14">
              <a:extLst>
                <a:ext uri="{FF2B5EF4-FFF2-40B4-BE49-F238E27FC236}">
                  <a16:creationId xmlns:a16="http://schemas.microsoft.com/office/drawing/2014/main" id="{4142F55F-834C-49B4-A105-92F74D491E5E}"/>
                </a:ext>
              </a:extLst>
            </p:cNvPr>
            <p:cNvSpPr>
              <a:spLocks/>
            </p:cNvSpPr>
            <p:nvPr/>
          </p:nvSpPr>
          <p:spPr bwMode="auto">
            <a:xfrm>
              <a:off x="9684370" y="1058863"/>
              <a:ext cx="1925839" cy="392113"/>
            </a:xfrm>
            <a:custGeom>
              <a:avLst/>
              <a:gdLst>
                <a:gd name="T0" fmla="*/ 0 w 5241"/>
                <a:gd name="T1" fmla="*/ 0 h 1080"/>
                <a:gd name="T2" fmla="*/ 4833 w 5241"/>
                <a:gd name="T3" fmla="*/ 0 h 1080"/>
                <a:gd name="T4" fmla="*/ 5241 w 5241"/>
                <a:gd name="T5" fmla="*/ 540 h 1080"/>
                <a:gd name="T6" fmla="*/ 4833 w 5241"/>
                <a:gd name="T7" fmla="*/ 1080 h 1080"/>
                <a:gd name="T8" fmla="*/ 0 w 5241"/>
                <a:gd name="T9" fmla="*/ 1080 h 1080"/>
                <a:gd name="T10" fmla="*/ 407 w 5241"/>
                <a:gd name="T11" fmla="*/ 540 h 1080"/>
                <a:gd name="T12" fmla="*/ 0 w 5241"/>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5241" h="1080">
                  <a:moveTo>
                    <a:pt x="0" y="0"/>
                  </a:moveTo>
                  <a:lnTo>
                    <a:pt x="4833" y="0"/>
                  </a:lnTo>
                  <a:lnTo>
                    <a:pt x="5241" y="540"/>
                  </a:lnTo>
                  <a:lnTo>
                    <a:pt x="4833" y="1080"/>
                  </a:lnTo>
                  <a:lnTo>
                    <a:pt x="0" y="1080"/>
                  </a:lnTo>
                  <a:lnTo>
                    <a:pt x="407" y="5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5">
              <a:extLst>
                <a:ext uri="{FF2B5EF4-FFF2-40B4-BE49-F238E27FC236}">
                  <a16:creationId xmlns:a16="http://schemas.microsoft.com/office/drawing/2014/main" id="{28ADB6DA-8121-4C40-A282-96B3E1C2D793}"/>
                </a:ext>
              </a:extLst>
            </p:cNvPr>
            <p:cNvSpPr>
              <a:spLocks/>
            </p:cNvSpPr>
            <p:nvPr/>
          </p:nvSpPr>
          <p:spPr bwMode="auto">
            <a:xfrm>
              <a:off x="9684370" y="1254126"/>
              <a:ext cx="1925839" cy="196850"/>
            </a:xfrm>
            <a:custGeom>
              <a:avLst/>
              <a:gdLst>
                <a:gd name="T0" fmla="*/ 5241 w 5241"/>
                <a:gd name="T1" fmla="*/ 0 h 540"/>
                <a:gd name="T2" fmla="*/ 4833 w 5241"/>
                <a:gd name="T3" fmla="*/ 540 h 540"/>
                <a:gd name="T4" fmla="*/ 0 w 5241"/>
                <a:gd name="T5" fmla="*/ 540 h 540"/>
                <a:gd name="T6" fmla="*/ 407 w 5241"/>
                <a:gd name="T7" fmla="*/ 0 h 540"/>
                <a:gd name="T8" fmla="*/ 5241 w 5241"/>
                <a:gd name="T9" fmla="*/ 0 h 540"/>
              </a:gdLst>
              <a:ahLst/>
              <a:cxnLst>
                <a:cxn ang="0">
                  <a:pos x="T0" y="T1"/>
                </a:cxn>
                <a:cxn ang="0">
                  <a:pos x="T2" y="T3"/>
                </a:cxn>
                <a:cxn ang="0">
                  <a:pos x="T4" y="T5"/>
                </a:cxn>
                <a:cxn ang="0">
                  <a:pos x="T6" y="T7"/>
                </a:cxn>
                <a:cxn ang="0">
                  <a:pos x="T8" y="T9"/>
                </a:cxn>
              </a:cxnLst>
              <a:rect l="0" t="0" r="r" b="b"/>
              <a:pathLst>
                <a:path w="5241" h="540">
                  <a:moveTo>
                    <a:pt x="5241" y="0"/>
                  </a:moveTo>
                  <a:lnTo>
                    <a:pt x="4833" y="540"/>
                  </a:lnTo>
                  <a:lnTo>
                    <a:pt x="0" y="540"/>
                  </a:lnTo>
                  <a:lnTo>
                    <a:pt x="407" y="0"/>
                  </a:lnTo>
                  <a:lnTo>
                    <a:pt x="52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CD5BFBEE-8EA1-41D1-B872-E1D32123F672}"/>
              </a:ext>
            </a:extLst>
          </p:cNvPr>
          <p:cNvGrpSpPr/>
          <p:nvPr userDrawn="1"/>
        </p:nvGrpSpPr>
        <p:grpSpPr>
          <a:xfrm>
            <a:off x="10131026" y="787218"/>
            <a:ext cx="1726273" cy="326761"/>
            <a:chOff x="11528224" y="1058863"/>
            <a:chExt cx="1925839" cy="392113"/>
          </a:xfrm>
          <a:solidFill>
            <a:schemeClr val="bg2"/>
          </a:solidFill>
        </p:grpSpPr>
        <p:sp>
          <p:nvSpPr>
            <p:cNvPr id="19" name="Freeform 16">
              <a:extLst>
                <a:ext uri="{FF2B5EF4-FFF2-40B4-BE49-F238E27FC236}">
                  <a16:creationId xmlns:a16="http://schemas.microsoft.com/office/drawing/2014/main" id="{D134ADD1-BD9E-4919-A1A9-4AC1D0D97596}"/>
                </a:ext>
              </a:extLst>
            </p:cNvPr>
            <p:cNvSpPr>
              <a:spLocks/>
            </p:cNvSpPr>
            <p:nvPr/>
          </p:nvSpPr>
          <p:spPr bwMode="auto">
            <a:xfrm>
              <a:off x="11528224" y="1058863"/>
              <a:ext cx="1925839" cy="392113"/>
            </a:xfrm>
            <a:custGeom>
              <a:avLst/>
              <a:gdLst>
                <a:gd name="T0" fmla="*/ 0 w 5242"/>
                <a:gd name="T1" fmla="*/ 0 h 1080"/>
                <a:gd name="T2" fmla="*/ 4834 w 5242"/>
                <a:gd name="T3" fmla="*/ 0 h 1080"/>
                <a:gd name="T4" fmla="*/ 5242 w 5242"/>
                <a:gd name="T5" fmla="*/ 540 h 1080"/>
                <a:gd name="T6" fmla="*/ 4834 w 5242"/>
                <a:gd name="T7" fmla="*/ 1080 h 1080"/>
                <a:gd name="T8" fmla="*/ 0 w 5242"/>
                <a:gd name="T9" fmla="*/ 1080 h 1080"/>
                <a:gd name="T10" fmla="*/ 408 w 5242"/>
                <a:gd name="T11" fmla="*/ 540 h 1080"/>
                <a:gd name="T12" fmla="*/ 0 w 5242"/>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5242" h="1080">
                  <a:moveTo>
                    <a:pt x="0" y="0"/>
                  </a:moveTo>
                  <a:lnTo>
                    <a:pt x="4834" y="0"/>
                  </a:lnTo>
                  <a:lnTo>
                    <a:pt x="5242" y="540"/>
                  </a:lnTo>
                  <a:lnTo>
                    <a:pt x="4834" y="1080"/>
                  </a:lnTo>
                  <a:lnTo>
                    <a:pt x="0" y="1080"/>
                  </a:lnTo>
                  <a:lnTo>
                    <a:pt x="408" y="5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7">
              <a:extLst>
                <a:ext uri="{FF2B5EF4-FFF2-40B4-BE49-F238E27FC236}">
                  <a16:creationId xmlns:a16="http://schemas.microsoft.com/office/drawing/2014/main" id="{F068F5B4-7FA3-410F-B483-668D470FF6A2}"/>
                </a:ext>
              </a:extLst>
            </p:cNvPr>
            <p:cNvSpPr>
              <a:spLocks/>
            </p:cNvSpPr>
            <p:nvPr/>
          </p:nvSpPr>
          <p:spPr bwMode="auto">
            <a:xfrm>
              <a:off x="11528224" y="1254126"/>
              <a:ext cx="1925839" cy="196850"/>
            </a:xfrm>
            <a:custGeom>
              <a:avLst/>
              <a:gdLst>
                <a:gd name="T0" fmla="*/ 5242 w 5242"/>
                <a:gd name="T1" fmla="*/ 0 h 540"/>
                <a:gd name="T2" fmla="*/ 4834 w 5242"/>
                <a:gd name="T3" fmla="*/ 540 h 540"/>
                <a:gd name="T4" fmla="*/ 0 w 5242"/>
                <a:gd name="T5" fmla="*/ 540 h 540"/>
                <a:gd name="T6" fmla="*/ 408 w 5242"/>
                <a:gd name="T7" fmla="*/ 0 h 540"/>
                <a:gd name="T8" fmla="*/ 5242 w 5242"/>
                <a:gd name="T9" fmla="*/ 0 h 540"/>
              </a:gdLst>
              <a:ahLst/>
              <a:cxnLst>
                <a:cxn ang="0">
                  <a:pos x="T0" y="T1"/>
                </a:cxn>
                <a:cxn ang="0">
                  <a:pos x="T2" y="T3"/>
                </a:cxn>
                <a:cxn ang="0">
                  <a:pos x="T4" y="T5"/>
                </a:cxn>
                <a:cxn ang="0">
                  <a:pos x="T6" y="T7"/>
                </a:cxn>
                <a:cxn ang="0">
                  <a:pos x="T8" y="T9"/>
                </a:cxn>
              </a:cxnLst>
              <a:rect l="0" t="0" r="r" b="b"/>
              <a:pathLst>
                <a:path w="5242" h="540">
                  <a:moveTo>
                    <a:pt x="5242" y="0"/>
                  </a:moveTo>
                  <a:lnTo>
                    <a:pt x="4834" y="540"/>
                  </a:lnTo>
                  <a:lnTo>
                    <a:pt x="0" y="540"/>
                  </a:lnTo>
                  <a:lnTo>
                    <a:pt x="408" y="0"/>
                  </a:lnTo>
                  <a:lnTo>
                    <a:pt x="52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1" name="Line 22">
            <a:extLst>
              <a:ext uri="{FF2B5EF4-FFF2-40B4-BE49-F238E27FC236}">
                <a16:creationId xmlns:a16="http://schemas.microsoft.com/office/drawing/2014/main" id="{5224D493-DA0C-482A-94AA-A489BACBFA45}"/>
              </a:ext>
            </a:extLst>
          </p:cNvPr>
          <p:cNvSpPr>
            <a:spLocks noChangeShapeType="1"/>
          </p:cNvSpPr>
          <p:nvPr userDrawn="1"/>
        </p:nvSpPr>
        <p:spPr bwMode="auto">
          <a:xfrm flipH="1">
            <a:off x="799206" y="2524194"/>
            <a:ext cx="11058094" cy="0"/>
          </a:xfrm>
          <a:prstGeom prst="line">
            <a:avLst/>
          </a:prstGeom>
          <a:noFill/>
          <a:ln w="22225" cap="flat">
            <a:solidFill>
              <a:srgbClr val="999999"/>
            </a:solidFill>
            <a:prstDash val="dash"/>
            <a:miter lim="800000"/>
            <a:headEnd/>
            <a:tailEnd/>
          </a:ln>
          <a:extLst>
            <a:ext uri="{909E8E84-426E-40DD-AFC4-6F175D3DCCD1}">
              <a14:hiddenFill xmlns:a14="http://schemas.microsoft.com/office/drawing/2010/main">
                <a:noFill/>
              </a14:hiddenFill>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27">
            <a:extLst>
              <a:ext uri="{FF2B5EF4-FFF2-40B4-BE49-F238E27FC236}">
                <a16:creationId xmlns:a16="http://schemas.microsoft.com/office/drawing/2014/main" id="{43EB7415-B1E4-4306-9B0F-FDC996D86FE5}"/>
              </a:ext>
            </a:extLst>
          </p:cNvPr>
          <p:cNvSpPr>
            <a:spLocks noChangeShapeType="1"/>
          </p:cNvSpPr>
          <p:nvPr userDrawn="1"/>
        </p:nvSpPr>
        <p:spPr bwMode="auto">
          <a:xfrm flipH="1">
            <a:off x="799204" y="3971339"/>
            <a:ext cx="11058094" cy="0"/>
          </a:xfrm>
          <a:prstGeom prst="line">
            <a:avLst/>
          </a:prstGeom>
          <a:noFill/>
          <a:ln w="22225" cap="flat">
            <a:solidFill>
              <a:srgbClr val="999999"/>
            </a:solidFill>
            <a:prstDash val="dash"/>
            <a:miter lim="800000"/>
            <a:headEnd/>
            <a:tailEnd/>
          </a:ln>
          <a:extLst>
            <a:ext uri="{909E8E84-426E-40DD-AFC4-6F175D3DCCD1}">
              <a14:hiddenFill xmlns:a14="http://schemas.microsoft.com/office/drawing/2010/main">
                <a:noFill/>
              </a14:hiddenFill>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32">
            <a:extLst>
              <a:ext uri="{FF2B5EF4-FFF2-40B4-BE49-F238E27FC236}">
                <a16:creationId xmlns:a16="http://schemas.microsoft.com/office/drawing/2014/main" id="{956BFB65-2743-4034-A813-09E3C2A4EDC9}"/>
              </a:ext>
            </a:extLst>
          </p:cNvPr>
          <p:cNvSpPr>
            <a:spLocks noChangeShapeType="1"/>
          </p:cNvSpPr>
          <p:nvPr userDrawn="1"/>
        </p:nvSpPr>
        <p:spPr bwMode="auto">
          <a:xfrm flipH="1">
            <a:off x="799206" y="5345649"/>
            <a:ext cx="11058094" cy="0"/>
          </a:xfrm>
          <a:prstGeom prst="line">
            <a:avLst/>
          </a:prstGeom>
          <a:noFill/>
          <a:ln w="22225" cap="flat">
            <a:solidFill>
              <a:srgbClr val="999999"/>
            </a:solidFill>
            <a:prstDash val="dash"/>
            <a:miter lim="800000"/>
            <a:headEnd/>
            <a:tailEnd/>
          </a:ln>
          <a:extLst>
            <a:ext uri="{909E8E84-426E-40DD-AFC4-6F175D3DCCD1}">
              <a14:hiddenFill xmlns:a14="http://schemas.microsoft.com/office/drawing/2010/main">
                <a:noFill/>
              </a14:hiddenFill>
            </a:ext>
          </a:extLst>
        </p:spPr>
        <p:txBody>
          <a:bodyPr vert="horz" wrap="square" lIns="76200" tIns="38100" rIns="76200" bIns="38100" numCol="1" anchor="t" anchorCtr="0" compatLnSpc="1">
            <a:prstTxWarp prst="textNoShape">
              <a:avLst/>
            </a:prstTxWarp>
          </a:bodyPr>
          <a:lstStyle/>
          <a:p>
            <a:pPr marL="0" marR="0" lvl="0" indent="0" algn="l" defTabSz="610985" rtl="0" eaLnBrk="1" fontAlgn="auto" latinLnBrk="0" hangingPunct="1">
              <a:lnSpc>
                <a:spcPct val="100000"/>
              </a:lnSpc>
              <a:spcBef>
                <a:spcPts val="0"/>
              </a:spcBef>
              <a:spcAft>
                <a:spcPts val="0"/>
              </a:spcAft>
              <a:buClrTx/>
              <a:buSzTx/>
              <a:buFontTx/>
              <a:buNone/>
              <a:tabLst/>
              <a:defRPr/>
            </a:pPr>
            <a:endParaRPr kumimoji="0" lang="en-US" sz="2886"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E6B4116A-D254-49CD-81B0-61893859DA42}"/>
              </a:ext>
            </a:extLst>
          </p:cNvPr>
          <p:cNvSpPr txBox="1"/>
          <p:nvPr userDrawn="1"/>
        </p:nvSpPr>
        <p:spPr>
          <a:xfrm>
            <a:off x="323442" y="1710564"/>
            <a:ext cx="1508643" cy="313932"/>
          </a:xfrm>
          <a:prstGeom prst="homePlate">
            <a:avLst/>
          </a:prstGeom>
          <a:solidFill>
            <a:schemeClr val="bg1"/>
          </a:solidFill>
          <a:ln>
            <a:solidFill>
              <a:schemeClr val="accent3"/>
            </a:solidFill>
          </a:ln>
          <a:effectLst>
            <a:outerShdw blurRad="50800" dist="38100" dir="2700000" algn="tl" rotWithShape="0">
              <a:prstClr val="black">
                <a:alpha val="40000"/>
              </a:prstClr>
            </a:outerShdw>
          </a:effectLst>
        </p:spPr>
        <p:txBody>
          <a:bodyPr wrap="square" rtlCol="0">
            <a:spAutoFit/>
          </a:bodyPr>
          <a:lstStyle/>
          <a:p>
            <a:pPr marL="0" marR="0" lvl="0" indent="0" defTabSz="610985" rtl="0" eaLnBrk="1" fontAlgn="auto" latinLnBrk="0" hangingPunct="1">
              <a:lnSpc>
                <a:spcPct val="90000"/>
              </a:lnSpc>
              <a:spcBef>
                <a:spcPts val="0"/>
              </a:spcBef>
              <a:spcAft>
                <a:spcPts val="0"/>
              </a:spcAft>
              <a:buClrTx/>
              <a:buSzTx/>
              <a:buFontTx/>
              <a:buNone/>
              <a:tabLst/>
              <a:defRPr/>
            </a:pPr>
            <a:endParaRPr kumimoji="0" lang="en-US" sz="1600" i="0" u="none" strike="noStrike" kern="1200" cap="none" spc="0" normalizeH="0" baseline="0" noProof="0">
              <a:ln>
                <a:noFill/>
              </a:ln>
              <a:solidFill>
                <a:srgbClr val="C61E57"/>
              </a:solidFill>
              <a:effectLst/>
              <a:uLnTx/>
              <a:uFillTx/>
              <a:latin typeface="Calibri" panose="020F0502020204030204"/>
              <a:ea typeface="ＭＳ Ｐゴシック" pitchFamily="34" charset="-128"/>
              <a:cs typeface="+mn-cs"/>
            </a:endParaRPr>
          </a:p>
        </p:txBody>
      </p:sp>
      <p:sp>
        <p:nvSpPr>
          <p:cNvPr id="25" name="TextBox 24">
            <a:extLst>
              <a:ext uri="{FF2B5EF4-FFF2-40B4-BE49-F238E27FC236}">
                <a16:creationId xmlns:a16="http://schemas.microsoft.com/office/drawing/2014/main" id="{10008EDF-4758-486E-96DD-FDA3B9A584E3}"/>
              </a:ext>
            </a:extLst>
          </p:cNvPr>
          <p:cNvSpPr txBox="1"/>
          <p:nvPr userDrawn="1"/>
        </p:nvSpPr>
        <p:spPr>
          <a:xfrm>
            <a:off x="288896" y="3061510"/>
            <a:ext cx="1543187" cy="313932"/>
          </a:xfrm>
          <a:prstGeom prst="homePlate">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marL="0" marR="0" lvl="0" indent="0" defTabSz="610985" rtl="0" eaLnBrk="1" fontAlgn="auto" latinLnBrk="0" hangingPunct="1">
              <a:lnSpc>
                <a:spcPct val="90000"/>
              </a:lnSpc>
              <a:spcBef>
                <a:spcPts val="0"/>
              </a:spcBef>
              <a:spcAft>
                <a:spcPts val="0"/>
              </a:spcAft>
              <a:buClrTx/>
              <a:buSzTx/>
              <a:buFontTx/>
              <a:buNone/>
              <a:tabLst/>
              <a:defRPr/>
            </a:pPr>
            <a:endParaRPr kumimoji="0" lang="en-US" sz="1600" i="0" u="none" strike="noStrike" kern="1200" cap="none" spc="0" normalizeH="0" baseline="0" noProof="0">
              <a:ln>
                <a:noFill/>
              </a:ln>
              <a:solidFill>
                <a:srgbClr val="2492BE"/>
              </a:solidFill>
              <a:effectLst/>
              <a:uLnTx/>
              <a:uFillTx/>
              <a:latin typeface="Calibri" panose="020F0502020204030204"/>
              <a:ea typeface="ＭＳ Ｐゴシック" pitchFamily="34" charset="-128"/>
              <a:cs typeface="+mn-cs"/>
            </a:endParaRPr>
          </a:p>
        </p:txBody>
      </p:sp>
      <p:sp>
        <p:nvSpPr>
          <p:cNvPr id="26" name="TextBox 25">
            <a:extLst>
              <a:ext uri="{FF2B5EF4-FFF2-40B4-BE49-F238E27FC236}">
                <a16:creationId xmlns:a16="http://schemas.microsoft.com/office/drawing/2014/main" id="{C65A13C5-E4F8-45F7-8DEE-F3584AC8E297}"/>
              </a:ext>
            </a:extLst>
          </p:cNvPr>
          <p:cNvSpPr txBox="1"/>
          <p:nvPr userDrawn="1"/>
        </p:nvSpPr>
        <p:spPr>
          <a:xfrm>
            <a:off x="323442" y="4396301"/>
            <a:ext cx="1508643" cy="313932"/>
          </a:xfrm>
          <a:prstGeom prst="homePlate">
            <a:avLst/>
          </a:prstGeom>
          <a:solidFill>
            <a:schemeClr val="bg1"/>
          </a:solidFill>
          <a:ln>
            <a:solidFill>
              <a:schemeClr val="accent3"/>
            </a:solidFill>
          </a:ln>
          <a:effectLst>
            <a:outerShdw blurRad="50800" dist="38100" dir="2700000" algn="tl" rotWithShape="0">
              <a:prstClr val="black">
                <a:alpha val="40000"/>
              </a:prstClr>
            </a:outerShdw>
          </a:effectLst>
        </p:spPr>
        <p:txBody>
          <a:bodyPr wrap="square" rtlCol="0">
            <a:spAutoFit/>
          </a:bodyPr>
          <a:lstStyle/>
          <a:p>
            <a:pPr marL="0" marR="0" lvl="0" indent="0" defTabSz="610985" rtl="0" eaLnBrk="1" fontAlgn="auto" latinLnBrk="0" hangingPunct="1">
              <a:lnSpc>
                <a:spcPct val="90000"/>
              </a:lnSpc>
              <a:spcBef>
                <a:spcPts val="0"/>
              </a:spcBef>
              <a:spcAft>
                <a:spcPts val="0"/>
              </a:spcAft>
              <a:buClrTx/>
              <a:buSzTx/>
              <a:buFontTx/>
              <a:buNone/>
              <a:tabLst/>
              <a:defRPr/>
            </a:pPr>
            <a:endParaRPr kumimoji="0" lang="en-US" sz="1600" i="0" u="none" strike="noStrike" kern="1200" cap="none" spc="0" normalizeH="0" baseline="0" noProof="0">
              <a:ln>
                <a:noFill/>
              </a:ln>
              <a:solidFill>
                <a:srgbClr val="814C8D"/>
              </a:solidFill>
              <a:effectLst/>
              <a:uLnTx/>
              <a:uFillTx/>
              <a:latin typeface="Calibri" panose="020F0502020204030204"/>
              <a:ea typeface="ＭＳ Ｐゴシック" pitchFamily="34" charset="-128"/>
              <a:cs typeface="+mn-cs"/>
            </a:endParaRPr>
          </a:p>
        </p:txBody>
      </p:sp>
      <p:sp>
        <p:nvSpPr>
          <p:cNvPr id="27" name="TextBox 26">
            <a:extLst>
              <a:ext uri="{FF2B5EF4-FFF2-40B4-BE49-F238E27FC236}">
                <a16:creationId xmlns:a16="http://schemas.microsoft.com/office/drawing/2014/main" id="{790059E4-CECB-4455-9DB3-E6D65CEBE493}"/>
              </a:ext>
            </a:extLst>
          </p:cNvPr>
          <p:cNvSpPr txBox="1"/>
          <p:nvPr userDrawn="1"/>
        </p:nvSpPr>
        <p:spPr>
          <a:xfrm>
            <a:off x="247042" y="5834902"/>
            <a:ext cx="1585042" cy="313932"/>
          </a:xfrm>
          <a:prstGeom prst="homePlate">
            <a:avLst/>
          </a:prstGeom>
          <a:solidFill>
            <a:schemeClr val="bg1"/>
          </a:solidFill>
          <a:ln>
            <a:solidFill>
              <a:schemeClr val="accent6"/>
            </a:solidFill>
          </a:ln>
          <a:effectLst>
            <a:outerShdw blurRad="50800" dist="38100" dir="2700000" algn="tl" rotWithShape="0">
              <a:prstClr val="black">
                <a:alpha val="40000"/>
              </a:prstClr>
            </a:outerShdw>
          </a:effectLst>
        </p:spPr>
        <p:txBody>
          <a:bodyPr wrap="square" rtlCol="0">
            <a:spAutoFit/>
          </a:bodyPr>
          <a:lstStyle/>
          <a:p>
            <a:pPr marL="0" marR="0" lvl="0" indent="0" defTabSz="610985" rtl="0" eaLnBrk="1" fontAlgn="auto" latinLnBrk="0" hangingPunct="1">
              <a:lnSpc>
                <a:spcPct val="90000"/>
              </a:lnSpc>
              <a:spcBef>
                <a:spcPts val="0"/>
              </a:spcBef>
              <a:spcAft>
                <a:spcPts val="0"/>
              </a:spcAft>
              <a:buClrTx/>
              <a:buSzTx/>
              <a:buFontTx/>
              <a:buNone/>
              <a:tabLst/>
              <a:defRPr/>
            </a:pPr>
            <a:endParaRPr kumimoji="0" lang="en-US" sz="1600" i="0" u="none" strike="noStrike" kern="1200" cap="none" spc="0" normalizeH="0" baseline="0" noProof="0">
              <a:ln>
                <a:noFill/>
              </a:ln>
              <a:solidFill>
                <a:srgbClr val="B51E6A"/>
              </a:solidFill>
              <a:effectLst/>
              <a:uLnTx/>
              <a:uFillTx/>
              <a:latin typeface="Calibri" panose="020F0502020204030204"/>
              <a:ea typeface="ＭＳ Ｐゴシック" pitchFamily="34" charset="-128"/>
              <a:cs typeface="+mn-cs"/>
            </a:endParaRPr>
          </a:p>
        </p:txBody>
      </p:sp>
      <p:sp>
        <p:nvSpPr>
          <p:cNvPr id="28" name="Rectangle 29">
            <a:extLst>
              <a:ext uri="{FF2B5EF4-FFF2-40B4-BE49-F238E27FC236}">
                <a16:creationId xmlns:a16="http://schemas.microsoft.com/office/drawing/2014/main" id="{6DE2B1C2-BE1C-4355-96CA-49B650C901D9}"/>
              </a:ext>
            </a:extLst>
          </p:cNvPr>
          <p:cNvSpPr>
            <a:spLocks noChangeArrowheads="1"/>
          </p:cNvSpPr>
          <p:nvPr userDrawn="1"/>
        </p:nvSpPr>
        <p:spPr bwMode="auto">
          <a:xfrm>
            <a:off x="4772450" y="1268058"/>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29" name="Rectangle 30">
            <a:extLst>
              <a:ext uri="{FF2B5EF4-FFF2-40B4-BE49-F238E27FC236}">
                <a16:creationId xmlns:a16="http://schemas.microsoft.com/office/drawing/2014/main" id="{31334862-FBA4-4AD9-BD3F-6D1DFFF725D2}"/>
              </a:ext>
            </a:extLst>
          </p:cNvPr>
          <p:cNvSpPr>
            <a:spLocks noChangeArrowheads="1"/>
          </p:cNvSpPr>
          <p:nvPr userDrawn="1"/>
        </p:nvSpPr>
        <p:spPr bwMode="auto">
          <a:xfrm>
            <a:off x="7496249" y="1268058"/>
            <a:ext cx="2084218"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0" name="Rectangle 31">
            <a:extLst>
              <a:ext uri="{FF2B5EF4-FFF2-40B4-BE49-F238E27FC236}">
                <a16:creationId xmlns:a16="http://schemas.microsoft.com/office/drawing/2014/main" id="{DE7945A8-98B4-47C1-AF60-1AC5A6DF372A}"/>
              </a:ext>
            </a:extLst>
          </p:cNvPr>
          <p:cNvSpPr>
            <a:spLocks noChangeArrowheads="1"/>
          </p:cNvSpPr>
          <p:nvPr userDrawn="1"/>
        </p:nvSpPr>
        <p:spPr bwMode="auto">
          <a:xfrm>
            <a:off x="9945745" y="1268058"/>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1" name="Rectangle 29">
            <a:extLst>
              <a:ext uri="{FF2B5EF4-FFF2-40B4-BE49-F238E27FC236}">
                <a16:creationId xmlns:a16="http://schemas.microsoft.com/office/drawing/2014/main" id="{A1873E6C-F637-422D-9C52-17320FDD9831}"/>
              </a:ext>
            </a:extLst>
          </p:cNvPr>
          <p:cNvSpPr>
            <a:spLocks noChangeArrowheads="1"/>
          </p:cNvSpPr>
          <p:nvPr userDrawn="1"/>
        </p:nvSpPr>
        <p:spPr bwMode="auto">
          <a:xfrm>
            <a:off x="4772450" y="2721139"/>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2" name="Rectangle 30">
            <a:extLst>
              <a:ext uri="{FF2B5EF4-FFF2-40B4-BE49-F238E27FC236}">
                <a16:creationId xmlns:a16="http://schemas.microsoft.com/office/drawing/2014/main" id="{4178C66E-7031-4A99-A32C-F3D79FE06B33}"/>
              </a:ext>
            </a:extLst>
          </p:cNvPr>
          <p:cNvSpPr>
            <a:spLocks noChangeArrowheads="1"/>
          </p:cNvSpPr>
          <p:nvPr userDrawn="1"/>
        </p:nvSpPr>
        <p:spPr bwMode="auto">
          <a:xfrm>
            <a:off x="7496249" y="2721139"/>
            <a:ext cx="2084218"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3" name="Rectangle 31">
            <a:extLst>
              <a:ext uri="{FF2B5EF4-FFF2-40B4-BE49-F238E27FC236}">
                <a16:creationId xmlns:a16="http://schemas.microsoft.com/office/drawing/2014/main" id="{92BC85F1-CD98-4392-A436-3D73B7C48083}"/>
              </a:ext>
            </a:extLst>
          </p:cNvPr>
          <p:cNvSpPr>
            <a:spLocks noChangeArrowheads="1"/>
          </p:cNvSpPr>
          <p:nvPr userDrawn="1"/>
        </p:nvSpPr>
        <p:spPr bwMode="auto">
          <a:xfrm>
            <a:off x="9945745" y="2721139"/>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4" name="Rectangle 29">
            <a:extLst>
              <a:ext uri="{FF2B5EF4-FFF2-40B4-BE49-F238E27FC236}">
                <a16:creationId xmlns:a16="http://schemas.microsoft.com/office/drawing/2014/main" id="{363E252E-C8E5-4383-853C-6A50E3AAD31E}"/>
              </a:ext>
            </a:extLst>
          </p:cNvPr>
          <p:cNvSpPr>
            <a:spLocks noChangeArrowheads="1"/>
          </p:cNvSpPr>
          <p:nvPr userDrawn="1"/>
        </p:nvSpPr>
        <p:spPr bwMode="auto">
          <a:xfrm>
            <a:off x="4772450" y="4132133"/>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5" name="Rectangle 30">
            <a:extLst>
              <a:ext uri="{FF2B5EF4-FFF2-40B4-BE49-F238E27FC236}">
                <a16:creationId xmlns:a16="http://schemas.microsoft.com/office/drawing/2014/main" id="{96DA72F8-D855-48EE-918E-AEB3C80B361E}"/>
              </a:ext>
            </a:extLst>
          </p:cNvPr>
          <p:cNvSpPr>
            <a:spLocks noChangeArrowheads="1"/>
          </p:cNvSpPr>
          <p:nvPr userDrawn="1"/>
        </p:nvSpPr>
        <p:spPr bwMode="auto">
          <a:xfrm>
            <a:off x="7496249" y="4132133"/>
            <a:ext cx="2084218"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6" name="Rectangle 31">
            <a:extLst>
              <a:ext uri="{FF2B5EF4-FFF2-40B4-BE49-F238E27FC236}">
                <a16:creationId xmlns:a16="http://schemas.microsoft.com/office/drawing/2014/main" id="{4440A2CF-942A-493F-AD59-1904CFEB1088}"/>
              </a:ext>
            </a:extLst>
          </p:cNvPr>
          <p:cNvSpPr>
            <a:spLocks noChangeArrowheads="1"/>
          </p:cNvSpPr>
          <p:nvPr userDrawn="1"/>
        </p:nvSpPr>
        <p:spPr bwMode="auto">
          <a:xfrm>
            <a:off x="9945745" y="4132133"/>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BFD96039-EC12-48F2-AF05-165D90273CA6}"/>
              </a:ext>
            </a:extLst>
          </p:cNvPr>
          <p:cNvSpPr>
            <a:spLocks noChangeArrowheads="1"/>
          </p:cNvSpPr>
          <p:nvPr userDrawn="1"/>
        </p:nvSpPr>
        <p:spPr bwMode="auto">
          <a:xfrm>
            <a:off x="2048651" y="1268058"/>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8" name="Rectangle 29">
            <a:extLst>
              <a:ext uri="{FF2B5EF4-FFF2-40B4-BE49-F238E27FC236}">
                <a16:creationId xmlns:a16="http://schemas.microsoft.com/office/drawing/2014/main" id="{D1AFE88B-24EE-4C84-909A-939AED63EC7C}"/>
              </a:ext>
            </a:extLst>
          </p:cNvPr>
          <p:cNvSpPr>
            <a:spLocks noChangeArrowheads="1"/>
          </p:cNvSpPr>
          <p:nvPr userDrawn="1"/>
        </p:nvSpPr>
        <p:spPr bwMode="auto">
          <a:xfrm>
            <a:off x="2048651" y="2721139"/>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39" name="Rectangle 29">
            <a:extLst>
              <a:ext uri="{FF2B5EF4-FFF2-40B4-BE49-F238E27FC236}">
                <a16:creationId xmlns:a16="http://schemas.microsoft.com/office/drawing/2014/main" id="{75D6DCD0-AF7C-48DA-99BD-122289440025}"/>
              </a:ext>
            </a:extLst>
          </p:cNvPr>
          <p:cNvSpPr>
            <a:spLocks noChangeArrowheads="1"/>
          </p:cNvSpPr>
          <p:nvPr userDrawn="1"/>
        </p:nvSpPr>
        <p:spPr bwMode="auto">
          <a:xfrm>
            <a:off x="2048651" y="4132133"/>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40" name="Rectangle 29">
            <a:extLst>
              <a:ext uri="{FF2B5EF4-FFF2-40B4-BE49-F238E27FC236}">
                <a16:creationId xmlns:a16="http://schemas.microsoft.com/office/drawing/2014/main" id="{E73C4AA9-E90E-4E89-AE01-A022A5594F09}"/>
              </a:ext>
            </a:extLst>
          </p:cNvPr>
          <p:cNvSpPr>
            <a:spLocks noChangeArrowheads="1"/>
          </p:cNvSpPr>
          <p:nvPr userDrawn="1"/>
        </p:nvSpPr>
        <p:spPr bwMode="auto">
          <a:xfrm>
            <a:off x="4772450" y="5476102"/>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41" name="Rectangle 30">
            <a:extLst>
              <a:ext uri="{FF2B5EF4-FFF2-40B4-BE49-F238E27FC236}">
                <a16:creationId xmlns:a16="http://schemas.microsoft.com/office/drawing/2014/main" id="{50B7B4EC-D649-41FE-9B45-700E6684F162}"/>
              </a:ext>
            </a:extLst>
          </p:cNvPr>
          <p:cNvSpPr>
            <a:spLocks noChangeArrowheads="1"/>
          </p:cNvSpPr>
          <p:nvPr userDrawn="1"/>
        </p:nvSpPr>
        <p:spPr bwMode="auto">
          <a:xfrm>
            <a:off x="7496249" y="5476102"/>
            <a:ext cx="2084218"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42" name="Rectangle 31">
            <a:extLst>
              <a:ext uri="{FF2B5EF4-FFF2-40B4-BE49-F238E27FC236}">
                <a16:creationId xmlns:a16="http://schemas.microsoft.com/office/drawing/2014/main" id="{F3AC9273-15A2-4D73-8464-605DAD13A688}"/>
              </a:ext>
            </a:extLst>
          </p:cNvPr>
          <p:cNvSpPr>
            <a:spLocks noChangeArrowheads="1"/>
          </p:cNvSpPr>
          <p:nvPr userDrawn="1"/>
        </p:nvSpPr>
        <p:spPr bwMode="auto">
          <a:xfrm>
            <a:off x="9945745" y="5476102"/>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43" name="Rectangle 29">
            <a:extLst>
              <a:ext uri="{FF2B5EF4-FFF2-40B4-BE49-F238E27FC236}">
                <a16:creationId xmlns:a16="http://schemas.microsoft.com/office/drawing/2014/main" id="{137E8D58-D86C-4A75-B6F0-EA650553FF65}"/>
              </a:ext>
            </a:extLst>
          </p:cNvPr>
          <p:cNvSpPr>
            <a:spLocks noChangeArrowheads="1"/>
          </p:cNvSpPr>
          <p:nvPr userDrawn="1"/>
        </p:nvSpPr>
        <p:spPr bwMode="auto">
          <a:xfrm>
            <a:off x="2048651" y="5476102"/>
            <a:ext cx="2358521" cy="970999"/>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44" name="Text Placeholder 2">
            <a:extLst>
              <a:ext uri="{FF2B5EF4-FFF2-40B4-BE49-F238E27FC236}">
                <a16:creationId xmlns:a16="http://schemas.microsoft.com/office/drawing/2014/main" id="{F58F66E2-84D1-4441-9081-3B836BD665AA}"/>
              </a:ext>
            </a:extLst>
          </p:cNvPr>
          <p:cNvSpPr>
            <a:spLocks noGrp="1"/>
          </p:cNvSpPr>
          <p:nvPr>
            <p:ph type="body" sz="quarter" idx="25" hasCustomPrompt="1"/>
          </p:nvPr>
        </p:nvSpPr>
        <p:spPr>
          <a:xfrm>
            <a:off x="2332038" y="787400"/>
            <a:ext cx="868362" cy="327025"/>
          </a:xfrm>
          <a:prstGeom prst="rect">
            <a:avLst/>
          </a:prstGeom>
        </p:spPr>
        <p:txBody>
          <a:bodyPr>
            <a:noAutofit/>
          </a:bodyPr>
          <a:lstStyle>
            <a:lvl1pPr marL="0" indent="0" algn="ctr">
              <a:buNone/>
              <a:defRPr sz="1600" b="1">
                <a:solidFill>
                  <a:schemeClr val="bg1"/>
                </a:solidFill>
              </a:defRPr>
            </a:lvl1pPr>
          </a:lstStyle>
          <a:p>
            <a:pPr lvl="0"/>
            <a:r>
              <a:rPr lang="en-US"/>
              <a:t>Year</a:t>
            </a:r>
          </a:p>
        </p:txBody>
      </p:sp>
      <p:sp>
        <p:nvSpPr>
          <p:cNvPr id="45" name="Text Placeholder 2">
            <a:extLst>
              <a:ext uri="{FF2B5EF4-FFF2-40B4-BE49-F238E27FC236}">
                <a16:creationId xmlns:a16="http://schemas.microsoft.com/office/drawing/2014/main" id="{FBBC112F-8E51-4934-8EFF-CDC32BB20712}"/>
              </a:ext>
            </a:extLst>
          </p:cNvPr>
          <p:cNvSpPr>
            <a:spLocks noGrp="1"/>
          </p:cNvSpPr>
          <p:nvPr>
            <p:ph type="body" sz="quarter" idx="26" hasCustomPrompt="1"/>
          </p:nvPr>
        </p:nvSpPr>
        <p:spPr>
          <a:xfrm>
            <a:off x="3972991" y="787400"/>
            <a:ext cx="868362" cy="327025"/>
          </a:xfrm>
          <a:prstGeom prst="rect">
            <a:avLst/>
          </a:prstGeom>
        </p:spPr>
        <p:txBody>
          <a:bodyPr>
            <a:noAutofit/>
          </a:bodyPr>
          <a:lstStyle>
            <a:lvl1pPr marL="0" indent="0" algn="ctr">
              <a:buNone/>
              <a:defRPr sz="1600" b="1">
                <a:solidFill>
                  <a:schemeClr val="bg1"/>
                </a:solidFill>
              </a:defRPr>
            </a:lvl1pPr>
          </a:lstStyle>
          <a:p>
            <a:pPr lvl="0"/>
            <a:r>
              <a:rPr lang="en-US"/>
              <a:t>Year</a:t>
            </a:r>
          </a:p>
        </p:txBody>
      </p:sp>
      <p:sp>
        <p:nvSpPr>
          <p:cNvPr id="46" name="Text Placeholder 2">
            <a:extLst>
              <a:ext uri="{FF2B5EF4-FFF2-40B4-BE49-F238E27FC236}">
                <a16:creationId xmlns:a16="http://schemas.microsoft.com/office/drawing/2014/main" id="{4DA2DFF5-0CC3-49E5-BD07-663AF7AD1B5E}"/>
              </a:ext>
            </a:extLst>
          </p:cNvPr>
          <p:cNvSpPr>
            <a:spLocks noGrp="1"/>
          </p:cNvSpPr>
          <p:nvPr>
            <p:ph type="body" sz="quarter" idx="27" hasCustomPrompt="1"/>
          </p:nvPr>
        </p:nvSpPr>
        <p:spPr>
          <a:xfrm>
            <a:off x="5619249" y="787400"/>
            <a:ext cx="868362" cy="327025"/>
          </a:xfrm>
          <a:prstGeom prst="rect">
            <a:avLst/>
          </a:prstGeom>
        </p:spPr>
        <p:txBody>
          <a:bodyPr>
            <a:noAutofit/>
          </a:bodyPr>
          <a:lstStyle>
            <a:lvl1pPr marL="0" indent="0" algn="ctr">
              <a:buNone/>
              <a:defRPr sz="1600" b="1">
                <a:solidFill>
                  <a:schemeClr val="bg1"/>
                </a:solidFill>
              </a:defRPr>
            </a:lvl1pPr>
          </a:lstStyle>
          <a:p>
            <a:pPr lvl="0"/>
            <a:r>
              <a:rPr lang="en-US"/>
              <a:t>Year</a:t>
            </a:r>
          </a:p>
        </p:txBody>
      </p:sp>
      <p:sp>
        <p:nvSpPr>
          <p:cNvPr id="47" name="Text Placeholder 2">
            <a:extLst>
              <a:ext uri="{FF2B5EF4-FFF2-40B4-BE49-F238E27FC236}">
                <a16:creationId xmlns:a16="http://schemas.microsoft.com/office/drawing/2014/main" id="{D7F077B6-8551-44A5-B675-2D84743C07BA}"/>
              </a:ext>
            </a:extLst>
          </p:cNvPr>
          <p:cNvSpPr>
            <a:spLocks noGrp="1"/>
          </p:cNvSpPr>
          <p:nvPr>
            <p:ph type="body" sz="quarter" idx="28" hasCustomPrompt="1"/>
          </p:nvPr>
        </p:nvSpPr>
        <p:spPr>
          <a:xfrm>
            <a:off x="7260202" y="787400"/>
            <a:ext cx="868362" cy="327025"/>
          </a:xfrm>
          <a:prstGeom prst="rect">
            <a:avLst/>
          </a:prstGeom>
        </p:spPr>
        <p:txBody>
          <a:bodyPr>
            <a:noAutofit/>
          </a:bodyPr>
          <a:lstStyle>
            <a:lvl1pPr marL="0" indent="0" algn="ctr">
              <a:buNone/>
              <a:defRPr sz="1600" b="1">
                <a:solidFill>
                  <a:schemeClr val="bg1"/>
                </a:solidFill>
              </a:defRPr>
            </a:lvl1pPr>
          </a:lstStyle>
          <a:p>
            <a:pPr lvl="0"/>
            <a:r>
              <a:rPr lang="en-US"/>
              <a:t>Year</a:t>
            </a:r>
          </a:p>
        </p:txBody>
      </p:sp>
      <p:sp>
        <p:nvSpPr>
          <p:cNvPr id="48" name="Text Placeholder 2">
            <a:extLst>
              <a:ext uri="{FF2B5EF4-FFF2-40B4-BE49-F238E27FC236}">
                <a16:creationId xmlns:a16="http://schemas.microsoft.com/office/drawing/2014/main" id="{819D09B2-76F0-4950-8B6D-1582CF6FA9BB}"/>
              </a:ext>
            </a:extLst>
          </p:cNvPr>
          <p:cNvSpPr>
            <a:spLocks noGrp="1"/>
          </p:cNvSpPr>
          <p:nvPr>
            <p:ph type="body" sz="quarter" idx="29" hasCustomPrompt="1"/>
          </p:nvPr>
        </p:nvSpPr>
        <p:spPr>
          <a:xfrm>
            <a:off x="8895603" y="787400"/>
            <a:ext cx="868362" cy="327025"/>
          </a:xfrm>
          <a:prstGeom prst="rect">
            <a:avLst/>
          </a:prstGeom>
        </p:spPr>
        <p:txBody>
          <a:bodyPr>
            <a:noAutofit/>
          </a:bodyPr>
          <a:lstStyle>
            <a:lvl1pPr marL="0" indent="0" algn="ctr">
              <a:buNone/>
              <a:defRPr sz="1600" b="1">
                <a:solidFill>
                  <a:schemeClr val="bg1"/>
                </a:solidFill>
              </a:defRPr>
            </a:lvl1pPr>
          </a:lstStyle>
          <a:p>
            <a:pPr lvl="0"/>
            <a:r>
              <a:rPr lang="en-US"/>
              <a:t>Year</a:t>
            </a:r>
          </a:p>
        </p:txBody>
      </p:sp>
      <p:sp>
        <p:nvSpPr>
          <p:cNvPr id="49" name="Text Placeholder 2">
            <a:extLst>
              <a:ext uri="{FF2B5EF4-FFF2-40B4-BE49-F238E27FC236}">
                <a16:creationId xmlns:a16="http://schemas.microsoft.com/office/drawing/2014/main" id="{B36C170D-64F0-4697-BA4B-CB8064AD64B1}"/>
              </a:ext>
            </a:extLst>
          </p:cNvPr>
          <p:cNvSpPr>
            <a:spLocks noGrp="1"/>
          </p:cNvSpPr>
          <p:nvPr>
            <p:ph type="body" sz="quarter" idx="30" hasCustomPrompt="1"/>
          </p:nvPr>
        </p:nvSpPr>
        <p:spPr>
          <a:xfrm>
            <a:off x="10536556" y="787400"/>
            <a:ext cx="868362" cy="327025"/>
          </a:xfrm>
          <a:prstGeom prst="rect">
            <a:avLst/>
          </a:prstGeom>
        </p:spPr>
        <p:txBody>
          <a:bodyPr>
            <a:noAutofit/>
          </a:bodyPr>
          <a:lstStyle>
            <a:lvl1pPr marL="0" indent="0" algn="ctr">
              <a:buNone/>
              <a:defRPr sz="1600" b="1">
                <a:solidFill>
                  <a:schemeClr val="bg1"/>
                </a:solidFill>
              </a:defRPr>
            </a:lvl1pPr>
          </a:lstStyle>
          <a:p>
            <a:pPr lvl="0"/>
            <a:r>
              <a:rPr lang="en-US"/>
              <a:t>Year</a:t>
            </a:r>
          </a:p>
        </p:txBody>
      </p:sp>
      <p:sp>
        <p:nvSpPr>
          <p:cNvPr id="50" name="Text Placeholder 4">
            <a:extLst>
              <a:ext uri="{FF2B5EF4-FFF2-40B4-BE49-F238E27FC236}">
                <a16:creationId xmlns:a16="http://schemas.microsoft.com/office/drawing/2014/main" id="{19E5D828-0204-4CF3-9B4C-DC7FFA6C6F47}"/>
              </a:ext>
            </a:extLst>
          </p:cNvPr>
          <p:cNvSpPr>
            <a:spLocks noGrp="1"/>
          </p:cNvSpPr>
          <p:nvPr>
            <p:ph type="body" sz="quarter" idx="31" hasCustomPrompt="1"/>
          </p:nvPr>
        </p:nvSpPr>
        <p:spPr>
          <a:xfrm>
            <a:off x="2048651" y="1268413"/>
            <a:ext cx="2358521" cy="966787"/>
          </a:xfrm>
          <a:prstGeom prst="rect">
            <a:avLst/>
          </a:prstGeom>
        </p:spPr>
        <p:txBody>
          <a:bodyPr>
            <a:normAutofit/>
          </a:bodyPr>
          <a:lstStyle>
            <a:lvl1pPr>
              <a:defRPr sz="1400"/>
            </a:lvl1pPr>
          </a:lstStyle>
          <a:p>
            <a:pPr lvl="0"/>
            <a:r>
              <a:rPr lang="en-US"/>
              <a:t>Text</a:t>
            </a:r>
          </a:p>
        </p:txBody>
      </p:sp>
      <p:sp>
        <p:nvSpPr>
          <p:cNvPr id="51" name="Text Placeholder 4">
            <a:extLst>
              <a:ext uri="{FF2B5EF4-FFF2-40B4-BE49-F238E27FC236}">
                <a16:creationId xmlns:a16="http://schemas.microsoft.com/office/drawing/2014/main" id="{21377698-DC81-40A0-B2FC-7EA938FE1385}"/>
              </a:ext>
            </a:extLst>
          </p:cNvPr>
          <p:cNvSpPr>
            <a:spLocks noGrp="1"/>
          </p:cNvSpPr>
          <p:nvPr>
            <p:ph type="body" sz="quarter" idx="32" hasCustomPrompt="1"/>
          </p:nvPr>
        </p:nvSpPr>
        <p:spPr>
          <a:xfrm>
            <a:off x="4772450" y="1268413"/>
            <a:ext cx="2358521" cy="966787"/>
          </a:xfrm>
          <a:prstGeom prst="rect">
            <a:avLst/>
          </a:prstGeom>
        </p:spPr>
        <p:txBody>
          <a:bodyPr>
            <a:normAutofit/>
          </a:bodyPr>
          <a:lstStyle>
            <a:lvl1pPr>
              <a:defRPr sz="1400"/>
            </a:lvl1pPr>
          </a:lstStyle>
          <a:p>
            <a:pPr lvl="0"/>
            <a:r>
              <a:rPr lang="en-US"/>
              <a:t>Text</a:t>
            </a:r>
          </a:p>
        </p:txBody>
      </p:sp>
      <p:sp>
        <p:nvSpPr>
          <p:cNvPr id="52" name="Text Placeholder 4">
            <a:extLst>
              <a:ext uri="{FF2B5EF4-FFF2-40B4-BE49-F238E27FC236}">
                <a16:creationId xmlns:a16="http://schemas.microsoft.com/office/drawing/2014/main" id="{5F275B20-C0E2-4325-8ED3-21DCA1234FEF}"/>
              </a:ext>
            </a:extLst>
          </p:cNvPr>
          <p:cNvSpPr>
            <a:spLocks noGrp="1"/>
          </p:cNvSpPr>
          <p:nvPr>
            <p:ph type="body" sz="quarter" idx="33" hasCustomPrompt="1"/>
          </p:nvPr>
        </p:nvSpPr>
        <p:spPr>
          <a:xfrm>
            <a:off x="7496250" y="1268413"/>
            <a:ext cx="2084218" cy="966787"/>
          </a:xfrm>
          <a:prstGeom prst="rect">
            <a:avLst/>
          </a:prstGeom>
        </p:spPr>
        <p:txBody>
          <a:bodyPr>
            <a:normAutofit/>
          </a:bodyPr>
          <a:lstStyle>
            <a:lvl1pPr>
              <a:defRPr sz="1400"/>
            </a:lvl1pPr>
          </a:lstStyle>
          <a:p>
            <a:pPr lvl="0"/>
            <a:r>
              <a:rPr lang="en-US"/>
              <a:t>Text</a:t>
            </a:r>
          </a:p>
        </p:txBody>
      </p:sp>
      <p:sp>
        <p:nvSpPr>
          <p:cNvPr id="53" name="Text Placeholder 4">
            <a:extLst>
              <a:ext uri="{FF2B5EF4-FFF2-40B4-BE49-F238E27FC236}">
                <a16:creationId xmlns:a16="http://schemas.microsoft.com/office/drawing/2014/main" id="{24887F3B-FFCA-4CB7-BCA6-6CD443D4352B}"/>
              </a:ext>
            </a:extLst>
          </p:cNvPr>
          <p:cNvSpPr>
            <a:spLocks noGrp="1"/>
          </p:cNvSpPr>
          <p:nvPr>
            <p:ph type="body" sz="quarter" idx="34" hasCustomPrompt="1"/>
          </p:nvPr>
        </p:nvSpPr>
        <p:spPr>
          <a:xfrm>
            <a:off x="9945746" y="1268413"/>
            <a:ext cx="1939464" cy="966787"/>
          </a:xfrm>
          <a:prstGeom prst="rect">
            <a:avLst/>
          </a:prstGeom>
        </p:spPr>
        <p:txBody>
          <a:bodyPr>
            <a:normAutofit/>
          </a:bodyPr>
          <a:lstStyle>
            <a:lvl1pPr>
              <a:defRPr sz="1400"/>
            </a:lvl1pPr>
          </a:lstStyle>
          <a:p>
            <a:pPr lvl="0"/>
            <a:r>
              <a:rPr lang="en-US"/>
              <a:t>Text</a:t>
            </a:r>
          </a:p>
        </p:txBody>
      </p:sp>
      <p:sp>
        <p:nvSpPr>
          <p:cNvPr id="54" name="Rectangle 31">
            <a:extLst>
              <a:ext uri="{FF2B5EF4-FFF2-40B4-BE49-F238E27FC236}">
                <a16:creationId xmlns:a16="http://schemas.microsoft.com/office/drawing/2014/main" id="{0006F6D1-8F3A-41FA-A241-5B2850F5477F}"/>
              </a:ext>
            </a:extLst>
          </p:cNvPr>
          <p:cNvSpPr>
            <a:spLocks noChangeArrowheads="1"/>
          </p:cNvSpPr>
          <p:nvPr userDrawn="1"/>
        </p:nvSpPr>
        <p:spPr bwMode="auto">
          <a:xfrm>
            <a:off x="9945745" y="2721139"/>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5" name="Text Placeholder 4">
            <a:extLst>
              <a:ext uri="{FF2B5EF4-FFF2-40B4-BE49-F238E27FC236}">
                <a16:creationId xmlns:a16="http://schemas.microsoft.com/office/drawing/2014/main" id="{3C3EA026-4084-45C1-BECA-2163ACAB7D37}"/>
              </a:ext>
            </a:extLst>
          </p:cNvPr>
          <p:cNvSpPr>
            <a:spLocks noGrp="1"/>
          </p:cNvSpPr>
          <p:nvPr>
            <p:ph type="body" sz="quarter" idx="35" hasCustomPrompt="1"/>
          </p:nvPr>
        </p:nvSpPr>
        <p:spPr>
          <a:xfrm>
            <a:off x="2048651" y="2721494"/>
            <a:ext cx="2358521" cy="966787"/>
          </a:xfrm>
          <a:prstGeom prst="rect">
            <a:avLst/>
          </a:prstGeom>
        </p:spPr>
        <p:txBody>
          <a:bodyPr>
            <a:normAutofit/>
          </a:bodyPr>
          <a:lstStyle>
            <a:lvl1pPr>
              <a:defRPr sz="1400"/>
            </a:lvl1pPr>
          </a:lstStyle>
          <a:p>
            <a:pPr lvl="0"/>
            <a:r>
              <a:rPr lang="en-US"/>
              <a:t>Text</a:t>
            </a:r>
          </a:p>
        </p:txBody>
      </p:sp>
      <p:sp>
        <p:nvSpPr>
          <p:cNvPr id="56" name="Text Placeholder 4">
            <a:extLst>
              <a:ext uri="{FF2B5EF4-FFF2-40B4-BE49-F238E27FC236}">
                <a16:creationId xmlns:a16="http://schemas.microsoft.com/office/drawing/2014/main" id="{70EC9DDB-9D1E-496F-8B5B-81E9F50F2AF0}"/>
              </a:ext>
            </a:extLst>
          </p:cNvPr>
          <p:cNvSpPr>
            <a:spLocks noGrp="1"/>
          </p:cNvSpPr>
          <p:nvPr>
            <p:ph type="body" sz="quarter" idx="36" hasCustomPrompt="1"/>
          </p:nvPr>
        </p:nvSpPr>
        <p:spPr>
          <a:xfrm>
            <a:off x="4772450" y="2721494"/>
            <a:ext cx="2358521" cy="966787"/>
          </a:xfrm>
          <a:prstGeom prst="rect">
            <a:avLst/>
          </a:prstGeom>
        </p:spPr>
        <p:txBody>
          <a:bodyPr>
            <a:normAutofit/>
          </a:bodyPr>
          <a:lstStyle>
            <a:lvl1pPr>
              <a:defRPr sz="1400"/>
            </a:lvl1pPr>
          </a:lstStyle>
          <a:p>
            <a:pPr lvl="0"/>
            <a:r>
              <a:rPr lang="en-US"/>
              <a:t>Text</a:t>
            </a:r>
          </a:p>
        </p:txBody>
      </p:sp>
      <p:sp>
        <p:nvSpPr>
          <p:cNvPr id="57" name="Text Placeholder 4">
            <a:extLst>
              <a:ext uri="{FF2B5EF4-FFF2-40B4-BE49-F238E27FC236}">
                <a16:creationId xmlns:a16="http://schemas.microsoft.com/office/drawing/2014/main" id="{7A869021-E55B-4C82-A01B-A028128F4851}"/>
              </a:ext>
            </a:extLst>
          </p:cNvPr>
          <p:cNvSpPr>
            <a:spLocks noGrp="1"/>
          </p:cNvSpPr>
          <p:nvPr>
            <p:ph type="body" sz="quarter" idx="37" hasCustomPrompt="1"/>
          </p:nvPr>
        </p:nvSpPr>
        <p:spPr>
          <a:xfrm>
            <a:off x="7496250" y="2721494"/>
            <a:ext cx="2084218" cy="966787"/>
          </a:xfrm>
          <a:prstGeom prst="rect">
            <a:avLst/>
          </a:prstGeom>
        </p:spPr>
        <p:txBody>
          <a:bodyPr>
            <a:normAutofit/>
          </a:bodyPr>
          <a:lstStyle>
            <a:lvl1pPr>
              <a:defRPr sz="1400"/>
            </a:lvl1pPr>
          </a:lstStyle>
          <a:p>
            <a:pPr lvl="0"/>
            <a:r>
              <a:rPr lang="en-US"/>
              <a:t>Text</a:t>
            </a:r>
          </a:p>
        </p:txBody>
      </p:sp>
      <p:sp>
        <p:nvSpPr>
          <p:cNvPr id="58" name="Text Placeholder 4">
            <a:extLst>
              <a:ext uri="{FF2B5EF4-FFF2-40B4-BE49-F238E27FC236}">
                <a16:creationId xmlns:a16="http://schemas.microsoft.com/office/drawing/2014/main" id="{48540B12-0B4A-458C-8200-C83BE9838E44}"/>
              </a:ext>
            </a:extLst>
          </p:cNvPr>
          <p:cNvSpPr>
            <a:spLocks noGrp="1"/>
          </p:cNvSpPr>
          <p:nvPr>
            <p:ph type="body" sz="quarter" idx="38" hasCustomPrompt="1"/>
          </p:nvPr>
        </p:nvSpPr>
        <p:spPr>
          <a:xfrm>
            <a:off x="9945746" y="2721494"/>
            <a:ext cx="1939464" cy="966787"/>
          </a:xfrm>
          <a:prstGeom prst="rect">
            <a:avLst/>
          </a:prstGeom>
        </p:spPr>
        <p:txBody>
          <a:bodyPr>
            <a:normAutofit/>
          </a:bodyPr>
          <a:lstStyle>
            <a:lvl1pPr>
              <a:defRPr sz="1400"/>
            </a:lvl1pPr>
          </a:lstStyle>
          <a:p>
            <a:pPr lvl="0"/>
            <a:r>
              <a:rPr lang="en-US"/>
              <a:t>Text</a:t>
            </a:r>
          </a:p>
        </p:txBody>
      </p:sp>
      <p:sp>
        <p:nvSpPr>
          <p:cNvPr id="59" name="Rectangle 31">
            <a:extLst>
              <a:ext uri="{FF2B5EF4-FFF2-40B4-BE49-F238E27FC236}">
                <a16:creationId xmlns:a16="http://schemas.microsoft.com/office/drawing/2014/main" id="{46062B5E-E1E3-42BC-8DB6-9458280D3E8E}"/>
              </a:ext>
            </a:extLst>
          </p:cNvPr>
          <p:cNvSpPr>
            <a:spLocks noChangeArrowheads="1"/>
          </p:cNvSpPr>
          <p:nvPr userDrawn="1"/>
        </p:nvSpPr>
        <p:spPr bwMode="auto">
          <a:xfrm>
            <a:off x="9945745" y="4110427"/>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60" name="Text Placeholder 4">
            <a:extLst>
              <a:ext uri="{FF2B5EF4-FFF2-40B4-BE49-F238E27FC236}">
                <a16:creationId xmlns:a16="http://schemas.microsoft.com/office/drawing/2014/main" id="{C400E271-7241-4814-8BB8-03799AF5D82A}"/>
              </a:ext>
            </a:extLst>
          </p:cNvPr>
          <p:cNvSpPr>
            <a:spLocks noGrp="1"/>
          </p:cNvSpPr>
          <p:nvPr>
            <p:ph type="body" sz="quarter" idx="39" hasCustomPrompt="1"/>
          </p:nvPr>
        </p:nvSpPr>
        <p:spPr>
          <a:xfrm>
            <a:off x="2048651" y="4110782"/>
            <a:ext cx="2358521" cy="966787"/>
          </a:xfrm>
          <a:prstGeom prst="rect">
            <a:avLst/>
          </a:prstGeom>
        </p:spPr>
        <p:txBody>
          <a:bodyPr>
            <a:normAutofit/>
          </a:bodyPr>
          <a:lstStyle>
            <a:lvl1pPr>
              <a:defRPr sz="1400"/>
            </a:lvl1pPr>
          </a:lstStyle>
          <a:p>
            <a:pPr lvl="0"/>
            <a:r>
              <a:rPr lang="en-US"/>
              <a:t>Text</a:t>
            </a:r>
          </a:p>
        </p:txBody>
      </p:sp>
      <p:sp>
        <p:nvSpPr>
          <p:cNvPr id="61" name="Text Placeholder 4">
            <a:extLst>
              <a:ext uri="{FF2B5EF4-FFF2-40B4-BE49-F238E27FC236}">
                <a16:creationId xmlns:a16="http://schemas.microsoft.com/office/drawing/2014/main" id="{0224DD2D-172F-43A3-B331-8A1F5027CFCD}"/>
              </a:ext>
            </a:extLst>
          </p:cNvPr>
          <p:cNvSpPr>
            <a:spLocks noGrp="1"/>
          </p:cNvSpPr>
          <p:nvPr>
            <p:ph type="body" sz="quarter" idx="40" hasCustomPrompt="1"/>
          </p:nvPr>
        </p:nvSpPr>
        <p:spPr>
          <a:xfrm>
            <a:off x="4772450" y="4110782"/>
            <a:ext cx="2358521" cy="966787"/>
          </a:xfrm>
          <a:prstGeom prst="rect">
            <a:avLst/>
          </a:prstGeom>
        </p:spPr>
        <p:txBody>
          <a:bodyPr>
            <a:normAutofit/>
          </a:bodyPr>
          <a:lstStyle>
            <a:lvl1pPr>
              <a:defRPr sz="1400"/>
            </a:lvl1pPr>
          </a:lstStyle>
          <a:p>
            <a:pPr lvl="0"/>
            <a:r>
              <a:rPr lang="en-US"/>
              <a:t>Text</a:t>
            </a:r>
          </a:p>
        </p:txBody>
      </p:sp>
      <p:sp>
        <p:nvSpPr>
          <p:cNvPr id="62" name="Text Placeholder 4">
            <a:extLst>
              <a:ext uri="{FF2B5EF4-FFF2-40B4-BE49-F238E27FC236}">
                <a16:creationId xmlns:a16="http://schemas.microsoft.com/office/drawing/2014/main" id="{EA62B497-885B-46FF-8BEA-F05757CC6AF3}"/>
              </a:ext>
            </a:extLst>
          </p:cNvPr>
          <p:cNvSpPr>
            <a:spLocks noGrp="1"/>
          </p:cNvSpPr>
          <p:nvPr>
            <p:ph type="body" sz="quarter" idx="41" hasCustomPrompt="1"/>
          </p:nvPr>
        </p:nvSpPr>
        <p:spPr>
          <a:xfrm>
            <a:off x="7496250" y="4110782"/>
            <a:ext cx="2084218" cy="966787"/>
          </a:xfrm>
          <a:prstGeom prst="rect">
            <a:avLst/>
          </a:prstGeom>
        </p:spPr>
        <p:txBody>
          <a:bodyPr>
            <a:normAutofit/>
          </a:bodyPr>
          <a:lstStyle>
            <a:lvl1pPr>
              <a:defRPr sz="1400"/>
            </a:lvl1pPr>
          </a:lstStyle>
          <a:p>
            <a:pPr lvl="0"/>
            <a:r>
              <a:rPr lang="en-US"/>
              <a:t>Text</a:t>
            </a:r>
          </a:p>
        </p:txBody>
      </p:sp>
      <p:sp>
        <p:nvSpPr>
          <p:cNvPr id="63" name="Text Placeholder 4">
            <a:extLst>
              <a:ext uri="{FF2B5EF4-FFF2-40B4-BE49-F238E27FC236}">
                <a16:creationId xmlns:a16="http://schemas.microsoft.com/office/drawing/2014/main" id="{58082006-6201-4F46-877E-35D3B99AFCF3}"/>
              </a:ext>
            </a:extLst>
          </p:cNvPr>
          <p:cNvSpPr>
            <a:spLocks noGrp="1"/>
          </p:cNvSpPr>
          <p:nvPr>
            <p:ph type="body" sz="quarter" idx="42" hasCustomPrompt="1"/>
          </p:nvPr>
        </p:nvSpPr>
        <p:spPr>
          <a:xfrm>
            <a:off x="9945746" y="4110782"/>
            <a:ext cx="1939464" cy="966787"/>
          </a:xfrm>
          <a:prstGeom prst="rect">
            <a:avLst/>
          </a:prstGeom>
        </p:spPr>
        <p:txBody>
          <a:bodyPr>
            <a:normAutofit/>
          </a:bodyPr>
          <a:lstStyle>
            <a:lvl1pPr>
              <a:defRPr sz="1400"/>
            </a:lvl1pPr>
          </a:lstStyle>
          <a:p>
            <a:pPr lvl="0"/>
            <a:r>
              <a:rPr lang="en-US"/>
              <a:t>Text</a:t>
            </a:r>
          </a:p>
        </p:txBody>
      </p:sp>
      <p:sp>
        <p:nvSpPr>
          <p:cNvPr id="64" name="Rectangle 31">
            <a:extLst>
              <a:ext uri="{FF2B5EF4-FFF2-40B4-BE49-F238E27FC236}">
                <a16:creationId xmlns:a16="http://schemas.microsoft.com/office/drawing/2014/main" id="{0AD9AABB-AF8E-4AA3-9FC7-B15F7498079C}"/>
              </a:ext>
            </a:extLst>
          </p:cNvPr>
          <p:cNvSpPr>
            <a:spLocks noChangeArrowheads="1"/>
          </p:cNvSpPr>
          <p:nvPr userDrawn="1"/>
        </p:nvSpPr>
        <p:spPr bwMode="auto">
          <a:xfrm>
            <a:off x="9945745" y="5466297"/>
            <a:ext cx="1911555" cy="967828"/>
          </a:xfrm>
          <a:prstGeom prst="roundRect">
            <a:avLst/>
          </a:prstGeom>
          <a:solidFill>
            <a:schemeClr val="bg1"/>
          </a:solidFill>
          <a:ln>
            <a:solidFill>
              <a:schemeClr val="accent3"/>
            </a:solidFill>
          </a:ln>
          <a:effectLst>
            <a:outerShdw blurRad="50800" dist="38100" dir="2700000" algn="tl" rotWithShape="0">
              <a:prstClr val="black">
                <a:alpha val="40000"/>
              </a:prstClr>
            </a:outerShdw>
          </a:effectLst>
        </p:spPr>
        <p:txBody>
          <a:bodyPr vert="horz" wrap="square" lIns="114300" tIns="76200" rIns="0" bIns="0" numCol="1" anchor="t" anchorCtr="0" compatLnSpc="1">
            <a:prstTxWarp prst="textNoShape">
              <a:avLst/>
            </a:prstTxWarp>
          </a:bodyPr>
          <a:lstStyle/>
          <a:p>
            <a:pPr marL="0" marR="0" lvl="0" indent="0" algn="l" defTabSz="610985"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65" name="Text Placeholder 4">
            <a:extLst>
              <a:ext uri="{FF2B5EF4-FFF2-40B4-BE49-F238E27FC236}">
                <a16:creationId xmlns:a16="http://schemas.microsoft.com/office/drawing/2014/main" id="{A811DE80-9128-4C22-90D8-0810127E2C0D}"/>
              </a:ext>
            </a:extLst>
          </p:cNvPr>
          <p:cNvSpPr>
            <a:spLocks noGrp="1"/>
          </p:cNvSpPr>
          <p:nvPr>
            <p:ph type="body" sz="quarter" idx="43" hasCustomPrompt="1"/>
          </p:nvPr>
        </p:nvSpPr>
        <p:spPr>
          <a:xfrm>
            <a:off x="2048651" y="5466652"/>
            <a:ext cx="2358521" cy="966787"/>
          </a:xfrm>
          <a:prstGeom prst="rect">
            <a:avLst/>
          </a:prstGeom>
        </p:spPr>
        <p:txBody>
          <a:bodyPr>
            <a:normAutofit/>
          </a:bodyPr>
          <a:lstStyle>
            <a:lvl1pPr>
              <a:defRPr sz="1400"/>
            </a:lvl1pPr>
          </a:lstStyle>
          <a:p>
            <a:pPr lvl="0"/>
            <a:r>
              <a:rPr lang="en-US"/>
              <a:t>Text</a:t>
            </a:r>
          </a:p>
        </p:txBody>
      </p:sp>
      <p:sp>
        <p:nvSpPr>
          <p:cNvPr id="66" name="Text Placeholder 4">
            <a:extLst>
              <a:ext uri="{FF2B5EF4-FFF2-40B4-BE49-F238E27FC236}">
                <a16:creationId xmlns:a16="http://schemas.microsoft.com/office/drawing/2014/main" id="{7CC9F10F-94D7-44A4-9553-ED7A4D2F1AD7}"/>
              </a:ext>
            </a:extLst>
          </p:cNvPr>
          <p:cNvSpPr>
            <a:spLocks noGrp="1"/>
          </p:cNvSpPr>
          <p:nvPr>
            <p:ph type="body" sz="quarter" idx="44" hasCustomPrompt="1"/>
          </p:nvPr>
        </p:nvSpPr>
        <p:spPr>
          <a:xfrm>
            <a:off x="4772450" y="5466652"/>
            <a:ext cx="2358521" cy="966787"/>
          </a:xfrm>
          <a:prstGeom prst="rect">
            <a:avLst/>
          </a:prstGeom>
        </p:spPr>
        <p:txBody>
          <a:bodyPr>
            <a:normAutofit/>
          </a:bodyPr>
          <a:lstStyle>
            <a:lvl1pPr>
              <a:defRPr sz="1400"/>
            </a:lvl1pPr>
          </a:lstStyle>
          <a:p>
            <a:pPr lvl="0"/>
            <a:r>
              <a:rPr lang="en-US"/>
              <a:t>Text</a:t>
            </a:r>
          </a:p>
        </p:txBody>
      </p:sp>
      <p:sp>
        <p:nvSpPr>
          <p:cNvPr id="67" name="Text Placeholder 4">
            <a:extLst>
              <a:ext uri="{FF2B5EF4-FFF2-40B4-BE49-F238E27FC236}">
                <a16:creationId xmlns:a16="http://schemas.microsoft.com/office/drawing/2014/main" id="{392F43AA-64EE-4456-9510-C78F502085B5}"/>
              </a:ext>
            </a:extLst>
          </p:cNvPr>
          <p:cNvSpPr>
            <a:spLocks noGrp="1"/>
          </p:cNvSpPr>
          <p:nvPr>
            <p:ph type="body" sz="quarter" idx="45" hasCustomPrompt="1"/>
          </p:nvPr>
        </p:nvSpPr>
        <p:spPr>
          <a:xfrm>
            <a:off x="7496250" y="5466652"/>
            <a:ext cx="2084218" cy="966787"/>
          </a:xfrm>
          <a:prstGeom prst="rect">
            <a:avLst/>
          </a:prstGeom>
        </p:spPr>
        <p:txBody>
          <a:bodyPr>
            <a:normAutofit/>
          </a:bodyPr>
          <a:lstStyle>
            <a:lvl1pPr>
              <a:defRPr sz="1400"/>
            </a:lvl1pPr>
          </a:lstStyle>
          <a:p>
            <a:pPr lvl="0"/>
            <a:r>
              <a:rPr lang="en-US"/>
              <a:t>Text</a:t>
            </a:r>
          </a:p>
        </p:txBody>
      </p:sp>
      <p:sp>
        <p:nvSpPr>
          <p:cNvPr id="68" name="Text Placeholder 4">
            <a:extLst>
              <a:ext uri="{FF2B5EF4-FFF2-40B4-BE49-F238E27FC236}">
                <a16:creationId xmlns:a16="http://schemas.microsoft.com/office/drawing/2014/main" id="{7D4DB135-9012-4973-AA29-2CC96D061859}"/>
              </a:ext>
            </a:extLst>
          </p:cNvPr>
          <p:cNvSpPr>
            <a:spLocks noGrp="1"/>
          </p:cNvSpPr>
          <p:nvPr>
            <p:ph type="body" sz="quarter" idx="46" hasCustomPrompt="1"/>
          </p:nvPr>
        </p:nvSpPr>
        <p:spPr>
          <a:xfrm>
            <a:off x="9945746" y="5466652"/>
            <a:ext cx="1939464" cy="966787"/>
          </a:xfrm>
          <a:prstGeom prst="rect">
            <a:avLst/>
          </a:prstGeom>
        </p:spPr>
        <p:txBody>
          <a:bodyPr>
            <a:normAutofit/>
          </a:bodyPr>
          <a:lstStyle>
            <a:lvl1pPr>
              <a:defRPr sz="1400"/>
            </a:lvl1pPr>
          </a:lstStyle>
          <a:p>
            <a:pPr lvl="0"/>
            <a:r>
              <a:rPr lang="en-US"/>
              <a:t>Text</a:t>
            </a:r>
          </a:p>
        </p:txBody>
      </p:sp>
    </p:spTree>
    <p:extLst>
      <p:ext uri="{BB962C8B-B14F-4D97-AF65-F5344CB8AC3E}">
        <p14:creationId xmlns:p14="http://schemas.microsoft.com/office/powerpoint/2010/main" val="23091554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rvices_Table_Chart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C5E4-E0CA-4158-8175-822E6EDB8EC9}"/>
              </a:ext>
            </a:extLst>
          </p:cNvPr>
          <p:cNvSpPr>
            <a:spLocks noGrp="1"/>
          </p:cNvSpPr>
          <p:nvPr>
            <p:ph type="title"/>
          </p:nvPr>
        </p:nvSpPr>
        <p:spPr/>
        <p:txBody>
          <a:bodyPr/>
          <a:lstStyle/>
          <a:p>
            <a:r>
              <a:rPr lang="en-US"/>
              <a:t>Click to edit Master title style</a:t>
            </a:r>
          </a:p>
        </p:txBody>
      </p:sp>
      <p:sp>
        <p:nvSpPr>
          <p:cNvPr id="4" name="Text Placeholder 18">
            <a:extLst>
              <a:ext uri="{FF2B5EF4-FFF2-40B4-BE49-F238E27FC236}">
                <a16:creationId xmlns:a16="http://schemas.microsoft.com/office/drawing/2014/main" id="{4752928B-51AB-4D80-8D17-1016CD79C50C}"/>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Services – 18pt</a:t>
            </a:r>
          </a:p>
        </p:txBody>
      </p:sp>
      <p:sp>
        <p:nvSpPr>
          <p:cNvPr id="5" name="Text Placeholder 18">
            <a:extLst>
              <a:ext uri="{FF2B5EF4-FFF2-40B4-BE49-F238E27FC236}">
                <a16:creationId xmlns:a16="http://schemas.microsoft.com/office/drawing/2014/main" id="{53FA4EE7-CBF9-4524-A6B6-FF86154A0FEC}"/>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tx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Services – 18pt</a:t>
            </a:r>
          </a:p>
        </p:txBody>
      </p:sp>
      <p:sp>
        <p:nvSpPr>
          <p:cNvPr id="6" name="Text Placeholder 18">
            <a:extLst>
              <a:ext uri="{FF2B5EF4-FFF2-40B4-BE49-F238E27FC236}">
                <a16:creationId xmlns:a16="http://schemas.microsoft.com/office/drawing/2014/main" id="{83725D07-985C-46A3-A273-AA1C1AC500B6}"/>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Services – 18pt</a:t>
            </a:r>
          </a:p>
        </p:txBody>
      </p:sp>
      <p:cxnSp>
        <p:nvCxnSpPr>
          <p:cNvPr id="7" name="Straight Connector 6">
            <a:extLst>
              <a:ext uri="{FF2B5EF4-FFF2-40B4-BE49-F238E27FC236}">
                <a16:creationId xmlns:a16="http://schemas.microsoft.com/office/drawing/2014/main" id="{D0238BB4-B765-4705-BCA8-C421E0B99C89}"/>
              </a:ext>
            </a:extLst>
          </p:cNvPr>
          <p:cNvCxnSpPr>
            <a:cxnSpLocks/>
          </p:cNvCxnSpPr>
          <p:nvPr userDrawn="1">
            <p:custDataLst>
              <p:tags r:id="rId1"/>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8" name="Chart Placeholder 6">
            <a:extLst>
              <a:ext uri="{FF2B5EF4-FFF2-40B4-BE49-F238E27FC236}">
                <a16:creationId xmlns:a16="http://schemas.microsoft.com/office/drawing/2014/main" id="{7901CBCE-4649-408F-9A91-C701F0BBCABE}"/>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Chart or drag and drop on the area</a:t>
            </a:r>
          </a:p>
          <a:p>
            <a:endParaRPr lang="en-US"/>
          </a:p>
        </p:txBody>
      </p:sp>
      <p:sp>
        <p:nvSpPr>
          <p:cNvPr id="9" name="Table Placeholder 14">
            <a:extLst>
              <a:ext uri="{FF2B5EF4-FFF2-40B4-BE49-F238E27FC236}">
                <a16:creationId xmlns:a16="http://schemas.microsoft.com/office/drawing/2014/main" id="{F5DED698-8BC1-4290-A128-D160024F0959}"/>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p:txBody>
      </p:sp>
      <p:sp>
        <p:nvSpPr>
          <p:cNvPr id="10" name="Table Placeholder 14">
            <a:extLst>
              <a:ext uri="{FF2B5EF4-FFF2-40B4-BE49-F238E27FC236}">
                <a16:creationId xmlns:a16="http://schemas.microsoft.com/office/drawing/2014/main" id="{40A2E590-6107-4F9B-9453-BCA8AA81E39C}"/>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p:txBody>
      </p:sp>
      <p:sp>
        <p:nvSpPr>
          <p:cNvPr id="11" name="Text Placeholder 18">
            <a:extLst>
              <a:ext uri="{FF2B5EF4-FFF2-40B4-BE49-F238E27FC236}">
                <a16:creationId xmlns:a16="http://schemas.microsoft.com/office/drawing/2014/main" id="{E4620E73-5799-4998-BA59-6C3B9B0229E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tx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Services – 18pt</a:t>
            </a:r>
          </a:p>
        </p:txBody>
      </p:sp>
      <p:sp>
        <p:nvSpPr>
          <p:cNvPr id="12" name="Text Placeholder 18">
            <a:extLst>
              <a:ext uri="{FF2B5EF4-FFF2-40B4-BE49-F238E27FC236}">
                <a16:creationId xmlns:a16="http://schemas.microsoft.com/office/drawing/2014/main" id="{EB41BA0E-F292-480C-B3D0-8EB676A0F860}"/>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Services – 18pt</a:t>
            </a:r>
          </a:p>
        </p:txBody>
      </p:sp>
      <p:sp>
        <p:nvSpPr>
          <p:cNvPr id="13" name="Text Placeholder 18">
            <a:extLst>
              <a:ext uri="{FF2B5EF4-FFF2-40B4-BE49-F238E27FC236}">
                <a16:creationId xmlns:a16="http://schemas.microsoft.com/office/drawing/2014/main" id="{5F40729C-F945-487E-BB67-4A2812F429F8}"/>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tx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Services – 18pt</a:t>
            </a:r>
          </a:p>
        </p:txBody>
      </p:sp>
      <p:sp>
        <p:nvSpPr>
          <p:cNvPr id="14" name="Chart Placeholder 6">
            <a:extLst>
              <a:ext uri="{FF2B5EF4-FFF2-40B4-BE49-F238E27FC236}">
                <a16:creationId xmlns:a16="http://schemas.microsoft.com/office/drawing/2014/main" id="{5C1BCEC4-27AC-4826-ADEE-561CD73052A2}"/>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Chart or drag and drop on the area</a:t>
            </a:r>
          </a:p>
          <a:p>
            <a:endParaRPr lang="en-US"/>
          </a:p>
        </p:txBody>
      </p:sp>
      <p:sp>
        <p:nvSpPr>
          <p:cNvPr id="15" name="Table Placeholder 14">
            <a:extLst>
              <a:ext uri="{FF2B5EF4-FFF2-40B4-BE49-F238E27FC236}">
                <a16:creationId xmlns:a16="http://schemas.microsoft.com/office/drawing/2014/main" id="{5C0D4293-424E-44AF-9AC6-3A9A5E84C584}"/>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p:txBody>
      </p:sp>
      <p:sp>
        <p:nvSpPr>
          <p:cNvPr id="16" name="Table Placeholder 14">
            <a:extLst>
              <a:ext uri="{FF2B5EF4-FFF2-40B4-BE49-F238E27FC236}">
                <a16:creationId xmlns:a16="http://schemas.microsoft.com/office/drawing/2014/main" id="{C7AD6AA2-DC34-42A1-B55C-1433DCB1340F}"/>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p:txBody>
      </p:sp>
      <p:cxnSp>
        <p:nvCxnSpPr>
          <p:cNvPr id="17" name="Straight Connector 16">
            <a:extLst>
              <a:ext uri="{FF2B5EF4-FFF2-40B4-BE49-F238E27FC236}">
                <a16:creationId xmlns:a16="http://schemas.microsoft.com/office/drawing/2014/main" id="{6021BD13-31D9-475C-B4FE-94FAD9D443D8}"/>
              </a:ext>
            </a:extLst>
          </p:cNvPr>
          <p:cNvCxnSpPr>
            <a:cxnSpLocks/>
          </p:cNvCxnSpPr>
          <p:nvPr userDrawn="1">
            <p:custDataLst>
              <p:tags r:id="rId2"/>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18" name="Straight Connector 17">
            <a:extLst>
              <a:ext uri="{FF2B5EF4-FFF2-40B4-BE49-F238E27FC236}">
                <a16:creationId xmlns:a16="http://schemas.microsoft.com/office/drawing/2014/main" id="{68E86433-0BCB-4C84-974C-BEFC607E54C8}"/>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19" name="Text Placeholder 6">
            <a:extLst>
              <a:ext uri="{FF2B5EF4-FFF2-40B4-BE49-F238E27FC236}">
                <a16:creationId xmlns:a16="http://schemas.microsoft.com/office/drawing/2014/main" id="{F5B5EE3F-705A-46F6-B5A8-443CF05559B2}"/>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37882447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ight Section_Service_Table/Chart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78D6-7FA5-423D-83B9-B2A6F8A347FB}"/>
              </a:ext>
            </a:extLst>
          </p:cNvPr>
          <p:cNvSpPr>
            <a:spLocks noGrp="1"/>
          </p:cNvSpPr>
          <p:nvPr>
            <p:ph type="title"/>
          </p:nvPr>
        </p:nvSpPr>
        <p:spPr/>
        <p:txBody>
          <a:bodyPr/>
          <a:lstStyle/>
          <a:p>
            <a:r>
              <a:rPr lang="en-US"/>
              <a:t>Click to edit Master title style</a:t>
            </a:r>
          </a:p>
        </p:txBody>
      </p:sp>
      <p:sp>
        <p:nvSpPr>
          <p:cNvPr id="3" name="Chart Placeholder 5">
            <a:extLst>
              <a:ext uri="{FF2B5EF4-FFF2-40B4-BE49-F238E27FC236}">
                <a16:creationId xmlns:a16="http://schemas.microsoft.com/office/drawing/2014/main" id="{2425CF5E-507A-48C2-8EDB-253C4CD24137}"/>
              </a:ext>
            </a:extLst>
          </p:cNvPr>
          <p:cNvSpPr>
            <a:spLocks noGrp="1"/>
          </p:cNvSpPr>
          <p:nvPr>
            <p:ph type="chart" sz="quarter" idx="39" hasCustomPrompt="1"/>
          </p:nvPr>
        </p:nvSpPr>
        <p:spPr>
          <a:xfrm>
            <a:off x="608013" y="1521334"/>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Chart or drag and drop on the area</a:t>
            </a:r>
          </a:p>
          <a:p>
            <a:endParaRPr lang="en-US"/>
          </a:p>
        </p:txBody>
      </p:sp>
      <p:sp>
        <p:nvSpPr>
          <p:cNvPr id="4" name="Text Placeholder 18">
            <a:extLst>
              <a:ext uri="{FF2B5EF4-FFF2-40B4-BE49-F238E27FC236}">
                <a16:creationId xmlns:a16="http://schemas.microsoft.com/office/drawing/2014/main" id="{84F6117B-1071-41B0-9984-53623E044BB8}"/>
              </a:ext>
            </a:extLst>
          </p:cNvPr>
          <p:cNvSpPr>
            <a:spLocks noGrp="1"/>
          </p:cNvSpPr>
          <p:nvPr>
            <p:ph type="body" sz="quarter" idx="23" hasCustomPrompt="1"/>
          </p:nvPr>
        </p:nvSpPr>
        <p:spPr>
          <a:xfrm>
            <a:off x="607645" y="107149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cxnSp>
        <p:nvCxnSpPr>
          <p:cNvPr id="5" name="Straight Connector 4">
            <a:extLst>
              <a:ext uri="{FF2B5EF4-FFF2-40B4-BE49-F238E27FC236}">
                <a16:creationId xmlns:a16="http://schemas.microsoft.com/office/drawing/2014/main" id="{C010C876-08C6-4EF2-AA31-C6BD6AEA7420}"/>
              </a:ext>
            </a:extLst>
          </p:cNvPr>
          <p:cNvCxnSpPr>
            <a:cxnSpLocks/>
          </p:cNvCxnSpPr>
          <p:nvPr userDrawn="1">
            <p:custDataLst>
              <p:tags r:id="rId1"/>
            </p:custDataLst>
          </p:nvPr>
        </p:nvCxnSpPr>
        <p:spPr bwMode="auto">
          <a:xfrm>
            <a:off x="3225055" y="1071494"/>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6" name="Straight Connector 5">
            <a:extLst>
              <a:ext uri="{FF2B5EF4-FFF2-40B4-BE49-F238E27FC236}">
                <a16:creationId xmlns:a16="http://schemas.microsoft.com/office/drawing/2014/main" id="{FC156224-C8F0-41C1-A46D-1870187DC6F4}"/>
              </a:ext>
            </a:extLst>
          </p:cNvPr>
          <p:cNvCxnSpPr>
            <a:cxnSpLocks/>
          </p:cNvCxnSpPr>
          <p:nvPr userDrawn="1">
            <p:custDataLst>
              <p:tags r:id="rId2"/>
            </p:custDataLst>
          </p:nvPr>
        </p:nvCxnSpPr>
        <p:spPr bwMode="auto">
          <a:xfrm>
            <a:off x="607645" y="3811041"/>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Text Placeholder 18">
            <a:extLst>
              <a:ext uri="{FF2B5EF4-FFF2-40B4-BE49-F238E27FC236}">
                <a16:creationId xmlns:a16="http://schemas.microsoft.com/office/drawing/2014/main" id="{EAD64B6A-9EF2-4C55-875B-13452E54C7C2}"/>
              </a:ext>
            </a:extLst>
          </p:cNvPr>
          <p:cNvSpPr>
            <a:spLocks noGrp="1"/>
          </p:cNvSpPr>
          <p:nvPr>
            <p:ph type="body" sz="quarter" idx="25" hasCustomPrompt="1"/>
          </p:nvPr>
        </p:nvSpPr>
        <p:spPr>
          <a:xfrm>
            <a:off x="3339359" y="107149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cxnSp>
        <p:nvCxnSpPr>
          <p:cNvPr id="8" name="Straight Connector 7">
            <a:extLst>
              <a:ext uri="{FF2B5EF4-FFF2-40B4-BE49-F238E27FC236}">
                <a16:creationId xmlns:a16="http://schemas.microsoft.com/office/drawing/2014/main" id="{48C8C24F-6635-410C-A457-625933DA43A0}"/>
              </a:ext>
            </a:extLst>
          </p:cNvPr>
          <p:cNvCxnSpPr>
            <a:cxnSpLocks/>
          </p:cNvCxnSpPr>
          <p:nvPr userDrawn="1">
            <p:custDataLst>
              <p:tags r:id="rId3"/>
            </p:custDataLst>
          </p:nvPr>
        </p:nvCxnSpPr>
        <p:spPr bwMode="auto">
          <a:xfrm>
            <a:off x="5954761" y="958999"/>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9" name="Text Placeholder 18">
            <a:extLst>
              <a:ext uri="{FF2B5EF4-FFF2-40B4-BE49-F238E27FC236}">
                <a16:creationId xmlns:a16="http://schemas.microsoft.com/office/drawing/2014/main" id="{E0FD10F1-98CC-4B46-B3A8-E6D56402E68F}"/>
              </a:ext>
            </a:extLst>
          </p:cNvPr>
          <p:cNvSpPr>
            <a:spLocks noGrp="1"/>
          </p:cNvSpPr>
          <p:nvPr>
            <p:ph type="body" sz="quarter" idx="27" hasCustomPrompt="1"/>
          </p:nvPr>
        </p:nvSpPr>
        <p:spPr>
          <a:xfrm>
            <a:off x="6071073" y="107149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cxnSp>
        <p:nvCxnSpPr>
          <p:cNvPr id="10" name="Straight Connector 9">
            <a:extLst>
              <a:ext uri="{FF2B5EF4-FFF2-40B4-BE49-F238E27FC236}">
                <a16:creationId xmlns:a16="http://schemas.microsoft.com/office/drawing/2014/main" id="{CE8D88E5-D993-4389-823C-13B2B3AF59DF}"/>
              </a:ext>
            </a:extLst>
          </p:cNvPr>
          <p:cNvCxnSpPr>
            <a:cxnSpLocks/>
          </p:cNvCxnSpPr>
          <p:nvPr userDrawn="1">
            <p:custDataLst>
              <p:tags r:id="rId4"/>
            </p:custDataLst>
          </p:nvPr>
        </p:nvCxnSpPr>
        <p:spPr bwMode="auto">
          <a:xfrm>
            <a:off x="8683740" y="958999"/>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11" name="Text Placeholder 18">
            <a:extLst>
              <a:ext uri="{FF2B5EF4-FFF2-40B4-BE49-F238E27FC236}">
                <a16:creationId xmlns:a16="http://schemas.microsoft.com/office/drawing/2014/main" id="{3E9163BA-B038-45CE-8C6C-366567534CE7}"/>
              </a:ext>
            </a:extLst>
          </p:cNvPr>
          <p:cNvSpPr>
            <a:spLocks noGrp="1"/>
          </p:cNvSpPr>
          <p:nvPr>
            <p:ph type="body" sz="quarter" idx="29" hasCustomPrompt="1"/>
          </p:nvPr>
        </p:nvSpPr>
        <p:spPr>
          <a:xfrm>
            <a:off x="8802787" y="107149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2" name="Text Placeholder 18">
            <a:extLst>
              <a:ext uri="{FF2B5EF4-FFF2-40B4-BE49-F238E27FC236}">
                <a16:creationId xmlns:a16="http://schemas.microsoft.com/office/drawing/2014/main" id="{C46632F5-EC7B-4AB5-8AEF-E372BF3D179C}"/>
              </a:ext>
            </a:extLst>
          </p:cNvPr>
          <p:cNvSpPr>
            <a:spLocks noGrp="1"/>
          </p:cNvSpPr>
          <p:nvPr>
            <p:ph type="body" sz="quarter" idx="31" hasCustomPrompt="1"/>
          </p:nvPr>
        </p:nvSpPr>
        <p:spPr>
          <a:xfrm>
            <a:off x="607645" y="398614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3" name="Text Placeholder 18">
            <a:extLst>
              <a:ext uri="{FF2B5EF4-FFF2-40B4-BE49-F238E27FC236}">
                <a16:creationId xmlns:a16="http://schemas.microsoft.com/office/drawing/2014/main" id="{B39A19BD-8B0A-4503-824E-C741CF59B817}"/>
              </a:ext>
            </a:extLst>
          </p:cNvPr>
          <p:cNvSpPr>
            <a:spLocks noGrp="1"/>
          </p:cNvSpPr>
          <p:nvPr>
            <p:ph type="body" sz="quarter" idx="33" hasCustomPrompt="1"/>
          </p:nvPr>
        </p:nvSpPr>
        <p:spPr>
          <a:xfrm>
            <a:off x="3339359" y="398614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4" name="Text Placeholder 18">
            <a:extLst>
              <a:ext uri="{FF2B5EF4-FFF2-40B4-BE49-F238E27FC236}">
                <a16:creationId xmlns:a16="http://schemas.microsoft.com/office/drawing/2014/main" id="{7A33559D-E8C5-4399-83A1-FC1BD8F27C36}"/>
              </a:ext>
            </a:extLst>
          </p:cNvPr>
          <p:cNvSpPr>
            <a:spLocks noGrp="1"/>
          </p:cNvSpPr>
          <p:nvPr>
            <p:ph type="body" sz="quarter" idx="35" hasCustomPrompt="1"/>
          </p:nvPr>
        </p:nvSpPr>
        <p:spPr>
          <a:xfrm>
            <a:off x="6071073" y="398614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5" name="Text Placeholder 18">
            <a:extLst>
              <a:ext uri="{FF2B5EF4-FFF2-40B4-BE49-F238E27FC236}">
                <a16:creationId xmlns:a16="http://schemas.microsoft.com/office/drawing/2014/main" id="{4158815B-2C27-4223-9371-F66980BB0BF5}"/>
              </a:ext>
            </a:extLst>
          </p:cNvPr>
          <p:cNvSpPr>
            <a:spLocks noGrp="1"/>
          </p:cNvSpPr>
          <p:nvPr>
            <p:ph type="body" sz="quarter" idx="37" hasCustomPrompt="1"/>
          </p:nvPr>
        </p:nvSpPr>
        <p:spPr>
          <a:xfrm>
            <a:off x="8802787" y="3986144"/>
            <a:ext cx="2502278" cy="298621"/>
          </a:xfrm>
          <a:prstGeom prst="rect">
            <a:avLst/>
          </a:prstGeom>
        </p:spPr>
        <p:txBody>
          <a:bodyPr/>
          <a:lstStyle>
            <a:lvl1pPr marL="0" indent="0">
              <a:buNone/>
              <a:defRPr sz="1600">
                <a:solidFill>
                  <a:schemeClr val="bg2"/>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a:t>Edit Master text – 16pt</a:t>
            </a:r>
          </a:p>
        </p:txBody>
      </p:sp>
      <p:sp>
        <p:nvSpPr>
          <p:cNvPr id="16" name="Chart Placeholder 5">
            <a:extLst>
              <a:ext uri="{FF2B5EF4-FFF2-40B4-BE49-F238E27FC236}">
                <a16:creationId xmlns:a16="http://schemas.microsoft.com/office/drawing/2014/main" id="{87FEE69D-7CD6-4F39-B48B-27817B0D941E}"/>
              </a:ext>
            </a:extLst>
          </p:cNvPr>
          <p:cNvSpPr>
            <a:spLocks noGrp="1"/>
          </p:cNvSpPr>
          <p:nvPr>
            <p:ph type="chart" sz="quarter" idx="40" hasCustomPrompt="1"/>
          </p:nvPr>
        </p:nvSpPr>
        <p:spPr>
          <a:xfrm>
            <a:off x="3339359" y="1521334"/>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Chart or drag and drop on the area</a:t>
            </a:r>
          </a:p>
          <a:p>
            <a:endParaRPr lang="en-US"/>
          </a:p>
        </p:txBody>
      </p:sp>
      <p:sp>
        <p:nvSpPr>
          <p:cNvPr id="17" name="Chart Placeholder 5">
            <a:extLst>
              <a:ext uri="{FF2B5EF4-FFF2-40B4-BE49-F238E27FC236}">
                <a16:creationId xmlns:a16="http://schemas.microsoft.com/office/drawing/2014/main" id="{776E87D8-3B33-4E39-AAB3-C9480F44B3BD}"/>
              </a:ext>
            </a:extLst>
          </p:cNvPr>
          <p:cNvSpPr>
            <a:spLocks noGrp="1"/>
          </p:cNvSpPr>
          <p:nvPr>
            <p:ph type="chart" sz="quarter" idx="41" hasCustomPrompt="1"/>
          </p:nvPr>
        </p:nvSpPr>
        <p:spPr>
          <a:xfrm>
            <a:off x="6071073" y="1521334"/>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Chart or drag and drop on the area</a:t>
            </a:r>
          </a:p>
          <a:p>
            <a:endParaRPr lang="en-US"/>
          </a:p>
        </p:txBody>
      </p:sp>
      <p:sp>
        <p:nvSpPr>
          <p:cNvPr id="18" name="Table Placeholder 7">
            <a:extLst>
              <a:ext uri="{FF2B5EF4-FFF2-40B4-BE49-F238E27FC236}">
                <a16:creationId xmlns:a16="http://schemas.microsoft.com/office/drawing/2014/main" id="{78CFF99E-DAC7-4BB4-B787-A203686CF18B}"/>
              </a:ext>
            </a:extLst>
          </p:cNvPr>
          <p:cNvSpPr>
            <a:spLocks noGrp="1"/>
          </p:cNvSpPr>
          <p:nvPr>
            <p:ph type="tbl" sz="quarter" idx="42" hasCustomPrompt="1"/>
          </p:nvPr>
        </p:nvSpPr>
        <p:spPr>
          <a:xfrm>
            <a:off x="8802787" y="152133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p:txBody>
      </p:sp>
      <p:sp>
        <p:nvSpPr>
          <p:cNvPr id="19" name="Table Placeholder 7">
            <a:extLst>
              <a:ext uri="{FF2B5EF4-FFF2-40B4-BE49-F238E27FC236}">
                <a16:creationId xmlns:a16="http://schemas.microsoft.com/office/drawing/2014/main" id="{C4206F11-073A-4209-9A5C-58960990E251}"/>
              </a:ext>
            </a:extLst>
          </p:cNvPr>
          <p:cNvSpPr>
            <a:spLocks noGrp="1"/>
          </p:cNvSpPr>
          <p:nvPr>
            <p:ph type="tbl" sz="quarter" idx="43" hasCustomPrompt="1"/>
          </p:nvPr>
        </p:nvSpPr>
        <p:spPr>
          <a:xfrm>
            <a:off x="607645" y="4436050"/>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a:p>
            <a:endParaRPr lang="en-US"/>
          </a:p>
        </p:txBody>
      </p:sp>
      <p:sp>
        <p:nvSpPr>
          <p:cNvPr id="20" name="Table Placeholder 7">
            <a:extLst>
              <a:ext uri="{FF2B5EF4-FFF2-40B4-BE49-F238E27FC236}">
                <a16:creationId xmlns:a16="http://schemas.microsoft.com/office/drawing/2014/main" id="{0A65CD5A-8995-4ACB-AAD8-771CE533C044}"/>
              </a:ext>
            </a:extLst>
          </p:cNvPr>
          <p:cNvSpPr>
            <a:spLocks noGrp="1"/>
          </p:cNvSpPr>
          <p:nvPr>
            <p:ph type="tbl" sz="quarter" idx="44" hasCustomPrompt="1"/>
          </p:nvPr>
        </p:nvSpPr>
        <p:spPr>
          <a:xfrm>
            <a:off x="3339359" y="4436050"/>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a:p>
            <a:endParaRPr lang="en-US"/>
          </a:p>
        </p:txBody>
      </p:sp>
      <p:sp>
        <p:nvSpPr>
          <p:cNvPr id="21" name="Table Placeholder 7">
            <a:extLst>
              <a:ext uri="{FF2B5EF4-FFF2-40B4-BE49-F238E27FC236}">
                <a16:creationId xmlns:a16="http://schemas.microsoft.com/office/drawing/2014/main" id="{7944DC41-576A-4BD2-BB4F-AD371B03878A}"/>
              </a:ext>
            </a:extLst>
          </p:cNvPr>
          <p:cNvSpPr>
            <a:spLocks noGrp="1"/>
          </p:cNvSpPr>
          <p:nvPr>
            <p:ph type="tbl" sz="quarter" idx="45" hasCustomPrompt="1"/>
          </p:nvPr>
        </p:nvSpPr>
        <p:spPr>
          <a:xfrm>
            <a:off x="6071073" y="4436050"/>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table or drag and drop on the area</a:t>
            </a:r>
          </a:p>
          <a:p>
            <a:endParaRPr lang="en-US"/>
          </a:p>
          <a:p>
            <a:endParaRPr lang="en-US"/>
          </a:p>
        </p:txBody>
      </p:sp>
      <p:sp>
        <p:nvSpPr>
          <p:cNvPr id="22" name="Online Image Placeholder 9">
            <a:extLst>
              <a:ext uri="{FF2B5EF4-FFF2-40B4-BE49-F238E27FC236}">
                <a16:creationId xmlns:a16="http://schemas.microsoft.com/office/drawing/2014/main" id="{AFDF1A03-2F62-4ADD-9FD4-AFFA70BC1310}"/>
              </a:ext>
            </a:extLst>
          </p:cNvPr>
          <p:cNvSpPr>
            <a:spLocks noGrp="1"/>
          </p:cNvSpPr>
          <p:nvPr>
            <p:ph type="clipArt" sz="quarter" idx="46" hasCustomPrompt="1"/>
          </p:nvPr>
        </p:nvSpPr>
        <p:spPr>
          <a:xfrm>
            <a:off x="8802787" y="4435984"/>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on icon to add online image or drag and drop on the area</a:t>
            </a:r>
          </a:p>
          <a:p>
            <a:endParaRPr lang="en-US"/>
          </a:p>
          <a:p>
            <a:endParaRPr lang="en-US"/>
          </a:p>
        </p:txBody>
      </p:sp>
      <p:sp>
        <p:nvSpPr>
          <p:cNvPr id="23" name="Text Placeholder 6">
            <a:extLst>
              <a:ext uri="{FF2B5EF4-FFF2-40B4-BE49-F238E27FC236}">
                <a16:creationId xmlns:a16="http://schemas.microsoft.com/office/drawing/2014/main" id="{A1E74AFF-D5B5-4F87-B612-C33772A833FF}"/>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96351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C4CF-8F0F-4A87-940D-641D63C08FAC}"/>
              </a:ext>
            </a:extLst>
          </p:cNvPr>
          <p:cNvSpPr>
            <a:spLocks noGrp="1"/>
          </p:cNvSpPr>
          <p:nvPr>
            <p:ph type="title" hasCustomPrompt="1"/>
          </p:nvPr>
        </p:nvSpPr>
        <p:spPr/>
        <p:txBody>
          <a:bodyPr/>
          <a:lstStyle>
            <a:lvl1pPr>
              <a:defRPr/>
            </a:lvl1pPr>
          </a:lstStyle>
          <a:p>
            <a:pPr lvl="0"/>
            <a:r>
              <a:rPr lang="en-US"/>
              <a:t>Agenda</a:t>
            </a:r>
          </a:p>
        </p:txBody>
      </p:sp>
      <p:sp>
        <p:nvSpPr>
          <p:cNvPr id="3" name="Content Placeholder 3">
            <a:extLst>
              <a:ext uri="{FF2B5EF4-FFF2-40B4-BE49-F238E27FC236}">
                <a16:creationId xmlns:a16="http://schemas.microsoft.com/office/drawing/2014/main" id="{BF14E418-29D7-410A-8A5E-EBBDF18ADDA3}"/>
              </a:ext>
            </a:extLst>
          </p:cNvPr>
          <p:cNvSpPr>
            <a:spLocks noGrp="1"/>
          </p:cNvSpPr>
          <p:nvPr>
            <p:ph sz="quarter" idx="18" hasCustomPrompt="1"/>
          </p:nvPr>
        </p:nvSpPr>
        <p:spPr>
          <a:xfrm>
            <a:off x="523597" y="1036569"/>
            <a:ext cx="11410189" cy="5053513"/>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Calibri" panose="020F0502020204030204" pitchFamily="34" charset="0"/>
              <a:buChar char="I"/>
              <a:tabLst/>
              <a:defRPr sz="1600" cap="none" baseline="0">
                <a:solidFill>
                  <a:schemeClr val="tx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buFont typeface="Calibri" panose="020F0502020204030204" pitchFamily="34" charset="0"/>
              <a:buChar char="I"/>
              <a:tabLst/>
              <a:defRPr/>
            </a:pPr>
            <a:r>
              <a:rPr lang="en-US"/>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endParaRPr lang="en-US"/>
          </a:p>
        </p:txBody>
      </p:sp>
    </p:spTree>
    <p:extLst>
      <p:ext uri="{BB962C8B-B14F-4D97-AF65-F5344CB8AC3E}">
        <p14:creationId xmlns:p14="http://schemas.microsoft.com/office/powerpoint/2010/main" val="42030135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autrity Levels_Layout">
    <p:spTree>
      <p:nvGrpSpPr>
        <p:cNvPr id="1" name=""/>
        <p:cNvGrpSpPr/>
        <p:nvPr/>
      </p:nvGrpSpPr>
      <p:grpSpPr>
        <a:xfrm>
          <a:off x="0" y="0"/>
          <a:ext cx="0" cy="0"/>
          <a:chOff x="0" y="0"/>
          <a:chExt cx="0" cy="0"/>
        </a:xfrm>
      </p:grpSpPr>
      <p:sp>
        <p:nvSpPr>
          <p:cNvPr id="14" name="Text Placeholder 61">
            <a:extLst>
              <a:ext uri="{FF2B5EF4-FFF2-40B4-BE49-F238E27FC236}">
                <a16:creationId xmlns:a16="http://schemas.microsoft.com/office/drawing/2014/main" id="{CA47DC8A-DEC3-4F58-950F-D30D690D6887}"/>
              </a:ext>
            </a:extLst>
          </p:cNvPr>
          <p:cNvSpPr>
            <a:spLocks noGrp="1"/>
          </p:cNvSpPr>
          <p:nvPr>
            <p:ph type="body" sz="quarter" idx="20" hasCustomPrompt="1"/>
          </p:nvPr>
        </p:nvSpPr>
        <p:spPr>
          <a:xfrm>
            <a:off x="523598" y="192443"/>
            <a:ext cx="11410189" cy="438708"/>
          </a:xfrm>
          <a:prstGeom prst="rect">
            <a:avLst/>
          </a:prstGeom>
        </p:spPr>
        <p:txBody>
          <a:bodyPr>
            <a:normAutofit/>
          </a:bodyPr>
          <a:lstStyle>
            <a:lvl1pPr marL="0" indent="0">
              <a:buNone/>
              <a:defRPr lang="en-US" sz="2400" kern="1200" dirty="0">
                <a:solidFill>
                  <a:srgbClr val="BC1056"/>
                </a:solidFill>
                <a:latin typeface="+mj-lt"/>
                <a:ea typeface="+mn-ea"/>
                <a:cs typeface="+mn-cs"/>
              </a:defRPr>
            </a:lvl1pPr>
          </a:lstStyle>
          <a:p>
            <a:pPr lvl="0"/>
            <a:r>
              <a:rPr lang="en-US"/>
              <a:t>Title - 24pt</a:t>
            </a:r>
          </a:p>
        </p:txBody>
      </p:sp>
      <p:pic>
        <p:nvPicPr>
          <p:cNvPr id="15" name="Picture 14" descr="A close up of a sign&#10;&#10;Description automatically generated">
            <a:extLst>
              <a:ext uri="{FF2B5EF4-FFF2-40B4-BE49-F238E27FC236}">
                <a16:creationId xmlns:a16="http://schemas.microsoft.com/office/drawing/2014/main" id="{83183551-63B9-4B70-93D9-E74CDE2E2E0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grpSp>
        <p:nvGrpSpPr>
          <p:cNvPr id="6" name="Group 5">
            <a:extLst>
              <a:ext uri="{FF2B5EF4-FFF2-40B4-BE49-F238E27FC236}">
                <a16:creationId xmlns:a16="http://schemas.microsoft.com/office/drawing/2014/main" id="{E296C3FF-04C2-4423-88DE-5DE9EA48AD81}"/>
              </a:ext>
            </a:extLst>
          </p:cNvPr>
          <p:cNvGrpSpPr/>
          <p:nvPr userDrawn="1"/>
        </p:nvGrpSpPr>
        <p:grpSpPr>
          <a:xfrm>
            <a:off x="1748837" y="1223576"/>
            <a:ext cx="8790821" cy="4726095"/>
            <a:chOff x="324261" y="1614391"/>
            <a:chExt cx="8783638" cy="4797633"/>
          </a:xfrm>
        </p:grpSpPr>
        <p:sp>
          <p:nvSpPr>
            <p:cNvPr id="7" name="Line 20">
              <a:extLst>
                <a:ext uri="{FF2B5EF4-FFF2-40B4-BE49-F238E27FC236}">
                  <a16:creationId xmlns:a16="http://schemas.microsoft.com/office/drawing/2014/main" id="{940309B4-134F-47B0-94BF-587CF2C8F7DF}"/>
                </a:ext>
              </a:extLst>
            </p:cNvPr>
            <p:cNvSpPr>
              <a:spLocks noChangeShapeType="1"/>
            </p:cNvSpPr>
            <p:nvPr/>
          </p:nvSpPr>
          <p:spPr bwMode="auto">
            <a:xfrm>
              <a:off x="700919" y="5846141"/>
              <a:ext cx="8100331" cy="0"/>
            </a:xfrm>
            <a:prstGeom prst="line">
              <a:avLst/>
            </a:prstGeom>
            <a:noFill/>
            <a:ln w="57150" cap="rnd">
              <a:solidFill>
                <a:srgbClr val="929497"/>
              </a:solidFill>
              <a:prstDash val="solid"/>
              <a:miter lim="800000"/>
              <a:headEn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EFD2A42B-77D5-4E83-A8D9-1C01BCE84215}"/>
                </a:ext>
              </a:extLst>
            </p:cNvPr>
            <p:cNvSpPr>
              <a:spLocks noChangeArrowheads="1"/>
            </p:cNvSpPr>
            <p:nvPr/>
          </p:nvSpPr>
          <p:spPr bwMode="auto">
            <a:xfrm>
              <a:off x="324261" y="3108835"/>
              <a:ext cx="1615281" cy="1603516"/>
            </a:xfrm>
            <a:prstGeom prst="rect">
              <a:avLst/>
            </a:pr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365BC1D7-48E9-42A8-AA03-CA2A541963A0}"/>
                </a:ext>
              </a:extLst>
            </p:cNvPr>
            <p:cNvSpPr>
              <a:spLocks/>
            </p:cNvSpPr>
            <p:nvPr/>
          </p:nvSpPr>
          <p:spPr bwMode="auto">
            <a:xfrm>
              <a:off x="324261" y="4714096"/>
              <a:ext cx="1608297" cy="440055"/>
            </a:xfrm>
            <a:custGeom>
              <a:avLst/>
              <a:gdLst>
                <a:gd name="T0" fmla="*/ 0 w 4030"/>
                <a:gd name="T1" fmla="*/ 0 h 1098"/>
                <a:gd name="T2" fmla="*/ 4030 w 4030"/>
                <a:gd name="T3" fmla="*/ 0 h 1098"/>
                <a:gd name="T4" fmla="*/ 4030 w 4030"/>
                <a:gd name="T5" fmla="*/ 798 h 1098"/>
                <a:gd name="T6" fmla="*/ 3730 w 4030"/>
                <a:gd name="T7" fmla="*/ 1098 h 1098"/>
                <a:gd name="T8" fmla="*/ 0 w 4030"/>
                <a:gd name="T9" fmla="*/ 1098 h 1098"/>
                <a:gd name="T10" fmla="*/ 0 w 4030"/>
                <a:gd name="T11" fmla="*/ 0 h 1098"/>
              </a:gdLst>
              <a:ahLst/>
              <a:cxnLst>
                <a:cxn ang="0">
                  <a:pos x="T0" y="T1"/>
                </a:cxn>
                <a:cxn ang="0">
                  <a:pos x="T2" y="T3"/>
                </a:cxn>
                <a:cxn ang="0">
                  <a:pos x="T4" y="T5"/>
                </a:cxn>
                <a:cxn ang="0">
                  <a:pos x="T6" y="T7"/>
                </a:cxn>
                <a:cxn ang="0">
                  <a:pos x="T8" y="T9"/>
                </a:cxn>
                <a:cxn ang="0">
                  <a:pos x="T10" y="T11"/>
                </a:cxn>
              </a:cxnLst>
              <a:rect l="0" t="0" r="r" b="b"/>
              <a:pathLst>
                <a:path w="4030" h="1098">
                  <a:moveTo>
                    <a:pt x="0" y="0"/>
                  </a:moveTo>
                  <a:lnTo>
                    <a:pt x="4030" y="0"/>
                  </a:lnTo>
                  <a:lnTo>
                    <a:pt x="4030" y="798"/>
                  </a:lnTo>
                  <a:cubicBezTo>
                    <a:pt x="4030" y="963"/>
                    <a:pt x="3895" y="1098"/>
                    <a:pt x="3730" y="1098"/>
                  </a:cubicBezTo>
                  <a:lnTo>
                    <a:pt x="0" y="1098"/>
                  </a:lnTo>
                  <a:lnTo>
                    <a:pt x="0" y="0"/>
                  </a:lnTo>
                  <a:close/>
                </a:path>
              </a:pathLst>
            </a:custGeom>
            <a:solidFill>
              <a:srgbClr val="C61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4C9319C9-3D8D-4EDF-8644-8F9D42BC00B7}"/>
                </a:ext>
              </a:extLst>
            </p:cNvPr>
            <p:cNvSpPr>
              <a:spLocks/>
            </p:cNvSpPr>
            <p:nvPr/>
          </p:nvSpPr>
          <p:spPr bwMode="auto">
            <a:xfrm>
              <a:off x="324261" y="5154151"/>
              <a:ext cx="323057" cy="382429"/>
            </a:xfrm>
            <a:custGeom>
              <a:avLst/>
              <a:gdLst>
                <a:gd name="T0" fmla="*/ 0 w 812"/>
                <a:gd name="T1" fmla="*/ 0 h 952"/>
                <a:gd name="T2" fmla="*/ 812 w 812"/>
                <a:gd name="T3" fmla="*/ 0 h 952"/>
                <a:gd name="T4" fmla="*/ 812 w 812"/>
                <a:gd name="T5" fmla="*/ 952 h 952"/>
                <a:gd name="T6" fmla="*/ 0 w 812"/>
                <a:gd name="T7" fmla="*/ 0 h 952"/>
              </a:gdLst>
              <a:ahLst/>
              <a:cxnLst>
                <a:cxn ang="0">
                  <a:pos x="T0" y="T1"/>
                </a:cxn>
                <a:cxn ang="0">
                  <a:pos x="T2" y="T3"/>
                </a:cxn>
                <a:cxn ang="0">
                  <a:pos x="T4" y="T5"/>
                </a:cxn>
                <a:cxn ang="0">
                  <a:pos x="T6" y="T7"/>
                </a:cxn>
              </a:cxnLst>
              <a:rect l="0" t="0" r="r" b="b"/>
              <a:pathLst>
                <a:path w="812" h="952">
                  <a:moveTo>
                    <a:pt x="0" y="0"/>
                  </a:moveTo>
                  <a:lnTo>
                    <a:pt x="812" y="0"/>
                  </a:lnTo>
                  <a:lnTo>
                    <a:pt x="812" y="952"/>
                  </a:lnTo>
                  <a:lnTo>
                    <a:pt x="0" y="0"/>
                  </a:lnTo>
                  <a:close/>
                </a:path>
              </a:pathLst>
            </a:custGeom>
            <a:solidFill>
              <a:srgbClr val="9E0B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08CC3B33-64C6-4766-8300-12C51A2BA8E0}"/>
                </a:ext>
              </a:extLst>
            </p:cNvPr>
            <p:cNvSpPr>
              <a:spLocks noChangeArrowheads="1"/>
            </p:cNvSpPr>
            <p:nvPr/>
          </p:nvSpPr>
          <p:spPr bwMode="auto">
            <a:xfrm>
              <a:off x="2117659" y="2734410"/>
              <a:ext cx="1610043" cy="1977940"/>
            </a:xfrm>
            <a:prstGeom prst="rect">
              <a:avLst/>
            </a:pr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75C654F-FC83-4802-9B93-1935D48E7B7B}"/>
                </a:ext>
              </a:extLst>
            </p:cNvPr>
            <p:cNvSpPr>
              <a:spLocks/>
            </p:cNvSpPr>
            <p:nvPr/>
          </p:nvSpPr>
          <p:spPr bwMode="auto">
            <a:xfrm>
              <a:off x="2117659" y="4714096"/>
              <a:ext cx="1610043" cy="440055"/>
            </a:xfrm>
            <a:custGeom>
              <a:avLst/>
              <a:gdLst>
                <a:gd name="T0" fmla="*/ 0 w 4030"/>
                <a:gd name="T1" fmla="*/ 0 h 1098"/>
                <a:gd name="T2" fmla="*/ 4030 w 4030"/>
                <a:gd name="T3" fmla="*/ 0 h 1098"/>
                <a:gd name="T4" fmla="*/ 4030 w 4030"/>
                <a:gd name="T5" fmla="*/ 798 h 1098"/>
                <a:gd name="T6" fmla="*/ 3730 w 4030"/>
                <a:gd name="T7" fmla="*/ 1098 h 1098"/>
                <a:gd name="T8" fmla="*/ 0 w 4030"/>
                <a:gd name="T9" fmla="*/ 1098 h 1098"/>
                <a:gd name="T10" fmla="*/ 0 w 4030"/>
                <a:gd name="T11" fmla="*/ 0 h 1098"/>
              </a:gdLst>
              <a:ahLst/>
              <a:cxnLst>
                <a:cxn ang="0">
                  <a:pos x="T0" y="T1"/>
                </a:cxn>
                <a:cxn ang="0">
                  <a:pos x="T2" y="T3"/>
                </a:cxn>
                <a:cxn ang="0">
                  <a:pos x="T4" y="T5"/>
                </a:cxn>
                <a:cxn ang="0">
                  <a:pos x="T6" y="T7"/>
                </a:cxn>
                <a:cxn ang="0">
                  <a:pos x="T8" y="T9"/>
                </a:cxn>
                <a:cxn ang="0">
                  <a:pos x="T10" y="T11"/>
                </a:cxn>
              </a:cxnLst>
              <a:rect l="0" t="0" r="r" b="b"/>
              <a:pathLst>
                <a:path w="4030" h="1098">
                  <a:moveTo>
                    <a:pt x="0" y="0"/>
                  </a:moveTo>
                  <a:lnTo>
                    <a:pt x="4030" y="0"/>
                  </a:lnTo>
                  <a:lnTo>
                    <a:pt x="4030" y="798"/>
                  </a:lnTo>
                  <a:cubicBezTo>
                    <a:pt x="4030" y="963"/>
                    <a:pt x="3895" y="1098"/>
                    <a:pt x="3730" y="1098"/>
                  </a:cubicBezTo>
                  <a:lnTo>
                    <a:pt x="0" y="1098"/>
                  </a:lnTo>
                  <a:lnTo>
                    <a:pt x="0" y="0"/>
                  </a:lnTo>
                  <a:close/>
                </a:path>
              </a:pathLst>
            </a:custGeom>
            <a:solidFill>
              <a:srgbClr val="2492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EB353E37-E413-41F0-BFE2-7F30CB7C964B}"/>
                </a:ext>
              </a:extLst>
            </p:cNvPr>
            <p:cNvSpPr>
              <a:spLocks/>
            </p:cNvSpPr>
            <p:nvPr/>
          </p:nvSpPr>
          <p:spPr bwMode="auto">
            <a:xfrm>
              <a:off x="2117659" y="5154151"/>
              <a:ext cx="324803" cy="382429"/>
            </a:xfrm>
            <a:custGeom>
              <a:avLst/>
              <a:gdLst>
                <a:gd name="T0" fmla="*/ 0 w 813"/>
                <a:gd name="T1" fmla="*/ 0 h 952"/>
                <a:gd name="T2" fmla="*/ 813 w 813"/>
                <a:gd name="T3" fmla="*/ 0 h 952"/>
                <a:gd name="T4" fmla="*/ 813 w 813"/>
                <a:gd name="T5" fmla="*/ 952 h 952"/>
                <a:gd name="T6" fmla="*/ 0 w 813"/>
                <a:gd name="T7" fmla="*/ 0 h 952"/>
              </a:gdLst>
              <a:ahLst/>
              <a:cxnLst>
                <a:cxn ang="0">
                  <a:pos x="T0" y="T1"/>
                </a:cxn>
                <a:cxn ang="0">
                  <a:pos x="T2" y="T3"/>
                </a:cxn>
                <a:cxn ang="0">
                  <a:pos x="T4" y="T5"/>
                </a:cxn>
                <a:cxn ang="0">
                  <a:pos x="T6" y="T7"/>
                </a:cxn>
              </a:cxnLst>
              <a:rect l="0" t="0" r="r" b="b"/>
              <a:pathLst>
                <a:path w="813" h="952">
                  <a:moveTo>
                    <a:pt x="0" y="0"/>
                  </a:moveTo>
                  <a:lnTo>
                    <a:pt x="813" y="0"/>
                  </a:lnTo>
                  <a:lnTo>
                    <a:pt x="813" y="952"/>
                  </a:lnTo>
                  <a:lnTo>
                    <a:pt x="0" y="0"/>
                  </a:lnTo>
                  <a:close/>
                </a:path>
              </a:pathLst>
            </a:custGeom>
            <a:solidFill>
              <a:srgbClr val="1579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a:extLst>
                <a:ext uri="{FF2B5EF4-FFF2-40B4-BE49-F238E27FC236}">
                  <a16:creationId xmlns:a16="http://schemas.microsoft.com/office/drawing/2014/main" id="{895C3271-81EE-4263-92ED-6A9D6CC9862A}"/>
                </a:ext>
              </a:extLst>
            </p:cNvPr>
            <p:cNvSpPr>
              <a:spLocks noChangeArrowheads="1"/>
            </p:cNvSpPr>
            <p:nvPr/>
          </p:nvSpPr>
          <p:spPr bwMode="auto">
            <a:xfrm>
              <a:off x="3911058" y="2361612"/>
              <a:ext cx="1610043" cy="2350737"/>
            </a:xfrm>
            <a:prstGeom prst="rect">
              <a:avLst/>
            </a:pr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71C839A5-C868-4904-88D3-80064B0729F3}"/>
                </a:ext>
              </a:extLst>
            </p:cNvPr>
            <p:cNvSpPr>
              <a:spLocks/>
            </p:cNvSpPr>
            <p:nvPr/>
          </p:nvSpPr>
          <p:spPr bwMode="auto">
            <a:xfrm>
              <a:off x="3911058" y="4714096"/>
              <a:ext cx="1610043" cy="440055"/>
            </a:xfrm>
            <a:custGeom>
              <a:avLst/>
              <a:gdLst>
                <a:gd name="T0" fmla="*/ 0 w 4029"/>
                <a:gd name="T1" fmla="*/ 0 h 1098"/>
                <a:gd name="T2" fmla="*/ 4029 w 4029"/>
                <a:gd name="T3" fmla="*/ 0 h 1098"/>
                <a:gd name="T4" fmla="*/ 4029 w 4029"/>
                <a:gd name="T5" fmla="*/ 798 h 1098"/>
                <a:gd name="T6" fmla="*/ 3729 w 4029"/>
                <a:gd name="T7" fmla="*/ 1098 h 1098"/>
                <a:gd name="T8" fmla="*/ 0 w 4029"/>
                <a:gd name="T9" fmla="*/ 1098 h 1098"/>
                <a:gd name="T10" fmla="*/ 0 w 4029"/>
                <a:gd name="T11" fmla="*/ 0 h 1098"/>
              </a:gdLst>
              <a:ahLst/>
              <a:cxnLst>
                <a:cxn ang="0">
                  <a:pos x="T0" y="T1"/>
                </a:cxn>
                <a:cxn ang="0">
                  <a:pos x="T2" y="T3"/>
                </a:cxn>
                <a:cxn ang="0">
                  <a:pos x="T4" y="T5"/>
                </a:cxn>
                <a:cxn ang="0">
                  <a:pos x="T6" y="T7"/>
                </a:cxn>
                <a:cxn ang="0">
                  <a:pos x="T8" y="T9"/>
                </a:cxn>
                <a:cxn ang="0">
                  <a:pos x="T10" y="T11"/>
                </a:cxn>
              </a:cxnLst>
              <a:rect l="0" t="0" r="r" b="b"/>
              <a:pathLst>
                <a:path w="4029" h="1098">
                  <a:moveTo>
                    <a:pt x="0" y="0"/>
                  </a:moveTo>
                  <a:lnTo>
                    <a:pt x="4029" y="0"/>
                  </a:lnTo>
                  <a:lnTo>
                    <a:pt x="4029" y="798"/>
                  </a:lnTo>
                  <a:cubicBezTo>
                    <a:pt x="4029" y="963"/>
                    <a:pt x="3894" y="1098"/>
                    <a:pt x="3729" y="1098"/>
                  </a:cubicBezTo>
                  <a:lnTo>
                    <a:pt x="0" y="1098"/>
                  </a:lnTo>
                  <a:lnTo>
                    <a:pt x="0" y="0"/>
                  </a:lnTo>
                  <a:close/>
                </a:path>
              </a:pathLst>
            </a:custGeom>
            <a:solidFill>
              <a:srgbClr val="C61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5306346E-3916-4236-AF41-564E20745BAF}"/>
                </a:ext>
              </a:extLst>
            </p:cNvPr>
            <p:cNvSpPr>
              <a:spLocks/>
            </p:cNvSpPr>
            <p:nvPr/>
          </p:nvSpPr>
          <p:spPr bwMode="auto">
            <a:xfrm>
              <a:off x="3911058" y="5154151"/>
              <a:ext cx="324803" cy="382429"/>
            </a:xfrm>
            <a:custGeom>
              <a:avLst/>
              <a:gdLst>
                <a:gd name="T0" fmla="*/ 0 w 812"/>
                <a:gd name="T1" fmla="*/ 0 h 952"/>
                <a:gd name="T2" fmla="*/ 812 w 812"/>
                <a:gd name="T3" fmla="*/ 0 h 952"/>
                <a:gd name="T4" fmla="*/ 812 w 812"/>
                <a:gd name="T5" fmla="*/ 952 h 952"/>
                <a:gd name="T6" fmla="*/ 0 w 812"/>
                <a:gd name="T7" fmla="*/ 0 h 952"/>
              </a:gdLst>
              <a:ahLst/>
              <a:cxnLst>
                <a:cxn ang="0">
                  <a:pos x="T0" y="T1"/>
                </a:cxn>
                <a:cxn ang="0">
                  <a:pos x="T2" y="T3"/>
                </a:cxn>
                <a:cxn ang="0">
                  <a:pos x="T4" y="T5"/>
                </a:cxn>
                <a:cxn ang="0">
                  <a:pos x="T6" y="T7"/>
                </a:cxn>
              </a:cxnLst>
              <a:rect l="0" t="0" r="r" b="b"/>
              <a:pathLst>
                <a:path w="812" h="952">
                  <a:moveTo>
                    <a:pt x="0" y="0"/>
                  </a:moveTo>
                  <a:lnTo>
                    <a:pt x="812" y="0"/>
                  </a:lnTo>
                  <a:lnTo>
                    <a:pt x="812" y="952"/>
                  </a:lnTo>
                  <a:lnTo>
                    <a:pt x="0" y="0"/>
                  </a:lnTo>
                  <a:close/>
                </a:path>
              </a:pathLst>
            </a:custGeom>
            <a:solidFill>
              <a:srgbClr val="9E0B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a:extLst>
                <a:ext uri="{FF2B5EF4-FFF2-40B4-BE49-F238E27FC236}">
                  <a16:creationId xmlns:a16="http://schemas.microsoft.com/office/drawing/2014/main" id="{590A0E97-E689-49A5-9F4E-339691868A0B}"/>
                </a:ext>
              </a:extLst>
            </p:cNvPr>
            <p:cNvSpPr>
              <a:spLocks noChangeArrowheads="1"/>
            </p:cNvSpPr>
            <p:nvPr/>
          </p:nvSpPr>
          <p:spPr bwMode="auto">
            <a:xfrm>
              <a:off x="5704457" y="1987187"/>
              <a:ext cx="1610043" cy="2725163"/>
            </a:xfrm>
            <a:prstGeom prst="rect">
              <a:avLst/>
            </a:pr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F794F01C-1D22-4638-9C4E-778ACAE445D8}"/>
                </a:ext>
              </a:extLst>
            </p:cNvPr>
            <p:cNvSpPr>
              <a:spLocks/>
            </p:cNvSpPr>
            <p:nvPr/>
          </p:nvSpPr>
          <p:spPr bwMode="auto">
            <a:xfrm>
              <a:off x="5704457" y="4714096"/>
              <a:ext cx="1610043" cy="440055"/>
            </a:xfrm>
            <a:custGeom>
              <a:avLst/>
              <a:gdLst>
                <a:gd name="T0" fmla="*/ 0 w 4030"/>
                <a:gd name="T1" fmla="*/ 0 h 1098"/>
                <a:gd name="T2" fmla="*/ 4030 w 4030"/>
                <a:gd name="T3" fmla="*/ 0 h 1098"/>
                <a:gd name="T4" fmla="*/ 4030 w 4030"/>
                <a:gd name="T5" fmla="*/ 798 h 1098"/>
                <a:gd name="T6" fmla="*/ 3730 w 4030"/>
                <a:gd name="T7" fmla="*/ 1098 h 1098"/>
                <a:gd name="T8" fmla="*/ 0 w 4030"/>
                <a:gd name="T9" fmla="*/ 1098 h 1098"/>
                <a:gd name="T10" fmla="*/ 0 w 4030"/>
                <a:gd name="T11" fmla="*/ 0 h 1098"/>
              </a:gdLst>
              <a:ahLst/>
              <a:cxnLst>
                <a:cxn ang="0">
                  <a:pos x="T0" y="T1"/>
                </a:cxn>
                <a:cxn ang="0">
                  <a:pos x="T2" y="T3"/>
                </a:cxn>
                <a:cxn ang="0">
                  <a:pos x="T4" y="T5"/>
                </a:cxn>
                <a:cxn ang="0">
                  <a:pos x="T6" y="T7"/>
                </a:cxn>
                <a:cxn ang="0">
                  <a:pos x="T8" y="T9"/>
                </a:cxn>
                <a:cxn ang="0">
                  <a:pos x="T10" y="T11"/>
                </a:cxn>
              </a:cxnLst>
              <a:rect l="0" t="0" r="r" b="b"/>
              <a:pathLst>
                <a:path w="4030" h="1098">
                  <a:moveTo>
                    <a:pt x="0" y="0"/>
                  </a:moveTo>
                  <a:lnTo>
                    <a:pt x="4030" y="0"/>
                  </a:lnTo>
                  <a:lnTo>
                    <a:pt x="4030" y="798"/>
                  </a:lnTo>
                  <a:cubicBezTo>
                    <a:pt x="4030" y="963"/>
                    <a:pt x="3895" y="1098"/>
                    <a:pt x="3730" y="1098"/>
                  </a:cubicBezTo>
                  <a:lnTo>
                    <a:pt x="0" y="1098"/>
                  </a:lnTo>
                  <a:lnTo>
                    <a:pt x="0" y="0"/>
                  </a:lnTo>
                  <a:close/>
                </a:path>
              </a:pathLst>
            </a:custGeom>
            <a:solidFill>
              <a:srgbClr val="2492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DB04FB2D-D176-4419-AE52-A3BD6E304691}"/>
                </a:ext>
              </a:extLst>
            </p:cNvPr>
            <p:cNvSpPr>
              <a:spLocks/>
            </p:cNvSpPr>
            <p:nvPr/>
          </p:nvSpPr>
          <p:spPr bwMode="auto">
            <a:xfrm>
              <a:off x="5704457" y="5154151"/>
              <a:ext cx="324803" cy="382429"/>
            </a:xfrm>
            <a:custGeom>
              <a:avLst/>
              <a:gdLst>
                <a:gd name="T0" fmla="*/ 0 w 812"/>
                <a:gd name="T1" fmla="*/ 0 h 952"/>
                <a:gd name="T2" fmla="*/ 812 w 812"/>
                <a:gd name="T3" fmla="*/ 0 h 952"/>
                <a:gd name="T4" fmla="*/ 812 w 812"/>
                <a:gd name="T5" fmla="*/ 952 h 952"/>
                <a:gd name="T6" fmla="*/ 0 w 812"/>
                <a:gd name="T7" fmla="*/ 0 h 952"/>
              </a:gdLst>
              <a:ahLst/>
              <a:cxnLst>
                <a:cxn ang="0">
                  <a:pos x="T0" y="T1"/>
                </a:cxn>
                <a:cxn ang="0">
                  <a:pos x="T2" y="T3"/>
                </a:cxn>
                <a:cxn ang="0">
                  <a:pos x="T4" y="T5"/>
                </a:cxn>
                <a:cxn ang="0">
                  <a:pos x="T6" y="T7"/>
                </a:cxn>
              </a:cxnLst>
              <a:rect l="0" t="0" r="r" b="b"/>
              <a:pathLst>
                <a:path w="812" h="952">
                  <a:moveTo>
                    <a:pt x="0" y="0"/>
                  </a:moveTo>
                  <a:lnTo>
                    <a:pt x="812" y="0"/>
                  </a:lnTo>
                  <a:lnTo>
                    <a:pt x="812" y="952"/>
                  </a:lnTo>
                  <a:lnTo>
                    <a:pt x="0" y="0"/>
                  </a:lnTo>
                  <a:close/>
                </a:path>
              </a:pathLst>
            </a:custGeom>
            <a:solidFill>
              <a:srgbClr val="1579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a:extLst>
                <a:ext uri="{FF2B5EF4-FFF2-40B4-BE49-F238E27FC236}">
                  <a16:creationId xmlns:a16="http://schemas.microsoft.com/office/drawing/2014/main" id="{5B9E823C-61B1-44A8-894E-CEDFED28ECA9}"/>
                </a:ext>
              </a:extLst>
            </p:cNvPr>
            <p:cNvSpPr>
              <a:spLocks noChangeArrowheads="1"/>
            </p:cNvSpPr>
            <p:nvPr/>
          </p:nvSpPr>
          <p:spPr bwMode="auto">
            <a:xfrm>
              <a:off x="7497856" y="1614391"/>
              <a:ext cx="1610043" cy="3097960"/>
            </a:xfrm>
            <a:prstGeom prst="rect">
              <a:avLst/>
            </a:pr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C08EDD85-6070-45C9-9053-4CD0BD6C2808}"/>
                </a:ext>
              </a:extLst>
            </p:cNvPr>
            <p:cNvSpPr>
              <a:spLocks/>
            </p:cNvSpPr>
            <p:nvPr/>
          </p:nvSpPr>
          <p:spPr bwMode="auto">
            <a:xfrm>
              <a:off x="7497856" y="4714095"/>
              <a:ext cx="1610043" cy="440055"/>
            </a:xfrm>
            <a:custGeom>
              <a:avLst/>
              <a:gdLst>
                <a:gd name="T0" fmla="*/ 0 w 4030"/>
                <a:gd name="T1" fmla="*/ 0 h 1098"/>
                <a:gd name="T2" fmla="*/ 4030 w 4030"/>
                <a:gd name="T3" fmla="*/ 0 h 1098"/>
                <a:gd name="T4" fmla="*/ 4030 w 4030"/>
                <a:gd name="T5" fmla="*/ 798 h 1098"/>
                <a:gd name="T6" fmla="*/ 3730 w 4030"/>
                <a:gd name="T7" fmla="*/ 1098 h 1098"/>
                <a:gd name="T8" fmla="*/ 0 w 4030"/>
                <a:gd name="T9" fmla="*/ 1098 h 1098"/>
                <a:gd name="T10" fmla="*/ 0 w 4030"/>
                <a:gd name="T11" fmla="*/ 0 h 1098"/>
              </a:gdLst>
              <a:ahLst/>
              <a:cxnLst>
                <a:cxn ang="0">
                  <a:pos x="T0" y="T1"/>
                </a:cxn>
                <a:cxn ang="0">
                  <a:pos x="T2" y="T3"/>
                </a:cxn>
                <a:cxn ang="0">
                  <a:pos x="T4" y="T5"/>
                </a:cxn>
                <a:cxn ang="0">
                  <a:pos x="T6" y="T7"/>
                </a:cxn>
                <a:cxn ang="0">
                  <a:pos x="T8" y="T9"/>
                </a:cxn>
                <a:cxn ang="0">
                  <a:pos x="T10" y="T11"/>
                </a:cxn>
              </a:cxnLst>
              <a:rect l="0" t="0" r="r" b="b"/>
              <a:pathLst>
                <a:path w="4030" h="1098">
                  <a:moveTo>
                    <a:pt x="0" y="0"/>
                  </a:moveTo>
                  <a:lnTo>
                    <a:pt x="4030" y="0"/>
                  </a:lnTo>
                  <a:lnTo>
                    <a:pt x="4030" y="798"/>
                  </a:lnTo>
                  <a:cubicBezTo>
                    <a:pt x="4030" y="963"/>
                    <a:pt x="3895" y="1098"/>
                    <a:pt x="3730" y="1098"/>
                  </a:cubicBezTo>
                  <a:lnTo>
                    <a:pt x="0" y="1098"/>
                  </a:lnTo>
                  <a:lnTo>
                    <a:pt x="0" y="0"/>
                  </a:lnTo>
                  <a:close/>
                </a:path>
              </a:pathLst>
            </a:custGeom>
            <a:solidFill>
              <a:srgbClr val="C61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F22758A5-0D4B-4E25-97A7-91053B1DC976}"/>
                </a:ext>
              </a:extLst>
            </p:cNvPr>
            <p:cNvSpPr>
              <a:spLocks/>
            </p:cNvSpPr>
            <p:nvPr/>
          </p:nvSpPr>
          <p:spPr bwMode="auto">
            <a:xfrm>
              <a:off x="7497856" y="5154150"/>
              <a:ext cx="324803" cy="382429"/>
            </a:xfrm>
            <a:custGeom>
              <a:avLst/>
              <a:gdLst>
                <a:gd name="T0" fmla="*/ 0 w 813"/>
                <a:gd name="T1" fmla="*/ 0 h 952"/>
                <a:gd name="T2" fmla="*/ 813 w 813"/>
                <a:gd name="T3" fmla="*/ 0 h 952"/>
                <a:gd name="T4" fmla="*/ 813 w 813"/>
                <a:gd name="T5" fmla="*/ 952 h 952"/>
                <a:gd name="T6" fmla="*/ 0 w 813"/>
                <a:gd name="T7" fmla="*/ 0 h 952"/>
              </a:gdLst>
              <a:ahLst/>
              <a:cxnLst>
                <a:cxn ang="0">
                  <a:pos x="T0" y="T1"/>
                </a:cxn>
                <a:cxn ang="0">
                  <a:pos x="T2" y="T3"/>
                </a:cxn>
                <a:cxn ang="0">
                  <a:pos x="T4" y="T5"/>
                </a:cxn>
                <a:cxn ang="0">
                  <a:pos x="T6" y="T7"/>
                </a:cxn>
              </a:cxnLst>
              <a:rect l="0" t="0" r="r" b="b"/>
              <a:pathLst>
                <a:path w="813" h="952">
                  <a:moveTo>
                    <a:pt x="0" y="0"/>
                  </a:moveTo>
                  <a:lnTo>
                    <a:pt x="813" y="0"/>
                  </a:lnTo>
                  <a:lnTo>
                    <a:pt x="813" y="952"/>
                  </a:lnTo>
                  <a:lnTo>
                    <a:pt x="0" y="0"/>
                  </a:lnTo>
                  <a:close/>
                </a:path>
              </a:pathLst>
            </a:custGeom>
            <a:solidFill>
              <a:srgbClr val="9E0B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5" name="Group 24">
              <a:extLst>
                <a:ext uri="{FF2B5EF4-FFF2-40B4-BE49-F238E27FC236}">
                  <a16:creationId xmlns:a16="http://schemas.microsoft.com/office/drawing/2014/main" id="{AF8C56A2-14BC-4DDF-88BA-099865F14FF5}"/>
                </a:ext>
              </a:extLst>
            </p:cNvPr>
            <p:cNvGrpSpPr/>
            <p:nvPr/>
          </p:nvGrpSpPr>
          <p:grpSpPr>
            <a:xfrm>
              <a:off x="2154410" y="5547688"/>
              <a:ext cx="595313" cy="596900"/>
              <a:chOff x="2124644" y="5644843"/>
              <a:chExt cx="654844" cy="656590"/>
            </a:xfrm>
          </p:grpSpPr>
          <p:sp>
            <p:nvSpPr>
              <p:cNvPr id="49" name="Oval 21">
                <a:extLst>
                  <a:ext uri="{FF2B5EF4-FFF2-40B4-BE49-F238E27FC236}">
                    <a16:creationId xmlns:a16="http://schemas.microsoft.com/office/drawing/2014/main" id="{4265C9F5-57F0-4A2B-8C2B-9C3BC1976A8C}"/>
                  </a:ext>
                </a:extLst>
              </p:cNvPr>
              <p:cNvSpPr>
                <a:spLocks noChangeArrowheads="1"/>
              </p:cNvSpPr>
              <p:nvPr/>
            </p:nvSpPr>
            <p:spPr bwMode="auto">
              <a:xfrm>
                <a:off x="2124644" y="5644843"/>
                <a:ext cx="654844" cy="6565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22">
                <a:extLst>
                  <a:ext uri="{FF2B5EF4-FFF2-40B4-BE49-F238E27FC236}">
                    <a16:creationId xmlns:a16="http://schemas.microsoft.com/office/drawing/2014/main" id="{0356DB37-1707-4731-ACF4-FA1DF845B5FC}"/>
                  </a:ext>
                </a:extLst>
              </p:cNvPr>
              <p:cNvSpPr>
                <a:spLocks noChangeArrowheads="1"/>
              </p:cNvSpPr>
              <p:nvPr/>
            </p:nvSpPr>
            <p:spPr bwMode="auto">
              <a:xfrm>
                <a:off x="2201479" y="5719932"/>
                <a:ext cx="502920" cy="504667"/>
              </a:xfrm>
              <a:prstGeom prst="ellipse">
                <a:avLst/>
              </a:prstGeom>
              <a:solidFill>
                <a:srgbClr val="2492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A4120690-3CD6-4B91-BE6B-C52CED57D17D}"/>
                </a:ext>
              </a:extLst>
            </p:cNvPr>
            <p:cNvGrpSpPr/>
            <p:nvPr/>
          </p:nvGrpSpPr>
          <p:grpSpPr>
            <a:xfrm>
              <a:off x="3947888" y="5547686"/>
              <a:ext cx="596900" cy="596899"/>
              <a:chOff x="3918043" y="5644841"/>
              <a:chExt cx="656590" cy="656589"/>
            </a:xfrm>
          </p:grpSpPr>
          <p:sp>
            <p:nvSpPr>
              <p:cNvPr id="47" name="Oval 23">
                <a:extLst>
                  <a:ext uri="{FF2B5EF4-FFF2-40B4-BE49-F238E27FC236}">
                    <a16:creationId xmlns:a16="http://schemas.microsoft.com/office/drawing/2014/main" id="{1A1FEB4E-E757-4398-BD07-540810F2F5DD}"/>
                  </a:ext>
                </a:extLst>
              </p:cNvPr>
              <p:cNvSpPr>
                <a:spLocks noChangeArrowheads="1"/>
              </p:cNvSpPr>
              <p:nvPr/>
            </p:nvSpPr>
            <p:spPr bwMode="auto">
              <a:xfrm>
                <a:off x="3918043" y="5644841"/>
                <a:ext cx="656590" cy="6565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4">
                <a:extLst>
                  <a:ext uri="{FF2B5EF4-FFF2-40B4-BE49-F238E27FC236}">
                    <a16:creationId xmlns:a16="http://schemas.microsoft.com/office/drawing/2014/main" id="{751DC9BD-E3AA-4AC9-B83F-E69CFD8720EE}"/>
                  </a:ext>
                </a:extLst>
              </p:cNvPr>
              <p:cNvSpPr>
                <a:spLocks noChangeArrowheads="1"/>
              </p:cNvSpPr>
              <p:nvPr/>
            </p:nvSpPr>
            <p:spPr bwMode="auto">
              <a:xfrm>
                <a:off x="3994878" y="5719930"/>
                <a:ext cx="502920" cy="504667"/>
              </a:xfrm>
              <a:prstGeom prst="ellipse">
                <a:avLst/>
              </a:prstGeom>
              <a:solidFill>
                <a:srgbClr val="C61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F35526-9B24-4049-B06B-5DF1C16DF7A6}"/>
                </a:ext>
              </a:extLst>
            </p:cNvPr>
            <p:cNvGrpSpPr/>
            <p:nvPr/>
          </p:nvGrpSpPr>
          <p:grpSpPr>
            <a:xfrm>
              <a:off x="5742955" y="5547684"/>
              <a:ext cx="595313" cy="596899"/>
              <a:chOff x="5713189" y="5644839"/>
              <a:chExt cx="654844" cy="656589"/>
            </a:xfrm>
          </p:grpSpPr>
          <p:sp>
            <p:nvSpPr>
              <p:cNvPr id="45" name="Oval 25">
                <a:extLst>
                  <a:ext uri="{FF2B5EF4-FFF2-40B4-BE49-F238E27FC236}">
                    <a16:creationId xmlns:a16="http://schemas.microsoft.com/office/drawing/2014/main" id="{ADB7E230-AF91-4FDF-9353-69BF9E174E50}"/>
                  </a:ext>
                </a:extLst>
              </p:cNvPr>
              <p:cNvSpPr>
                <a:spLocks noChangeArrowheads="1"/>
              </p:cNvSpPr>
              <p:nvPr/>
            </p:nvSpPr>
            <p:spPr bwMode="auto">
              <a:xfrm>
                <a:off x="5713189" y="5644839"/>
                <a:ext cx="654844" cy="6565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26">
                <a:extLst>
                  <a:ext uri="{FF2B5EF4-FFF2-40B4-BE49-F238E27FC236}">
                    <a16:creationId xmlns:a16="http://schemas.microsoft.com/office/drawing/2014/main" id="{1A10354D-06FB-4506-A684-8B8F39E20035}"/>
                  </a:ext>
                </a:extLst>
              </p:cNvPr>
              <p:cNvSpPr>
                <a:spLocks noChangeArrowheads="1"/>
              </p:cNvSpPr>
              <p:nvPr/>
            </p:nvSpPr>
            <p:spPr bwMode="auto">
              <a:xfrm>
                <a:off x="5788277" y="5719928"/>
                <a:ext cx="502920" cy="504666"/>
              </a:xfrm>
              <a:prstGeom prst="ellipse">
                <a:avLst/>
              </a:prstGeom>
              <a:solidFill>
                <a:srgbClr val="2492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8604053B-2FE6-4553-BF81-99CAAC4CC9B6}"/>
                </a:ext>
              </a:extLst>
            </p:cNvPr>
            <p:cNvGrpSpPr/>
            <p:nvPr/>
          </p:nvGrpSpPr>
          <p:grpSpPr>
            <a:xfrm>
              <a:off x="7536353" y="5547681"/>
              <a:ext cx="595313" cy="596899"/>
              <a:chOff x="7506587" y="5644836"/>
              <a:chExt cx="654844" cy="656589"/>
            </a:xfrm>
          </p:grpSpPr>
          <p:sp>
            <p:nvSpPr>
              <p:cNvPr id="43" name="Oval 27">
                <a:extLst>
                  <a:ext uri="{FF2B5EF4-FFF2-40B4-BE49-F238E27FC236}">
                    <a16:creationId xmlns:a16="http://schemas.microsoft.com/office/drawing/2014/main" id="{EE34460E-62C8-46ED-A569-DBA2084DCF07}"/>
                  </a:ext>
                </a:extLst>
              </p:cNvPr>
              <p:cNvSpPr>
                <a:spLocks noChangeArrowheads="1"/>
              </p:cNvSpPr>
              <p:nvPr/>
            </p:nvSpPr>
            <p:spPr bwMode="auto">
              <a:xfrm>
                <a:off x="7506587" y="5644836"/>
                <a:ext cx="654844" cy="6565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28">
                <a:extLst>
                  <a:ext uri="{FF2B5EF4-FFF2-40B4-BE49-F238E27FC236}">
                    <a16:creationId xmlns:a16="http://schemas.microsoft.com/office/drawing/2014/main" id="{63A9884C-477F-4623-B9B8-FB8B4F3F83C3}"/>
                  </a:ext>
                </a:extLst>
              </p:cNvPr>
              <p:cNvSpPr>
                <a:spLocks noChangeArrowheads="1"/>
              </p:cNvSpPr>
              <p:nvPr/>
            </p:nvSpPr>
            <p:spPr bwMode="auto">
              <a:xfrm>
                <a:off x="7581676" y="5719924"/>
                <a:ext cx="502920" cy="504666"/>
              </a:xfrm>
              <a:prstGeom prst="ellipse">
                <a:avLst/>
              </a:prstGeom>
              <a:solidFill>
                <a:srgbClr val="C61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5B121D16-7D39-40F8-80BE-4D8FF66897DB}"/>
                </a:ext>
              </a:extLst>
            </p:cNvPr>
            <p:cNvGrpSpPr/>
            <p:nvPr/>
          </p:nvGrpSpPr>
          <p:grpSpPr>
            <a:xfrm>
              <a:off x="361010" y="5547678"/>
              <a:ext cx="595312" cy="596899"/>
              <a:chOff x="331245" y="5644833"/>
              <a:chExt cx="654843" cy="656589"/>
            </a:xfrm>
          </p:grpSpPr>
          <p:sp>
            <p:nvSpPr>
              <p:cNvPr id="41" name="Oval 29">
                <a:extLst>
                  <a:ext uri="{FF2B5EF4-FFF2-40B4-BE49-F238E27FC236}">
                    <a16:creationId xmlns:a16="http://schemas.microsoft.com/office/drawing/2014/main" id="{3D0E7333-C4D0-43C1-9C8B-74B7F422051D}"/>
                  </a:ext>
                </a:extLst>
              </p:cNvPr>
              <p:cNvSpPr>
                <a:spLocks noChangeArrowheads="1"/>
              </p:cNvSpPr>
              <p:nvPr/>
            </p:nvSpPr>
            <p:spPr bwMode="auto">
              <a:xfrm>
                <a:off x="331245" y="5644833"/>
                <a:ext cx="654843" cy="6565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30">
                <a:extLst>
                  <a:ext uri="{FF2B5EF4-FFF2-40B4-BE49-F238E27FC236}">
                    <a16:creationId xmlns:a16="http://schemas.microsoft.com/office/drawing/2014/main" id="{ED12A285-DE13-4FB0-82C0-1F4661EB47C1}"/>
                  </a:ext>
                </a:extLst>
              </p:cNvPr>
              <p:cNvSpPr>
                <a:spLocks noChangeArrowheads="1"/>
              </p:cNvSpPr>
              <p:nvPr/>
            </p:nvSpPr>
            <p:spPr bwMode="auto">
              <a:xfrm>
                <a:off x="406334" y="5719924"/>
                <a:ext cx="504667" cy="504666"/>
              </a:xfrm>
              <a:prstGeom prst="ellipse">
                <a:avLst/>
              </a:prstGeom>
              <a:solidFill>
                <a:srgbClr val="C61E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Box 34">
              <a:extLst>
                <a:ext uri="{FF2B5EF4-FFF2-40B4-BE49-F238E27FC236}">
                  <a16:creationId xmlns:a16="http://schemas.microsoft.com/office/drawing/2014/main" id="{3A7A81E0-81EC-47FE-99EB-92F6296045F5}"/>
                </a:ext>
              </a:extLst>
            </p:cNvPr>
            <p:cNvSpPr txBox="1"/>
            <p:nvPr/>
          </p:nvSpPr>
          <p:spPr>
            <a:xfrm>
              <a:off x="331245" y="4775596"/>
              <a:ext cx="1608297" cy="262445"/>
            </a:xfrm>
            <a:prstGeom prst="rect">
              <a:avLst/>
            </a:prstGeom>
            <a:noFill/>
          </p:spPr>
          <p:txBody>
            <a:bodyPr wrap="square" rtlCol="0">
              <a:spAutoFit/>
            </a:bodyPr>
            <a:lstStyle/>
            <a:p>
              <a:pPr algn="ctr">
                <a:lnSpc>
                  <a:spcPct val="90000"/>
                </a:lnSpc>
                <a:spcBef>
                  <a:spcPts val="300"/>
                </a:spcBef>
                <a:spcAft>
                  <a:spcPts val="300"/>
                </a:spcAft>
              </a:pPr>
              <a:r>
                <a:rPr lang="en-US" sz="1200" b="1">
                  <a:solidFill>
                    <a:schemeClr val="bg1"/>
                  </a:solidFill>
                </a:rPr>
                <a:t>Level 0</a:t>
              </a:r>
            </a:p>
          </p:txBody>
        </p:sp>
        <p:sp>
          <p:nvSpPr>
            <p:cNvPr id="36" name="TextBox 35">
              <a:extLst>
                <a:ext uri="{FF2B5EF4-FFF2-40B4-BE49-F238E27FC236}">
                  <a16:creationId xmlns:a16="http://schemas.microsoft.com/office/drawing/2014/main" id="{DC49CFE2-588D-491C-AAD4-663520BABBAF}"/>
                </a:ext>
              </a:extLst>
            </p:cNvPr>
            <p:cNvSpPr txBox="1"/>
            <p:nvPr/>
          </p:nvSpPr>
          <p:spPr>
            <a:xfrm>
              <a:off x="2111437" y="4775596"/>
              <a:ext cx="1608297" cy="262445"/>
            </a:xfrm>
            <a:prstGeom prst="rect">
              <a:avLst/>
            </a:prstGeom>
            <a:noFill/>
          </p:spPr>
          <p:txBody>
            <a:bodyPr wrap="square" rtlCol="0">
              <a:spAutoFit/>
            </a:bodyPr>
            <a:lstStyle/>
            <a:p>
              <a:pPr algn="ctr">
                <a:lnSpc>
                  <a:spcPct val="90000"/>
                </a:lnSpc>
                <a:spcBef>
                  <a:spcPts val="300"/>
                </a:spcBef>
                <a:spcAft>
                  <a:spcPts val="300"/>
                </a:spcAft>
              </a:pPr>
              <a:r>
                <a:rPr lang="en-US" sz="1200" b="1">
                  <a:solidFill>
                    <a:schemeClr val="bg1"/>
                  </a:solidFill>
                </a:rPr>
                <a:t>Level 1</a:t>
              </a:r>
            </a:p>
          </p:txBody>
        </p:sp>
        <p:sp>
          <p:nvSpPr>
            <p:cNvPr id="37" name="TextBox 36">
              <a:extLst>
                <a:ext uri="{FF2B5EF4-FFF2-40B4-BE49-F238E27FC236}">
                  <a16:creationId xmlns:a16="http://schemas.microsoft.com/office/drawing/2014/main" id="{9BC6B317-11F2-40D5-8383-F8FEF5DEE567}"/>
                </a:ext>
              </a:extLst>
            </p:cNvPr>
            <p:cNvSpPr txBox="1"/>
            <p:nvPr/>
          </p:nvSpPr>
          <p:spPr>
            <a:xfrm>
              <a:off x="3922948" y="4775596"/>
              <a:ext cx="1608297" cy="262445"/>
            </a:xfrm>
            <a:prstGeom prst="rect">
              <a:avLst/>
            </a:prstGeom>
            <a:noFill/>
          </p:spPr>
          <p:txBody>
            <a:bodyPr wrap="square" rtlCol="0">
              <a:spAutoFit/>
            </a:bodyPr>
            <a:lstStyle/>
            <a:p>
              <a:pPr algn="ctr">
                <a:lnSpc>
                  <a:spcPct val="90000"/>
                </a:lnSpc>
                <a:spcBef>
                  <a:spcPts val="300"/>
                </a:spcBef>
                <a:spcAft>
                  <a:spcPts val="300"/>
                </a:spcAft>
              </a:pPr>
              <a:r>
                <a:rPr lang="en-US" sz="1200" b="1">
                  <a:solidFill>
                    <a:schemeClr val="bg1"/>
                  </a:solidFill>
                </a:rPr>
                <a:t>Level 2</a:t>
              </a:r>
            </a:p>
          </p:txBody>
        </p:sp>
        <p:sp>
          <p:nvSpPr>
            <p:cNvPr id="38" name="TextBox 37">
              <a:extLst>
                <a:ext uri="{FF2B5EF4-FFF2-40B4-BE49-F238E27FC236}">
                  <a16:creationId xmlns:a16="http://schemas.microsoft.com/office/drawing/2014/main" id="{EE026AC4-7914-4529-9718-E7AA378EA94F}"/>
                </a:ext>
              </a:extLst>
            </p:cNvPr>
            <p:cNvSpPr txBox="1"/>
            <p:nvPr/>
          </p:nvSpPr>
          <p:spPr>
            <a:xfrm>
              <a:off x="5713189" y="4775596"/>
              <a:ext cx="1608297" cy="262445"/>
            </a:xfrm>
            <a:prstGeom prst="rect">
              <a:avLst/>
            </a:prstGeom>
            <a:noFill/>
          </p:spPr>
          <p:txBody>
            <a:bodyPr wrap="square" rtlCol="0">
              <a:spAutoFit/>
            </a:bodyPr>
            <a:lstStyle/>
            <a:p>
              <a:pPr algn="ctr">
                <a:lnSpc>
                  <a:spcPct val="90000"/>
                </a:lnSpc>
                <a:spcBef>
                  <a:spcPts val="300"/>
                </a:spcBef>
                <a:spcAft>
                  <a:spcPts val="300"/>
                </a:spcAft>
              </a:pPr>
              <a:r>
                <a:rPr lang="en-US" sz="1200" b="1">
                  <a:solidFill>
                    <a:schemeClr val="bg1"/>
                  </a:solidFill>
                </a:rPr>
                <a:t>Level 3</a:t>
              </a:r>
            </a:p>
          </p:txBody>
        </p:sp>
        <p:sp>
          <p:nvSpPr>
            <p:cNvPr id="39" name="TextBox 38">
              <a:extLst>
                <a:ext uri="{FF2B5EF4-FFF2-40B4-BE49-F238E27FC236}">
                  <a16:creationId xmlns:a16="http://schemas.microsoft.com/office/drawing/2014/main" id="{C469C28A-036E-4C0A-B63C-6076BB0729A2}"/>
                </a:ext>
              </a:extLst>
            </p:cNvPr>
            <p:cNvSpPr txBox="1"/>
            <p:nvPr/>
          </p:nvSpPr>
          <p:spPr>
            <a:xfrm>
              <a:off x="7487712" y="4775596"/>
              <a:ext cx="1608297" cy="262445"/>
            </a:xfrm>
            <a:prstGeom prst="rect">
              <a:avLst/>
            </a:prstGeom>
            <a:noFill/>
          </p:spPr>
          <p:txBody>
            <a:bodyPr wrap="square" rtlCol="0">
              <a:spAutoFit/>
            </a:bodyPr>
            <a:lstStyle/>
            <a:p>
              <a:pPr algn="ctr">
                <a:lnSpc>
                  <a:spcPct val="90000"/>
                </a:lnSpc>
                <a:spcBef>
                  <a:spcPts val="300"/>
                </a:spcBef>
                <a:spcAft>
                  <a:spcPts val="300"/>
                </a:spcAft>
              </a:pPr>
              <a:r>
                <a:rPr lang="en-US" sz="1200" b="1">
                  <a:solidFill>
                    <a:schemeClr val="bg1"/>
                  </a:solidFill>
                </a:rPr>
                <a:t>Level 4</a:t>
              </a:r>
            </a:p>
          </p:txBody>
        </p:sp>
        <p:sp>
          <p:nvSpPr>
            <p:cNvPr id="40" name="TextBox 39">
              <a:extLst>
                <a:ext uri="{FF2B5EF4-FFF2-40B4-BE49-F238E27FC236}">
                  <a16:creationId xmlns:a16="http://schemas.microsoft.com/office/drawing/2014/main" id="{4C548EF2-FDB0-4A9A-961A-B0261D265842}"/>
                </a:ext>
              </a:extLst>
            </p:cNvPr>
            <p:cNvSpPr txBox="1"/>
            <p:nvPr/>
          </p:nvSpPr>
          <p:spPr>
            <a:xfrm>
              <a:off x="2749723" y="6093340"/>
              <a:ext cx="4381812" cy="318684"/>
            </a:xfrm>
            <a:prstGeom prst="rect">
              <a:avLst/>
            </a:prstGeom>
            <a:noFill/>
          </p:spPr>
          <p:txBody>
            <a:bodyPr wrap="square" rtlCol="0">
              <a:spAutoFit/>
            </a:bodyPr>
            <a:lstStyle/>
            <a:p>
              <a:pPr algn="ctr">
                <a:lnSpc>
                  <a:spcPct val="90000"/>
                </a:lnSpc>
                <a:spcBef>
                  <a:spcPts val="300"/>
                </a:spcBef>
                <a:spcAft>
                  <a:spcPts val="300"/>
                </a:spcAft>
              </a:pPr>
              <a:r>
                <a:rPr lang="en-US" sz="1600" b="1" spc="500"/>
                <a:t>MATURITY LEVELS</a:t>
              </a:r>
            </a:p>
          </p:txBody>
        </p:sp>
      </p:grpSp>
      <p:sp>
        <p:nvSpPr>
          <p:cNvPr id="3" name="Text Placeholder 2">
            <a:extLst>
              <a:ext uri="{FF2B5EF4-FFF2-40B4-BE49-F238E27FC236}">
                <a16:creationId xmlns:a16="http://schemas.microsoft.com/office/drawing/2014/main" id="{A034B530-C34D-4603-ADC2-E4AA8C1185B4}"/>
              </a:ext>
            </a:extLst>
          </p:cNvPr>
          <p:cNvSpPr>
            <a:spLocks noGrp="1"/>
          </p:cNvSpPr>
          <p:nvPr>
            <p:ph type="body" sz="quarter" idx="21"/>
          </p:nvPr>
        </p:nvSpPr>
        <p:spPr>
          <a:xfrm>
            <a:off x="1752601" y="2695574"/>
            <a:ext cx="1605848" cy="1527691"/>
          </a:xfrm>
        </p:spPr>
        <p:txBody>
          <a:bodyPr>
            <a:noAutofit/>
          </a:bodyPr>
          <a:lstStyle>
            <a:lvl1pPr>
              <a:defRPr sz="1400"/>
            </a:lvl1pPr>
            <a:lvl2pPr>
              <a:defRPr sz="1200"/>
            </a:lvl2pPr>
            <a:lvl3pPr>
              <a:defRPr sz="1100"/>
            </a:lvl3pPr>
            <a:lvl4pPr>
              <a:defRPr sz="900"/>
            </a:lvl4pPr>
            <a:lvl5pPr>
              <a:buNone/>
              <a:defRPr sz="700"/>
            </a:lvl5pPr>
          </a:lstStyle>
          <a:p>
            <a:pPr lvl="0"/>
            <a:r>
              <a:rPr lang="en-US"/>
              <a:t>Click to edit Master text styles</a:t>
            </a:r>
          </a:p>
        </p:txBody>
      </p:sp>
      <p:sp>
        <p:nvSpPr>
          <p:cNvPr id="51" name="Text Placeholder 2">
            <a:extLst>
              <a:ext uri="{FF2B5EF4-FFF2-40B4-BE49-F238E27FC236}">
                <a16:creationId xmlns:a16="http://schemas.microsoft.com/office/drawing/2014/main" id="{FC7867FB-9736-40D8-B1CA-6DC4A2013CF7}"/>
              </a:ext>
            </a:extLst>
          </p:cNvPr>
          <p:cNvSpPr>
            <a:spLocks noGrp="1"/>
          </p:cNvSpPr>
          <p:nvPr>
            <p:ph type="body" sz="quarter" idx="22"/>
          </p:nvPr>
        </p:nvSpPr>
        <p:spPr>
          <a:xfrm>
            <a:off x="3548949" y="2325174"/>
            <a:ext cx="1605848" cy="1923491"/>
          </a:xfrm>
        </p:spPr>
        <p:txBody>
          <a:bodyPr>
            <a:noAutofit/>
          </a:bodyPr>
          <a:lstStyle>
            <a:lvl1pPr>
              <a:defRPr sz="1400"/>
            </a:lvl1pPr>
            <a:lvl2pPr>
              <a:defRPr sz="1200"/>
            </a:lvl2pPr>
            <a:lvl3pPr>
              <a:defRPr sz="1100"/>
            </a:lvl3pPr>
            <a:lvl4pPr>
              <a:defRPr sz="900"/>
            </a:lvl4pPr>
            <a:lvl5pPr>
              <a:buNone/>
              <a:defRPr sz="700"/>
            </a:lvl5pPr>
          </a:lstStyle>
          <a:p>
            <a:pPr lvl="0"/>
            <a:r>
              <a:rPr lang="en-US"/>
              <a:t>Click to edit Master text styles</a:t>
            </a:r>
          </a:p>
        </p:txBody>
      </p:sp>
      <p:sp>
        <p:nvSpPr>
          <p:cNvPr id="52" name="Text Placeholder 2">
            <a:extLst>
              <a:ext uri="{FF2B5EF4-FFF2-40B4-BE49-F238E27FC236}">
                <a16:creationId xmlns:a16="http://schemas.microsoft.com/office/drawing/2014/main" id="{ABF92997-3B82-46F9-ADCE-E0A34A8EAC39}"/>
              </a:ext>
            </a:extLst>
          </p:cNvPr>
          <p:cNvSpPr>
            <a:spLocks noGrp="1"/>
          </p:cNvSpPr>
          <p:nvPr>
            <p:ph type="body" sz="quarter" idx="23"/>
          </p:nvPr>
        </p:nvSpPr>
        <p:spPr>
          <a:xfrm>
            <a:off x="5331577" y="1963661"/>
            <a:ext cx="1605848" cy="2307774"/>
          </a:xfrm>
        </p:spPr>
        <p:txBody>
          <a:bodyPr>
            <a:noAutofit/>
          </a:bodyPr>
          <a:lstStyle>
            <a:lvl1pPr>
              <a:defRPr sz="1400"/>
            </a:lvl1pPr>
            <a:lvl2pPr>
              <a:defRPr sz="1200"/>
            </a:lvl2pPr>
            <a:lvl3pPr>
              <a:defRPr sz="1100"/>
            </a:lvl3pPr>
            <a:lvl4pPr>
              <a:defRPr sz="900"/>
            </a:lvl4pPr>
            <a:lvl5pPr>
              <a:buNone/>
              <a:defRPr sz="700"/>
            </a:lvl5pPr>
          </a:lstStyle>
          <a:p>
            <a:pPr lvl="0"/>
            <a:r>
              <a:rPr lang="en-US"/>
              <a:t>Click to edit Master text styles</a:t>
            </a:r>
          </a:p>
        </p:txBody>
      </p:sp>
      <p:sp>
        <p:nvSpPr>
          <p:cNvPr id="53" name="Text Placeholder 2">
            <a:extLst>
              <a:ext uri="{FF2B5EF4-FFF2-40B4-BE49-F238E27FC236}">
                <a16:creationId xmlns:a16="http://schemas.microsoft.com/office/drawing/2014/main" id="{DB15BD97-07A6-40E7-80A6-C27F21086113}"/>
              </a:ext>
            </a:extLst>
          </p:cNvPr>
          <p:cNvSpPr>
            <a:spLocks noGrp="1"/>
          </p:cNvSpPr>
          <p:nvPr>
            <p:ph type="body" sz="quarter" idx="24"/>
          </p:nvPr>
        </p:nvSpPr>
        <p:spPr>
          <a:xfrm>
            <a:off x="7113940" y="1561328"/>
            <a:ext cx="1637844" cy="2715733"/>
          </a:xfrm>
        </p:spPr>
        <p:txBody>
          <a:bodyPr>
            <a:noAutofit/>
          </a:bodyPr>
          <a:lstStyle>
            <a:lvl1pPr>
              <a:defRPr sz="1400"/>
            </a:lvl1pPr>
            <a:lvl2pPr>
              <a:defRPr sz="1200"/>
            </a:lvl2pPr>
            <a:lvl3pPr>
              <a:defRPr sz="1100"/>
            </a:lvl3pPr>
            <a:lvl4pPr>
              <a:defRPr sz="900"/>
            </a:lvl4pPr>
            <a:lvl5pPr>
              <a:buNone/>
              <a:defRPr sz="700"/>
            </a:lvl5pPr>
          </a:lstStyle>
          <a:p>
            <a:pPr lvl="0"/>
            <a:r>
              <a:rPr lang="en-US"/>
              <a:t>Click to edit Master text styles</a:t>
            </a:r>
          </a:p>
        </p:txBody>
      </p:sp>
      <p:sp>
        <p:nvSpPr>
          <p:cNvPr id="54" name="Text Placeholder 2">
            <a:extLst>
              <a:ext uri="{FF2B5EF4-FFF2-40B4-BE49-F238E27FC236}">
                <a16:creationId xmlns:a16="http://schemas.microsoft.com/office/drawing/2014/main" id="{D9117140-749E-4093-BB41-C2DF54CB4312}"/>
              </a:ext>
            </a:extLst>
          </p:cNvPr>
          <p:cNvSpPr>
            <a:spLocks noGrp="1"/>
          </p:cNvSpPr>
          <p:nvPr>
            <p:ph type="body" sz="quarter" idx="25"/>
          </p:nvPr>
        </p:nvSpPr>
        <p:spPr>
          <a:xfrm>
            <a:off x="8917543" y="1196435"/>
            <a:ext cx="1605848" cy="3080626"/>
          </a:xfrm>
        </p:spPr>
        <p:txBody>
          <a:bodyPr>
            <a:noAutofit/>
          </a:bodyPr>
          <a:lstStyle>
            <a:lvl1pPr>
              <a:defRPr sz="1400"/>
            </a:lvl1pPr>
            <a:lvl2pPr>
              <a:defRPr sz="1200"/>
            </a:lvl2pPr>
            <a:lvl3pPr>
              <a:defRPr sz="1100"/>
            </a:lvl3pPr>
            <a:lvl4pPr>
              <a:defRPr sz="900"/>
            </a:lvl4pPr>
            <a:lvl5pPr>
              <a:buNone/>
              <a:defRPr sz="700"/>
            </a:lvl5pPr>
          </a:lstStyle>
          <a:p>
            <a:pPr lvl="0"/>
            <a:r>
              <a:rPr lang="en-US"/>
              <a:t>Click to edit Master text styles</a:t>
            </a:r>
          </a:p>
        </p:txBody>
      </p:sp>
      <p:sp>
        <p:nvSpPr>
          <p:cNvPr id="55" name="Text Placeholder 6">
            <a:extLst>
              <a:ext uri="{FF2B5EF4-FFF2-40B4-BE49-F238E27FC236}">
                <a16:creationId xmlns:a16="http://schemas.microsoft.com/office/drawing/2014/main" id="{A3E21370-F985-4AA6-97C2-D7B450EC089C}"/>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1881814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9FCA-849B-4ACC-B593-675FA9FB7303}"/>
              </a:ext>
            </a:extLst>
          </p:cNvPr>
          <p:cNvSpPr>
            <a:spLocks noGrp="1"/>
          </p:cNvSpPr>
          <p:nvPr>
            <p:ph type="title"/>
          </p:nvPr>
        </p:nvSpPr>
        <p:spPr/>
        <p:txBody>
          <a:bodyPr/>
          <a:lstStyle/>
          <a:p>
            <a:r>
              <a:rPr lang="en-US"/>
              <a:t>Click to edit Master title style</a:t>
            </a:r>
          </a:p>
        </p:txBody>
      </p:sp>
      <p:sp>
        <p:nvSpPr>
          <p:cNvPr id="3" name="Text Placeholder 6">
            <a:extLst>
              <a:ext uri="{FF2B5EF4-FFF2-40B4-BE49-F238E27FC236}">
                <a16:creationId xmlns:a16="http://schemas.microsoft.com/office/drawing/2014/main" id="{BB4C25FE-EF18-41B1-A554-529471212956}"/>
              </a:ext>
            </a:extLst>
          </p:cNvPr>
          <p:cNvSpPr>
            <a:spLocks noGrp="1"/>
          </p:cNvSpPr>
          <p:nvPr>
            <p:ph type="body" sz="quarter" idx="66" hasCustomPrompt="1"/>
          </p:nvPr>
        </p:nvSpPr>
        <p:spPr>
          <a:xfrm>
            <a:off x="528638" y="668095"/>
            <a:ext cx="11404600" cy="322505"/>
          </a:xfrm>
          <a:noFill/>
        </p:spPr>
        <p:txBody>
          <a:bodyPr lIns="45720" tIns="9144" rIns="45720" bIns="9144" anchor="ctr">
            <a:normAutofit/>
          </a:bodyPr>
          <a:lstStyle>
            <a:lvl1pPr marL="0" indent="0">
              <a:buNone/>
              <a:defRPr sz="18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Sub Head</a:t>
            </a:r>
          </a:p>
        </p:txBody>
      </p:sp>
    </p:spTree>
    <p:extLst>
      <p:ext uri="{BB962C8B-B14F-4D97-AF65-F5344CB8AC3E}">
        <p14:creationId xmlns:p14="http://schemas.microsoft.com/office/powerpoint/2010/main" val="8814978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Boiler Plate">
    <p:spTree>
      <p:nvGrpSpPr>
        <p:cNvPr id="1" name=""/>
        <p:cNvGrpSpPr/>
        <p:nvPr/>
      </p:nvGrpSpPr>
      <p:grpSpPr>
        <a:xfrm>
          <a:off x="0" y="0"/>
          <a:ext cx="0" cy="0"/>
          <a:chOff x="0" y="0"/>
          <a:chExt cx="0" cy="0"/>
        </a:xfrm>
      </p:grpSpPr>
      <p:pic>
        <p:nvPicPr>
          <p:cNvPr id="10" name="Picture 9" descr="A close up of a device&#10;&#10;Description automatically generated">
            <a:extLst>
              <a:ext uri="{FF2B5EF4-FFF2-40B4-BE49-F238E27FC236}">
                <a16:creationId xmlns:a16="http://schemas.microsoft.com/office/drawing/2014/main" id="{A4631228-6B5F-42C6-B3E8-9E1AF59331A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359"/>
            <a:ext cx="12192000" cy="6845281"/>
          </a:xfrm>
          <a:prstGeom prst="rect">
            <a:avLst/>
          </a:prstGeom>
        </p:spPr>
      </p:pic>
      <p:pic>
        <p:nvPicPr>
          <p:cNvPr id="15" name="Picture 14" descr="A close up of a sign&#10;&#10;Description automatically generated">
            <a:extLst>
              <a:ext uri="{FF2B5EF4-FFF2-40B4-BE49-F238E27FC236}">
                <a16:creationId xmlns:a16="http://schemas.microsoft.com/office/drawing/2014/main" id="{C3FE614F-B2D0-41F6-9E7C-641B27BCEAC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1510" y="217436"/>
            <a:ext cx="2644317" cy="1067549"/>
          </a:xfrm>
          <a:prstGeom prst="rect">
            <a:avLst/>
          </a:prstGeom>
        </p:spPr>
      </p:pic>
      <p:sp>
        <p:nvSpPr>
          <p:cNvPr id="14" name="TextBox 13">
            <a:extLst>
              <a:ext uri="{FF2B5EF4-FFF2-40B4-BE49-F238E27FC236}">
                <a16:creationId xmlns:a16="http://schemas.microsoft.com/office/drawing/2014/main" id="{FA17CC7D-5CE6-4F0B-BBBE-409F8B601BB2}"/>
              </a:ext>
            </a:extLst>
          </p:cNvPr>
          <p:cNvSpPr txBox="1"/>
          <p:nvPr userDrawn="1"/>
        </p:nvSpPr>
        <p:spPr>
          <a:xfrm>
            <a:off x="4451510" y="1581115"/>
            <a:ext cx="3924521" cy="523220"/>
          </a:xfrm>
          <a:prstGeom prst="rect">
            <a:avLst/>
          </a:prstGeom>
          <a:noFill/>
          <a:effectLst/>
        </p:spPr>
        <p:txBody>
          <a:bodyPr wrap="square" rtlCol="0">
            <a:spAutoFit/>
          </a:bodyPr>
          <a:lstStyle/>
          <a:p>
            <a:r>
              <a:rPr lang="en-US" sz="2800" b="0">
                <a:solidFill>
                  <a:srgbClr val="BC1A6F"/>
                </a:solidFill>
                <a:effectLst/>
                <a:latin typeface="+mn-lt"/>
              </a:rPr>
              <a:t>THANK YOU</a:t>
            </a:r>
          </a:p>
        </p:txBody>
      </p:sp>
      <p:sp>
        <p:nvSpPr>
          <p:cNvPr id="6" name="TextBox 5">
            <a:extLst>
              <a:ext uri="{FF2B5EF4-FFF2-40B4-BE49-F238E27FC236}">
                <a16:creationId xmlns:a16="http://schemas.microsoft.com/office/drawing/2014/main" id="{607B08AF-0FA4-4300-8A48-0FFBA75C15B2}"/>
              </a:ext>
            </a:extLst>
          </p:cNvPr>
          <p:cNvSpPr txBox="1"/>
          <p:nvPr userDrawn="1"/>
        </p:nvSpPr>
        <p:spPr>
          <a:xfrm>
            <a:off x="4451510" y="4145910"/>
            <a:ext cx="7336314" cy="1292662"/>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kern="1200">
                <a:solidFill>
                  <a:schemeClr val="tx1"/>
                </a:solidFill>
                <a:latin typeface="Calibri" panose="020F0502020204030204" pitchFamily="34" charset="0"/>
                <a:ea typeface="+mn-ea"/>
                <a:cs typeface="Calibri" panose="020F0502020204030204" pitchFamily="34" charset="0"/>
              </a:rPr>
              <a:t>Important Confidentiality Notice</a:t>
            </a:r>
          </a:p>
          <a:p>
            <a:pPr algn="just" eaLnBrk="1" hangingPunct="1">
              <a:spcBef>
                <a:spcPct val="20000"/>
              </a:spcBef>
              <a:buFont typeface="Arial" charset="0"/>
              <a:buNone/>
              <a:defRPr/>
            </a:pPr>
            <a:r>
              <a:rPr lang="en-US" sz="1000">
                <a:solidFill>
                  <a:schemeClr val="tx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a:p>
            <a:pPr algn="just"/>
            <a:endParaRPr lang="en-US" sz="1200">
              <a:solidFill>
                <a:schemeClr val="tx1"/>
              </a:solidFill>
            </a:endParaRPr>
          </a:p>
        </p:txBody>
      </p:sp>
    </p:spTree>
    <p:extLst>
      <p:ext uri="{BB962C8B-B14F-4D97-AF65-F5344CB8AC3E}">
        <p14:creationId xmlns:p14="http://schemas.microsoft.com/office/powerpoint/2010/main" val="10023517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10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BD82B8-0777-42B9-995E-9492940E7CFB}"/>
              </a:ext>
            </a:extLst>
          </p:cNvPr>
          <p:cNvSpPr/>
          <p:nvPr userDrawn="1"/>
        </p:nvSpPr>
        <p:spPr>
          <a:xfrm>
            <a:off x="0" y="0"/>
            <a:ext cx="12192000" cy="6858000"/>
          </a:xfrm>
          <a:prstGeom prst="rect">
            <a:avLst/>
          </a:prstGeom>
          <a:gradFill flip="none" rotWithShape="1">
            <a:gsLst>
              <a:gs pos="0">
                <a:schemeClr val="tx1">
                  <a:lumMod val="50000"/>
                  <a:lumOff val="50000"/>
                  <a:tint val="66000"/>
                  <a:satMod val="160000"/>
                  <a:alpha val="44000"/>
                </a:schemeClr>
              </a:gs>
              <a:gs pos="100000">
                <a:schemeClr val="tx1">
                  <a:lumMod val="50000"/>
                  <a:lumOff val="50000"/>
                  <a:tint val="23500"/>
                  <a:satMod val="160000"/>
                  <a:alpha val="2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6">
            <a:extLst>
              <a:ext uri="{FF2B5EF4-FFF2-40B4-BE49-F238E27FC236}">
                <a16:creationId xmlns:a16="http://schemas.microsoft.com/office/drawing/2014/main" id="{82C937BA-E9CF-405B-8FB3-AE5802587895}"/>
              </a:ext>
            </a:extLst>
          </p:cNvPr>
          <p:cNvSpPr/>
          <p:nvPr userDrawn="1"/>
        </p:nvSpPr>
        <p:spPr>
          <a:xfrm>
            <a:off x="4570413" y="2771775"/>
            <a:ext cx="3071812" cy="3025775"/>
          </a:xfrm>
          <a:prstGeom prst="roundRect">
            <a:avLst>
              <a:gd name="adj" fmla="val 3045"/>
            </a:avLst>
          </a:prstGeom>
          <a:solidFill>
            <a:schemeClr val="bg1">
              <a:lumMod val="8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87"/>
          </a:p>
        </p:txBody>
      </p:sp>
      <p:sp>
        <p:nvSpPr>
          <p:cNvPr id="19" name="Rounded Rectangle 8">
            <a:extLst>
              <a:ext uri="{FF2B5EF4-FFF2-40B4-BE49-F238E27FC236}">
                <a16:creationId xmlns:a16="http://schemas.microsoft.com/office/drawing/2014/main" id="{64BF48A8-5EE1-4C8F-97AA-D47097F00498}"/>
              </a:ext>
            </a:extLst>
          </p:cNvPr>
          <p:cNvSpPr/>
          <p:nvPr userDrawn="1"/>
        </p:nvSpPr>
        <p:spPr>
          <a:xfrm>
            <a:off x="4772181" y="3015819"/>
            <a:ext cx="2725899" cy="939222"/>
          </a:xfrm>
          <a:prstGeom prst="roundRect">
            <a:avLst>
              <a:gd name="adj" fmla="val 11111"/>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187"/>
          </a:p>
        </p:txBody>
      </p:sp>
      <p:sp>
        <p:nvSpPr>
          <p:cNvPr id="20" name="Text Placeholder 5">
            <a:extLst>
              <a:ext uri="{FF2B5EF4-FFF2-40B4-BE49-F238E27FC236}">
                <a16:creationId xmlns:a16="http://schemas.microsoft.com/office/drawing/2014/main" id="{C26DBFEC-FD16-48B9-8B74-5FB9AC0AB0C3}"/>
              </a:ext>
            </a:extLst>
          </p:cNvPr>
          <p:cNvSpPr txBox="1">
            <a:spLocks/>
          </p:cNvSpPr>
          <p:nvPr userDrawn="1"/>
        </p:nvSpPr>
        <p:spPr>
          <a:xfrm>
            <a:off x="5455636" y="4378903"/>
            <a:ext cx="1524000" cy="282575"/>
          </a:xfrm>
          <a:prstGeom prst="rect">
            <a:avLst/>
          </a:prstGeom>
        </p:spPr>
        <p:txBody>
          <a:bodyPr lIns="91095" tIns="45548" rIns="91095" bIns="45548"/>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fontAlgn="auto">
              <a:spcAft>
                <a:spcPts val="0"/>
              </a:spcAft>
              <a:defRPr/>
            </a:pPr>
            <a:r>
              <a:rPr lang="en-US" sz="1200" cap="none">
                <a:solidFill>
                  <a:schemeClr val="tx2"/>
                </a:solidFill>
                <a:latin typeface="+mn-lt"/>
                <a:cs typeface="Calibri" panose="020F0502020204030204" pitchFamily="34" charset="0"/>
              </a:rPr>
              <a:t>@Mphasis</a:t>
            </a:r>
          </a:p>
        </p:txBody>
      </p:sp>
      <p:sp>
        <p:nvSpPr>
          <p:cNvPr id="22" name="Text Placeholder 5">
            <a:extLst>
              <a:ext uri="{FF2B5EF4-FFF2-40B4-BE49-F238E27FC236}">
                <a16:creationId xmlns:a16="http://schemas.microsoft.com/office/drawing/2014/main" id="{CEE3AD9E-3840-4BFA-9288-F4745A3CFAA3}"/>
              </a:ext>
            </a:extLst>
          </p:cNvPr>
          <p:cNvSpPr txBox="1">
            <a:spLocks/>
          </p:cNvSpPr>
          <p:nvPr userDrawn="1"/>
        </p:nvSpPr>
        <p:spPr>
          <a:xfrm>
            <a:off x="4914299" y="4150303"/>
            <a:ext cx="2608262" cy="512763"/>
          </a:xfrm>
          <a:prstGeom prst="rect">
            <a:avLst/>
          </a:prstGeom>
        </p:spPr>
        <p:txBody>
          <a:bodyPr lIns="91095" tIns="45548" rIns="91095" bIns="45548"/>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fontAlgn="auto">
              <a:spcAft>
                <a:spcPts val="0"/>
              </a:spcAft>
              <a:defRPr/>
            </a:pPr>
            <a:r>
              <a:rPr lang="en-US" sz="1200">
                <a:solidFill>
                  <a:schemeClr val="tx2"/>
                </a:solidFill>
                <a:latin typeface="+mn-lt"/>
                <a:cs typeface="Calibri" panose="020F0502020204030204" pitchFamily="34" charset="0"/>
              </a:rPr>
              <a:t>FOLLOW US IN THE LINK BELOW</a:t>
            </a:r>
          </a:p>
        </p:txBody>
      </p:sp>
      <p:pic>
        <p:nvPicPr>
          <p:cNvPr id="23" name="Picture 22">
            <a:extLst>
              <a:ext uri="{FF2B5EF4-FFF2-40B4-BE49-F238E27FC236}">
                <a16:creationId xmlns:a16="http://schemas.microsoft.com/office/drawing/2014/main" id="{2CFB8282-8E71-4126-AAFA-61F4BBE2A5BA}"/>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645150" y="420688"/>
            <a:ext cx="922338"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Content Placeholder 21">
            <a:extLst>
              <a:ext uri="{FF2B5EF4-FFF2-40B4-BE49-F238E27FC236}">
                <a16:creationId xmlns:a16="http://schemas.microsoft.com/office/drawing/2014/main" id="{D4884869-361F-4ED5-9AE9-0D4AE1665B23}"/>
              </a:ext>
            </a:extLst>
          </p:cNvPr>
          <p:cNvSpPr>
            <a:spLocks noGrp="1"/>
          </p:cNvSpPr>
          <p:nvPr>
            <p:ph sz="quarter" idx="13"/>
          </p:nvPr>
        </p:nvSpPr>
        <p:spPr>
          <a:xfrm>
            <a:off x="4984981" y="1879279"/>
            <a:ext cx="2395460" cy="747134"/>
          </a:xfrm>
          <a:prstGeom prst="rect">
            <a:avLst/>
          </a:prstGeom>
        </p:spPr>
        <p:txBody>
          <a:bodyPr anchor="b"/>
          <a:lstStyle>
            <a:lvl1pPr marL="0" indent="0" algn="ctr">
              <a:buNone/>
              <a:defRPr sz="28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a:t>Click to edit Master text styles</a:t>
            </a:r>
          </a:p>
        </p:txBody>
      </p:sp>
      <p:sp>
        <p:nvSpPr>
          <p:cNvPr id="44" name="Text Placeholder 2">
            <a:extLst>
              <a:ext uri="{FF2B5EF4-FFF2-40B4-BE49-F238E27FC236}">
                <a16:creationId xmlns:a16="http://schemas.microsoft.com/office/drawing/2014/main" id="{AA0A2D86-F31C-4098-B85E-E8EF8A3C58E1}"/>
              </a:ext>
            </a:extLst>
          </p:cNvPr>
          <p:cNvSpPr>
            <a:spLocks noGrp="1"/>
          </p:cNvSpPr>
          <p:nvPr>
            <p:ph type="body" sz="quarter" idx="16"/>
          </p:nvPr>
        </p:nvSpPr>
        <p:spPr>
          <a:xfrm>
            <a:off x="4872446" y="3240019"/>
            <a:ext cx="2547257" cy="531812"/>
          </a:xfrm>
          <a:prstGeom prst="rect">
            <a:avLst/>
          </a:prstGeom>
          <a:noFill/>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969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600"/>
                                        <p:tgtEl>
                                          <p:spTgt spid="22">
                                            <p:txEl>
                                              <p:pRg st="0" end="0"/>
                                            </p:txEl>
                                          </p:spTgt>
                                        </p:tgtEl>
                                      </p:cBhvr>
                                    </p:animEffect>
                                    <p:anim calcmode="lin" valueType="num">
                                      <p:cBhvr>
                                        <p:cTn id="14" dur="6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2">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2" grpId="0" build="p">
        <p:tmplLst>
          <p:tmpl lvl="1">
            <p:tnLst>
              <p:par>
                <p:cTn presetID="37" presetClass="entr" presetSubtype="0" fill="hold" nodeType="withEffect">
                  <p:stCondLst>
                    <p:cond delay="300"/>
                  </p:stCondLst>
                  <p:childTnLst>
                    <p:set>
                      <p:cBhvr>
                        <p:cTn dur="1" fill="hold">
                          <p:stCondLst>
                            <p:cond delay="0"/>
                          </p:stCondLst>
                        </p:cTn>
                        <p:tgtEl>
                          <p:spTgt spid="22"/>
                        </p:tgtEl>
                        <p:attrNameLst>
                          <p:attrName>style.visibility</p:attrName>
                        </p:attrNameLst>
                      </p:cBhvr>
                      <p:to>
                        <p:strVal val="visible"/>
                      </p:to>
                    </p:set>
                    <p:animEffect transition="in" filter="fade">
                      <p:cBhvr>
                        <p:cTn dur="600"/>
                        <p:tgtEl>
                          <p:spTgt spid="22"/>
                        </p:tgtEl>
                      </p:cBhvr>
                    </p:animEffect>
                    <p:anim calcmode="lin" valueType="num">
                      <p:cBhvr>
                        <p:cTn dur="600" fill="hold"/>
                        <p:tgtEl>
                          <p:spTgt spid="22"/>
                        </p:tgtEl>
                        <p:attrNameLst>
                          <p:attrName>ppt_x</p:attrName>
                        </p:attrNameLst>
                      </p:cBhvr>
                      <p:tavLst>
                        <p:tav tm="0">
                          <p:val>
                            <p:strVal val="#ppt_x"/>
                          </p:val>
                        </p:tav>
                        <p:tav tm="100000">
                          <p:val>
                            <p:strVal val="#ppt_x"/>
                          </p:val>
                        </p:tav>
                      </p:tavLst>
                    </p:anim>
                    <p:anim calcmode="lin" valueType="num">
                      <p:cBhvr>
                        <p:cTn dur="540" decel="100000" fill="hold"/>
                        <p:tgtEl>
                          <p:spTgt spid="22"/>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2"/>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a:t>Click to edit Master title style</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A030D8-5936-40F1-BBF9-60ABE13605FB}"/>
              </a:ext>
            </a:extLst>
          </p:cNvPr>
          <p:cNvSpPr txBox="1"/>
          <p:nvPr userDrawn="1"/>
        </p:nvSpPr>
        <p:spPr>
          <a:xfrm>
            <a:off x="8714583" y="6554764"/>
            <a:ext cx="1705768" cy="246221"/>
          </a:xfrm>
          <a:prstGeom prst="rect">
            <a:avLst/>
          </a:prstGeom>
          <a:noFill/>
        </p:spPr>
        <p:txBody>
          <a:bodyPr wrap="square" rtlCol="0">
            <a:spAutoFit/>
          </a:bodyPr>
          <a:lstStyle/>
          <a:p>
            <a:pPr algn="ctr"/>
            <a:fld id="{FF6308EF-99F8-41A2-9D60-F7CFD5CF6435}" type="datetime4">
              <a:rPr lang="en-US" sz="1000" smtClean="0">
                <a:solidFill>
                  <a:schemeClr val="bg1"/>
                </a:solidFill>
              </a:rPr>
              <a:t>October 27, 2021</a:t>
            </a:fld>
            <a:endParaRPr lang="en-US" sz="1000">
              <a:solidFill>
                <a:schemeClr val="bg1"/>
              </a:solidFill>
            </a:endParaRPr>
          </a:p>
        </p:txBody>
      </p:sp>
      <p:sp>
        <p:nvSpPr>
          <p:cNvPr id="10" name="Text Placeholder 623">
            <a:extLst>
              <a:ext uri="{FF2B5EF4-FFF2-40B4-BE49-F238E27FC236}">
                <a16:creationId xmlns:a16="http://schemas.microsoft.com/office/drawing/2014/main" id="{17F292CC-C1B6-4BB6-B410-BA0A88D84923}"/>
              </a:ext>
            </a:extLst>
          </p:cNvPr>
          <p:cNvSpPr>
            <a:spLocks noGrp="1"/>
          </p:cNvSpPr>
          <p:nvPr>
            <p:ph type="body" sz="quarter" idx="19" hasCustomPrompt="1"/>
          </p:nvPr>
        </p:nvSpPr>
        <p:spPr>
          <a:xfrm>
            <a:off x="838200" y="608292"/>
            <a:ext cx="10515600" cy="374650"/>
          </a:xfrm>
          <a:prstGeom prst="rect">
            <a:avLst/>
          </a:prstGeom>
        </p:spPr>
        <p:txBody>
          <a:bodyPr tIns="91440" bIns="91440"/>
          <a:lstStyle>
            <a:lvl1pPr marL="0" indent="0" algn="ctr">
              <a:buNone/>
              <a:defRPr sz="2000" b="1">
                <a:solidFill>
                  <a:schemeClr val="accent4"/>
                </a:solidFill>
              </a:defRPr>
            </a:lvl1pPr>
          </a:lstStyle>
          <a:p>
            <a:pPr lvl="0"/>
            <a:r>
              <a:rPr lang="en-US"/>
              <a:t>Sub Head – 20pt bold</a:t>
            </a:r>
          </a:p>
        </p:txBody>
      </p:sp>
      <p:sp>
        <p:nvSpPr>
          <p:cNvPr id="9" name="TextBox 8">
            <a:extLst>
              <a:ext uri="{FF2B5EF4-FFF2-40B4-BE49-F238E27FC236}">
                <a16:creationId xmlns:a16="http://schemas.microsoft.com/office/drawing/2014/main" id="{C9863100-4707-4726-9D64-3CA5816EAC2C}"/>
              </a:ext>
            </a:extLst>
          </p:cNvPr>
          <p:cNvSpPr txBox="1"/>
          <p:nvPr userDrawn="1"/>
        </p:nvSpPr>
        <p:spPr>
          <a:xfrm>
            <a:off x="272529" y="6554764"/>
            <a:ext cx="3204890" cy="246221"/>
          </a:xfrm>
          <a:prstGeom prst="rect">
            <a:avLst/>
          </a:prstGeom>
          <a:noFill/>
        </p:spPr>
        <p:txBody>
          <a:bodyPr wrap="square" rtlCol="0">
            <a:spAutoFit/>
          </a:bodyPr>
          <a:lstStyle/>
          <a:p>
            <a:r>
              <a:rPr lang="en-US" sz="1000">
                <a:solidFill>
                  <a:schemeClr val="bg1"/>
                </a:solidFill>
              </a:rPr>
              <a:t>© Mphasis 2020  Proprietary and confidential information</a:t>
            </a:r>
          </a:p>
        </p:txBody>
      </p:sp>
    </p:spTree>
    <p:extLst>
      <p:ext uri="{BB962C8B-B14F-4D97-AF65-F5344CB8AC3E}">
        <p14:creationId xmlns:p14="http://schemas.microsoft.com/office/powerpoint/2010/main" val="32030284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p:bg>
      <p:bgRef idx="1003">
        <a:schemeClr val="bg2"/>
      </p:bgRef>
    </p:bg>
    <p:spTree>
      <p:nvGrpSpPr>
        <p:cNvPr id="1" name=""/>
        <p:cNvGrpSpPr/>
        <p:nvPr/>
      </p:nvGrpSpPr>
      <p:grpSpPr>
        <a:xfrm>
          <a:off x="0" y="0"/>
          <a:ext cx="0" cy="0"/>
          <a:chOff x="0" y="0"/>
          <a:chExt cx="0" cy="0"/>
        </a:xfrm>
      </p:grpSpPr>
      <p:pic>
        <p:nvPicPr>
          <p:cNvPr id="5" name="Picture 4" descr="A picture containing knife&#10;&#10;Description automatically generated">
            <a:extLst>
              <a:ext uri="{FF2B5EF4-FFF2-40B4-BE49-F238E27FC236}">
                <a16:creationId xmlns:a16="http://schemas.microsoft.com/office/drawing/2014/main" id="{A2247BEB-F28E-4C31-B740-188B90691062}"/>
              </a:ext>
            </a:extLst>
          </p:cNvPr>
          <p:cNvPicPr>
            <a:picLocks noChangeAspect="1"/>
          </p:cNvPicPr>
          <p:nvPr userDrawn="1"/>
        </p:nvPicPr>
        <p:blipFill>
          <a:blip r:embed="rId2"/>
          <a:stretch>
            <a:fillRect/>
          </a:stretch>
        </p:blipFill>
        <p:spPr>
          <a:xfrm>
            <a:off x="3110" y="0"/>
            <a:ext cx="12185780" cy="6858000"/>
          </a:xfrm>
          <a:prstGeom prst="rect">
            <a:avLst/>
          </a:prstGeom>
        </p:spPr>
      </p:pic>
      <p:pic>
        <p:nvPicPr>
          <p:cNvPr id="47" name="Picture 46" descr="A close up of a sign&#10;&#10;Description automatically generated">
            <a:extLst>
              <a:ext uri="{FF2B5EF4-FFF2-40B4-BE49-F238E27FC236}">
                <a16:creationId xmlns:a16="http://schemas.microsoft.com/office/drawing/2014/main" id="{908C4E5E-F9CB-425B-BC08-BAD09F946CF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sp>
        <p:nvSpPr>
          <p:cNvPr id="43" name="TextBox 42">
            <a:extLst>
              <a:ext uri="{FF2B5EF4-FFF2-40B4-BE49-F238E27FC236}">
                <a16:creationId xmlns:a16="http://schemas.microsoft.com/office/drawing/2014/main" id="{611C198D-2282-4CAC-8845-EF82142EBA23}"/>
              </a:ext>
            </a:extLst>
          </p:cNvPr>
          <p:cNvSpPr txBox="1"/>
          <p:nvPr userDrawn="1"/>
        </p:nvSpPr>
        <p:spPr>
          <a:xfrm>
            <a:off x="530225" y="6553163"/>
            <a:ext cx="39573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solidFill>
                  <a:schemeClr val="tx1"/>
                </a:solidFill>
              </a:rPr>
              <a:t>© Mphasis 2020  Proprietary and confidential information    I  </a:t>
            </a:r>
            <a:endParaRPr lang="en-US" sz="1200">
              <a:solidFill>
                <a:schemeClr val="tx1"/>
              </a:solidFill>
            </a:endParaRPr>
          </a:p>
        </p:txBody>
      </p:sp>
      <p:sp>
        <p:nvSpPr>
          <p:cNvPr id="44" name="Date Placeholder 14">
            <a:extLst>
              <a:ext uri="{FF2B5EF4-FFF2-40B4-BE49-F238E27FC236}">
                <a16:creationId xmlns:a16="http://schemas.microsoft.com/office/drawing/2014/main" id="{08F2F44D-665B-4B4B-AD81-BCE4F31766E8}"/>
              </a:ext>
            </a:extLst>
          </p:cNvPr>
          <p:cNvSpPr txBox="1">
            <a:spLocks/>
          </p:cNvSpPr>
          <p:nvPr userDrawn="1"/>
        </p:nvSpPr>
        <p:spPr>
          <a:xfrm>
            <a:off x="4441409" y="6523496"/>
            <a:ext cx="1119665" cy="29975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9D87-AFAD-4B11-8D22-9469FA50E3E6}" type="datetime1">
              <a:rPr lang="en-US" smtClean="0">
                <a:solidFill>
                  <a:schemeClr val="tx1"/>
                </a:solidFill>
              </a:rPr>
              <a:pPr/>
              <a:t>10/27/2021</a:t>
            </a:fld>
            <a:endParaRPr lang="en-US">
              <a:solidFill>
                <a:schemeClr val="tx1"/>
              </a:solidFill>
            </a:endParaRPr>
          </a:p>
        </p:txBody>
      </p:sp>
      <p:sp>
        <p:nvSpPr>
          <p:cNvPr id="45" name="Slide Number Placeholder 6">
            <a:extLst>
              <a:ext uri="{FF2B5EF4-FFF2-40B4-BE49-F238E27FC236}">
                <a16:creationId xmlns:a16="http://schemas.microsoft.com/office/drawing/2014/main" id="{0B139B11-61E4-4C88-AF67-57F4526B6847}"/>
              </a:ext>
            </a:extLst>
          </p:cNvPr>
          <p:cNvSpPr txBox="1">
            <a:spLocks/>
          </p:cNvSpPr>
          <p:nvPr userDrawn="1"/>
        </p:nvSpPr>
        <p:spPr>
          <a:xfrm>
            <a:off x="11329750" y="6528744"/>
            <a:ext cx="405124" cy="28925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F7E0CF8-545D-8B43-A48D-40FB624B20AA}" type="slidenum">
              <a:rPr lang="en-US" smtClean="0">
                <a:solidFill>
                  <a:schemeClr val="tx1"/>
                </a:solidFill>
              </a:rPr>
              <a:pPr algn="ctr"/>
              <a:t>‹#›</a:t>
            </a:fld>
            <a:endParaRPr lang="en-US">
              <a:solidFill>
                <a:schemeClr val="tx1"/>
              </a:solidFill>
            </a:endParaRPr>
          </a:p>
        </p:txBody>
      </p:sp>
      <p:sp>
        <p:nvSpPr>
          <p:cNvPr id="46" name="Date Placeholder 14">
            <a:extLst>
              <a:ext uri="{FF2B5EF4-FFF2-40B4-BE49-F238E27FC236}">
                <a16:creationId xmlns:a16="http://schemas.microsoft.com/office/drawing/2014/main" id="{0E607A9A-FBC0-45F6-8760-B7EE54760B38}"/>
              </a:ext>
            </a:extLst>
          </p:cNvPr>
          <p:cNvSpPr txBox="1">
            <a:spLocks/>
          </p:cNvSpPr>
          <p:nvPr userDrawn="1"/>
        </p:nvSpPr>
        <p:spPr>
          <a:xfrm>
            <a:off x="11206005" y="6523496"/>
            <a:ext cx="247491" cy="29975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I</a:t>
            </a:r>
          </a:p>
        </p:txBody>
      </p:sp>
      <p:sp>
        <p:nvSpPr>
          <p:cNvPr id="48" name="Date Placeholder 14">
            <a:extLst>
              <a:ext uri="{FF2B5EF4-FFF2-40B4-BE49-F238E27FC236}">
                <a16:creationId xmlns:a16="http://schemas.microsoft.com/office/drawing/2014/main" id="{CD4C3720-EED1-4018-B6E8-079C60F84A57}"/>
              </a:ext>
            </a:extLst>
          </p:cNvPr>
          <p:cNvSpPr txBox="1">
            <a:spLocks/>
          </p:cNvSpPr>
          <p:nvPr userDrawn="1"/>
        </p:nvSpPr>
        <p:spPr>
          <a:xfrm>
            <a:off x="11686296" y="6523496"/>
            <a:ext cx="247491" cy="29975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I</a:t>
            </a:r>
          </a:p>
        </p:txBody>
      </p:sp>
      <p:sp>
        <p:nvSpPr>
          <p:cNvPr id="22" name="Title 1">
            <a:extLst>
              <a:ext uri="{FF2B5EF4-FFF2-40B4-BE49-F238E27FC236}">
                <a16:creationId xmlns:a16="http://schemas.microsoft.com/office/drawing/2014/main" id="{D118A0A9-0051-4126-993D-72FC160A3534}"/>
              </a:ext>
            </a:extLst>
          </p:cNvPr>
          <p:cNvSpPr>
            <a:spLocks noGrp="1"/>
          </p:cNvSpPr>
          <p:nvPr>
            <p:ph type="title" hasCustomPrompt="1"/>
          </p:nvPr>
        </p:nvSpPr>
        <p:spPr>
          <a:xfrm>
            <a:off x="530225" y="192443"/>
            <a:ext cx="11403561" cy="475652"/>
          </a:xfrm>
        </p:spPr>
        <p:txBody>
          <a:bodyPr/>
          <a:lstStyle>
            <a:lvl1pPr>
              <a:defRPr/>
            </a:lvl1pPr>
          </a:lstStyle>
          <a:p>
            <a:pPr lvl="0"/>
            <a:r>
              <a:rPr lang="en-US"/>
              <a:t>Agenda</a:t>
            </a:r>
          </a:p>
        </p:txBody>
      </p:sp>
    </p:spTree>
    <p:extLst>
      <p:ext uri="{BB962C8B-B14F-4D97-AF65-F5344CB8AC3E}">
        <p14:creationId xmlns:p14="http://schemas.microsoft.com/office/powerpoint/2010/main" val="421968837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F0B131D-4763-458B-98FE-97C3BF9D3746}"/>
              </a:ext>
            </a:extLst>
          </p:cNvPr>
          <p:cNvSpPr>
            <a:spLocks noGrp="1"/>
          </p:cNvSpPr>
          <p:nvPr>
            <p:ph type="pic" sz="quarter" idx="25"/>
          </p:nvPr>
        </p:nvSpPr>
        <p:spPr>
          <a:xfrm>
            <a:off x="0" y="0"/>
            <a:ext cx="12192000" cy="6858000"/>
          </a:xfrm>
          <a:prstGeom prst="rect">
            <a:avLst/>
          </a:prstGeom>
        </p:spPr>
        <p:txBody>
          <a:bodyPr/>
          <a:lstStyle/>
          <a:p>
            <a:endParaRPr lang="en-IN"/>
          </a:p>
        </p:txBody>
      </p:sp>
      <p:sp>
        <p:nvSpPr>
          <p:cNvPr id="11" name="Picture Placeholder 13">
            <a:extLst>
              <a:ext uri="{FF2B5EF4-FFF2-40B4-BE49-F238E27FC236}">
                <a16:creationId xmlns:a16="http://schemas.microsoft.com/office/drawing/2014/main" id="{F7C6CA2B-5A91-40CF-92C4-244E1DF6A138}"/>
              </a:ext>
            </a:extLst>
          </p:cNvPr>
          <p:cNvSpPr>
            <a:spLocks noGrp="1"/>
          </p:cNvSpPr>
          <p:nvPr>
            <p:ph type="pic" sz="quarter" idx="23"/>
          </p:nvPr>
        </p:nvSpPr>
        <p:spPr>
          <a:xfrm>
            <a:off x="70340" y="4027714"/>
            <a:ext cx="1511107" cy="1447800"/>
          </a:xfrm>
          <a:prstGeom prst="parallelogram">
            <a:avLst/>
          </a:prstGeom>
          <a:solidFill>
            <a:srgbClr val="A4105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a:solidFill>
                  <a:schemeClr val="bg1"/>
                </a:solidFill>
              </a:defRPr>
            </a:lvl1pPr>
          </a:lstStyle>
          <a:p>
            <a:pPr marL="0" lvl="0" algn="ctr"/>
            <a:endParaRPr lang="en-US"/>
          </a:p>
        </p:txBody>
      </p:sp>
      <p:sp>
        <p:nvSpPr>
          <p:cNvPr id="7" name="Text Placeholder 6">
            <a:extLst>
              <a:ext uri="{FF2B5EF4-FFF2-40B4-BE49-F238E27FC236}">
                <a16:creationId xmlns:a16="http://schemas.microsoft.com/office/drawing/2014/main" id="{A40833A0-0878-497B-B4BA-ED3DDD7BE816}"/>
              </a:ext>
            </a:extLst>
          </p:cNvPr>
          <p:cNvSpPr>
            <a:spLocks noGrp="1"/>
          </p:cNvSpPr>
          <p:nvPr>
            <p:ph type="body" sz="quarter" idx="24" hasCustomPrompt="1"/>
          </p:nvPr>
        </p:nvSpPr>
        <p:spPr>
          <a:xfrm>
            <a:off x="0" y="4027083"/>
            <a:ext cx="1581447" cy="1448431"/>
          </a:xfrm>
          <a:prstGeom prst="parallelogram">
            <a:avLst/>
          </a:prstGeom>
          <a:solidFill>
            <a:srgbClr val="A41053"/>
          </a:solidFill>
        </p:spPr>
        <p:txBody>
          <a:bodyPr anchor="ctr">
            <a:noAutofit/>
          </a:bodyPr>
          <a:lstStyle>
            <a:lvl1pPr marL="0" indent="0" algn="ctr">
              <a:buNone/>
              <a:defRPr sz="4000" b="0">
                <a:solidFill>
                  <a:schemeClr val="bg1"/>
                </a:solidFill>
                <a:latin typeface="+mj-lt"/>
              </a:defRPr>
            </a:lvl1pPr>
          </a:lstStyle>
          <a:p>
            <a:pPr lvl="0"/>
            <a:r>
              <a:rPr lang="en-US"/>
              <a:t>1</a:t>
            </a:r>
          </a:p>
        </p:txBody>
      </p:sp>
      <p:sp>
        <p:nvSpPr>
          <p:cNvPr id="4" name="Text Placeholder 3">
            <a:extLst>
              <a:ext uri="{FF2B5EF4-FFF2-40B4-BE49-F238E27FC236}">
                <a16:creationId xmlns:a16="http://schemas.microsoft.com/office/drawing/2014/main" id="{83081DF2-35D1-4E0E-B6BF-81EB33E0AA0C}"/>
              </a:ext>
            </a:extLst>
          </p:cNvPr>
          <p:cNvSpPr>
            <a:spLocks noGrp="1"/>
          </p:cNvSpPr>
          <p:nvPr>
            <p:ph type="body" sz="quarter" idx="13" hasCustomPrompt="1"/>
          </p:nvPr>
        </p:nvSpPr>
        <p:spPr>
          <a:xfrm>
            <a:off x="1286597" y="4027714"/>
            <a:ext cx="10632353" cy="1447799"/>
          </a:xfrm>
          <a:prstGeom prst="parallelogram">
            <a:avLst/>
          </a:prstGeom>
          <a:solidFill>
            <a:schemeClr val="bg1">
              <a:lumMod val="65000"/>
              <a:alpha val="75000"/>
            </a:schemeClr>
          </a:solidFill>
        </p:spPr>
        <p:txBody>
          <a:bodyPr lIns="0" anchor="ctr" anchorCtr="0">
            <a:noAutofit/>
          </a:bodyPr>
          <a:lstStyle>
            <a:lvl1pPr marL="0" indent="0">
              <a:buNone/>
              <a:defRPr lang="en-US" sz="4000" b="0" kern="1200" cap="none" baseline="0" dirty="0">
                <a:solidFill>
                  <a:schemeClr val="bg1"/>
                </a:solidFill>
                <a:latin typeface="+mj-lt"/>
                <a:ea typeface="+mn-ea"/>
                <a:cs typeface="+mn-cs"/>
              </a:defRPr>
            </a:lvl1pPr>
          </a:lstStyle>
          <a:p>
            <a:pPr marL="0" marR="0" lvl="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pPr>
            <a:r>
              <a:rPr lang="en-US"/>
              <a:t>Separator Title </a:t>
            </a:r>
          </a:p>
        </p:txBody>
      </p:sp>
    </p:spTree>
    <p:extLst>
      <p:ext uri="{BB962C8B-B14F-4D97-AF65-F5344CB8AC3E}">
        <p14:creationId xmlns:p14="http://schemas.microsoft.com/office/powerpoint/2010/main" val="385607149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F0B131D-4763-458B-98FE-97C3BF9D3746}"/>
              </a:ext>
            </a:extLst>
          </p:cNvPr>
          <p:cNvSpPr>
            <a:spLocks noGrp="1"/>
          </p:cNvSpPr>
          <p:nvPr>
            <p:ph type="pic" sz="quarter" idx="25"/>
          </p:nvPr>
        </p:nvSpPr>
        <p:spPr>
          <a:xfrm>
            <a:off x="0" y="0"/>
            <a:ext cx="12192000" cy="6858000"/>
          </a:xfrm>
          <a:prstGeom prst="rect">
            <a:avLst/>
          </a:prstGeom>
        </p:spPr>
        <p:txBody>
          <a:bodyPr/>
          <a:lstStyle/>
          <a:p>
            <a:endParaRPr lang="en-IN"/>
          </a:p>
        </p:txBody>
      </p:sp>
      <p:sp>
        <p:nvSpPr>
          <p:cNvPr id="11" name="Picture Placeholder 13">
            <a:extLst>
              <a:ext uri="{FF2B5EF4-FFF2-40B4-BE49-F238E27FC236}">
                <a16:creationId xmlns:a16="http://schemas.microsoft.com/office/drawing/2014/main" id="{F7C6CA2B-5A91-40CF-92C4-244E1DF6A138}"/>
              </a:ext>
            </a:extLst>
          </p:cNvPr>
          <p:cNvSpPr>
            <a:spLocks noGrp="1"/>
          </p:cNvSpPr>
          <p:nvPr>
            <p:ph type="pic" sz="quarter" idx="23"/>
          </p:nvPr>
        </p:nvSpPr>
        <p:spPr>
          <a:xfrm>
            <a:off x="70340" y="4027714"/>
            <a:ext cx="1511107" cy="1447800"/>
          </a:xfrm>
          <a:prstGeom prst="parallelogram">
            <a:avLst/>
          </a:prstGeom>
          <a:solidFill>
            <a:srgbClr val="A41053">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800">
                <a:solidFill>
                  <a:schemeClr val="bg1"/>
                </a:solidFill>
              </a:defRPr>
            </a:lvl1pPr>
          </a:lstStyle>
          <a:p>
            <a:pPr marL="0" lvl="0" algn="ctr"/>
            <a:endParaRPr lang="en-US"/>
          </a:p>
        </p:txBody>
      </p:sp>
      <p:sp>
        <p:nvSpPr>
          <p:cNvPr id="7" name="Text Placeholder 6">
            <a:extLst>
              <a:ext uri="{FF2B5EF4-FFF2-40B4-BE49-F238E27FC236}">
                <a16:creationId xmlns:a16="http://schemas.microsoft.com/office/drawing/2014/main" id="{A40833A0-0878-497B-B4BA-ED3DDD7BE816}"/>
              </a:ext>
            </a:extLst>
          </p:cNvPr>
          <p:cNvSpPr>
            <a:spLocks noGrp="1"/>
          </p:cNvSpPr>
          <p:nvPr>
            <p:ph type="body" sz="quarter" idx="24" hasCustomPrompt="1"/>
          </p:nvPr>
        </p:nvSpPr>
        <p:spPr>
          <a:xfrm>
            <a:off x="0" y="4027083"/>
            <a:ext cx="1581447" cy="1448431"/>
          </a:xfrm>
          <a:prstGeom prst="parallelogram">
            <a:avLst/>
          </a:prstGeom>
          <a:solidFill>
            <a:srgbClr val="A41053"/>
          </a:solidFill>
        </p:spPr>
        <p:txBody>
          <a:bodyPr anchor="ctr">
            <a:noAutofit/>
          </a:bodyPr>
          <a:lstStyle>
            <a:lvl1pPr marL="0" indent="0" algn="ctr">
              <a:buNone/>
              <a:defRPr sz="4000" b="0">
                <a:solidFill>
                  <a:schemeClr val="bg1"/>
                </a:solidFill>
                <a:latin typeface="+mj-lt"/>
              </a:defRPr>
            </a:lvl1pPr>
          </a:lstStyle>
          <a:p>
            <a:pPr lvl="0"/>
            <a:r>
              <a:rPr lang="en-US"/>
              <a:t>1</a:t>
            </a:r>
          </a:p>
        </p:txBody>
      </p:sp>
      <p:sp>
        <p:nvSpPr>
          <p:cNvPr id="4" name="Text Placeholder 3">
            <a:extLst>
              <a:ext uri="{FF2B5EF4-FFF2-40B4-BE49-F238E27FC236}">
                <a16:creationId xmlns:a16="http://schemas.microsoft.com/office/drawing/2014/main" id="{83081DF2-35D1-4E0E-B6BF-81EB33E0AA0C}"/>
              </a:ext>
            </a:extLst>
          </p:cNvPr>
          <p:cNvSpPr>
            <a:spLocks noGrp="1"/>
          </p:cNvSpPr>
          <p:nvPr>
            <p:ph type="body" sz="quarter" idx="13" hasCustomPrompt="1"/>
          </p:nvPr>
        </p:nvSpPr>
        <p:spPr>
          <a:xfrm>
            <a:off x="1286597" y="4027714"/>
            <a:ext cx="10632353" cy="1447799"/>
          </a:xfrm>
          <a:prstGeom prst="parallelogram">
            <a:avLst/>
          </a:prstGeom>
          <a:solidFill>
            <a:schemeClr val="bg1">
              <a:lumMod val="65000"/>
              <a:alpha val="75000"/>
            </a:schemeClr>
          </a:solidFill>
        </p:spPr>
        <p:txBody>
          <a:bodyPr lIns="0" anchor="ctr" anchorCtr="0">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4000" b="0" kern="1200" cap="none" baseline="0" dirty="0">
                <a:solidFill>
                  <a:schemeClr val="bg1"/>
                </a:solidFill>
                <a:latin typeface="+mj-lt"/>
                <a:ea typeface="+mn-ea"/>
                <a:cs typeface="+mn-cs"/>
              </a:defRPr>
            </a:lvl1pPr>
          </a:lstStyle>
          <a:p>
            <a:pPr marL="0" marR="0" lvl="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pPr>
            <a:r>
              <a:rPr lang="en-US"/>
              <a:t>Separator Title </a:t>
            </a:r>
          </a:p>
        </p:txBody>
      </p:sp>
      <p:sp>
        <p:nvSpPr>
          <p:cNvPr id="3" name="Text Placeholder 2">
            <a:extLst>
              <a:ext uri="{FF2B5EF4-FFF2-40B4-BE49-F238E27FC236}">
                <a16:creationId xmlns:a16="http://schemas.microsoft.com/office/drawing/2014/main" id="{79CAFA47-EFC9-4C11-AC04-61A0F3F5492D}"/>
              </a:ext>
            </a:extLst>
          </p:cNvPr>
          <p:cNvSpPr>
            <a:spLocks noGrp="1"/>
          </p:cNvSpPr>
          <p:nvPr>
            <p:ph type="body" sz="quarter" idx="26" hasCustomPrompt="1"/>
          </p:nvPr>
        </p:nvSpPr>
        <p:spPr>
          <a:xfrm>
            <a:off x="1661795" y="346075"/>
            <a:ext cx="2981325" cy="3556000"/>
          </a:xfrm>
        </p:spPr>
        <p:txBody>
          <a:bodyPr anchor="b"/>
          <a:lstStyle>
            <a:lvl1pPr marL="285750" indent="-285750">
              <a:buFont typeface="Arial" panose="020B0604020202020204" pitchFamily="34" charset="0"/>
              <a:buChar char="•"/>
              <a:defRPr/>
            </a:lvl1pPr>
          </a:lstStyle>
          <a:p>
            <a:pPr lvl="0"/>
            <a:r>
              <a:rPr lang="en-US"/>
              <a:t>Text 1</a:t>
            </a:r>
            <a:br>
              <a:rPr lang="en-US"/>
            </a:br>
            <a:r>
              <a:rPr lang="en-US"/>
              <a:t>Text 2</a:t>
            </a:r>
          </a:p>
        </p:txBody>
      </p:sp>
    </p:spTree>
    <p:extLst>
      <p:ext uri="{BB962C8B-B14F-4D97-AF65-F5344CB8AC3E}">
        <p14:creationId xmlns:p14="http://schemas.microsoft.com/office/powerpoint/2010/main" val="11208867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ABD5-2DC7-46AC-AD49-DCB039CBE2A2}"/>
              </a:ext>
            </a:extLst>
          </p:cNvPr>
          <p:cNvSpPr>
            <a:spLocks noGrp="1"/>
          </p:cNvSpPr>
          <p:nvPr>
            <p:ph type="title" hasCustomPrompt="1"/>
          </p:nvPr>
        </p:nvSpPr>
        <p:spPr/>
        <p:txBody>
          <a:bodyPr/>
          <a:lstStyle>
            <a:lvl1pPr>
              <a:defRPr/>
            </a:lvl1pPr>
          </a:lstStyle>
          <a:p>
            <a:r>
              <a:rPr lang="en-US"/>
              <a:t>Case study</a:t>
            </a:r>
          </a:p>
        </p:txBody>
      </p:sp>
      <p:sp>
        <p:nvSpPr>
          <p:cNvPr id="3" name="Picture Placeholder 11">
            <a:extLst>
              <a:ext uri="{FF2B5EF4-FFF2-40B4-BE49-F238E27FC236}">
                <a16:creationId xmlns:a16="http://schemas.microsoft.com/office/drawing/2014/main" id="{9A965143-0C4E-4217-A7D1-C4D853910FB6}"/>
              </a:ext>
            </a:extLst>
          </p:cNvPr>
          <p:cNvSpPr>
            <a:spLocks noGrp="1"/>
          </p:cNvSpPr>
          <p:nvPr>
            <p:ph type="pic" sz="quarter" idx="20"/>
          </p:nvPr>
        </p:nvSpPr>
        <p:spPr>
          <a:xfrm>
            <a:off x="78284" y="1002962"/>
            <a:ext cx="2729571" cy="5176166"/>
          </a:xfrm>
          <a:prstGeom prst="rect">
            <a:avLst/>
          </a:prstGeom>
        </p:spPr>
        <p:txBody>
          <a:bodyPr/>
          <a:lstStyle>
            <a:lvl1pPr>
              <a:defRPr lang="en-US"/>
            </a:lvl1pPr>
          </a:lstStyle>
          <a:p>
            <a:endParaRPr lang="en-US"/>
          </a:p>
        </p:txBody>
      </p:sp>
      <p:sp>
        <p:nvSpPr>
          <p:cNvPr id="17" name="TextBox 16">
            <a:extLst>
              <a:ext uri="{FF2B5EF4-FFF2-40B4-BE49-F238E27FC236}">
                <a16:creationId xmlns:a16="http://schemas.microsoft.com/office/drawing/2014/main" id="{A516C61A-251F-449C-B2A5-89455AE962D5}"/>
              </a:ext>
            </a:extLst>
          </p:cNvPr>
          <p:cNvSpPr txBox="1"/>
          <p:nvPr userDrawn="1"/>
        </p:nvSpPr>
        <p:spPr>
          <a:xfrm>
            <a:off x="4124960" y="2390126"/>
            <a:ext cx="6990080" cy="369332"/>
          </a:xfrm>
          <a:prstGeom prst="rect">
            <a:avLst/>
          </a:prstGeom>
          <a:noFill/>
        </p:spPr>
        <p:txBody>
          <a:bodyPr wrap="square" rtlCol="0">
            <a:spAutoFit/>
          </a:bodyPr>
          <a:lstStyle/>
          <a:p>
            <a:endParaRPr lang="en-US"/>
          </a:p>
        </p:txBody>
      </p:sp>
      <p:sp>
        <p:nvSpPr>
          <p:cNvPr id="27" name="Text Placeholder 24">
            <a:extLst>
              <a:ext uri="{FF2B5EF4-FFF2-40B4-BE49-F238E27FC236}">
                <a16:creationId xmlns:a16="http://schemas.microsoft.com/office/drawing/2014/main" id="{580F2CAC-8583-4079-9428-15831833E104}"/>
              </a:ext>
            </a:extLst>
          </p:cNvPr>
          <p:cNvSpPr>
            <a:spLocks noGrp="1"/>
          </p:cNvSpPr>
          <p:nvPr>
            <p:ph type="body" sz="quarter" idx="22" hasCustomPrompt="1"/>
          </p:nvPr>
        </p:nvSpPr>
        <p:spPr>
          <a:xfrm>
            <a:off x="3981450" y="1002961"/>
            <a:ext cx="7952336" cy="369887"/>
          </a:xfrm>
          <a:prstGeom prst="rect">
            <a:avLst/>
          </a:prstGeom>
        </p:spPr>
        <p:txBody>
          <a:bodyPr/>
          <a:lstStyle>
            <a:lvl1pPr marL="0" indent="0" algn="l" defTabSz="914400" rtl="0" eaLnBrk="1" latinLnBrk="0" hangingPunct="1">
              <a:buNone/>
              <a:defRPr lang="en-US" sz="2000" b="1" kern="1200" dirty="0">
                <a:solidFill>
                  <a:schemeClr val="tx1"/>
                </a:solidFill>
                <a:latin typeface="+mn-lt"/>
                <a:ea typeface="+mn-ea"/>
                <a:cs typeface="+mn-cs"/>
              </a:defRPr>
            </a:lvl1pPr>
          </a:lstStyle>
          <a:p>
            <a:r>
              <a:rPr lang="en-US" sz="1800" b="1"/>
              <a:t>Client</a:t>
            </a:r>
          </a:p>
        </p:txBody>
      </p:sp>
      <p:sp>
        <p:nvSpPr>
          <p:cNvPr id="30" name="Text Placeholder 29">
            <a:extLst>
              <a:ext uri="{FF2B5EF4-FFF2-40B4-BE49-F238E27FC236}">
                <a16:creationId xmlns:a16="http://schemas.microsoft.com/office/drawing/2014/main" id="{50285606-BECE-43A3-99FD-05863EBD9C59}"/>
              </a:ext>
            </a:extLst>
          </p:cNvPr>
          <p:cNvSpPr>
            <a:spLocks noGrp="1"/>
          </p:cNvSpPr>
          <p:nvPr>
            <p:ph type="body" sz="quarter" idx="23" hasCustomPrompt="1"/>
          </p:nvPr>
        </p:nvSpPr>
        <p:spPr>
          <a:xfrm>
            <a:off x="3981450" y="1373188"/>
            <a:ext cx="7952336" cy="474662"/>
          </a:xfrm>
          <a:prstGeom prst="rect">
            <a:avLst/>
          </a:prstGeom>
        </p:spPr>
        <p:txBody>
          <a:bodyPr/>
          <a:lstStyle>
            <a:lvl1pPr marL="0" indent="0">
              <a:buNone/>
              <a:defRPr/>
            </a:lvl1pPr>
          </a:lstStyle>
          <a:p>
            <a:pPr lvl="0"/>
            <a:r>
              <a:rPr lang="en-US"/>
              <a:t>Body Text</a:t>
            </a:r>
          </a:p>
        </p:txBody>
      </p:sp>
      <p:sp>
        <p:nvSpPr>
          <p:cNvPr id="31" name="Text Placeholder 24">
            <a:extLst>
              <a:ext uri="{FF2B5EF4-FFF2-40B4-BE49-F238E27FC236}">
                <a16:creationId xmlns:a16="http://schemas.microsoft.com/office/drawing/2014/main" id="{6DDFD930-4823-4CB6-9739-6714D89B9B09}"/>
              </a:ext>
            </a:extLst>
          </p:cNvPr>
          <p:cNvSpPr>
            <a:spLocks noGrp="1"/>
          </p:cNvSpPr>
          <p:nvPr>
            <p:ph type="body" sz="quarter" idx="24" hasCustomPrompt="1"/>
          </p:nvPr>
        </p:nvSpPr>
        <p:spPr>
          <a:xfrm>
            <a:off x="3981450" y="2261421"/>
            <a:ext cx="7952336" cy="369887"/>
          </a:xfrm>
          <a:prstGeom prst="rect">
            <a:avLst/>
          </a:prstGeom>
        </p:spPr>
        <p:txBody>
          <a:bodyPr/>
          <a:lstStyle>
            <a:lvl1pPr marL="0" indent="0" algn="l" defTabSz="914400" rtl="0" eaLnBrk="1" latinLnBrk="0" hangingPunct="1">
              <a:buNone/>
              <a:defRPr lang="en-US" sz="2000" b="1" kern="1200" dirty="0">
                <a:solidFill>
                  <a:schemeClr val="tx1"/>
                </a:solidFill>
                <a:latin typeface="+mn-lt"/>
                <a:ea typeface="+mn-ea"/>
                <a:cs typeface="+mn-cs"/>
              </a:defRPr>
            </a:lvl1pPr>
          </a:lstStyle>
          <a:p>
            <a:r>
              <a:rPr lang="en-US" sz="1800" b="1"/>
              <a:t>Challenges</a:t>
            </a:r>
          </a:p>
        </p:txBody>
      </p:sp>
      <p:sp>
        <p:nvSpPr>
          <p:cNvPr id="32" name="Text Placeholder 29">
            <a:extLst>
              <a:ext uri="{FF2B5EF4-FFF2-40B4-BE49-F238E27FC236}">
                <a16:creationId xmlns:a16="http://schemas.microsoft.com/office/drawing/2014/main" id="{D7018FA5-93D8-4DC0-98A5-8DD66762CD5F}"/>
              </a:ext>
            </a:extLst>
          </p:cNvPr>
          <p:cNvSpPr>
            <a:spLocks noGrp="1"/>
          </p:cNvSpPr>
          <p:nvPr>
            <p:ph type="body" sz="quarter" idx="25" hasCustomPrompt="1"/>
          </p:nvPr>
        </p:nvSpPr>
        <p:spPr>
          <a:xfrm>
            <a:off x="3981450" y="2631648"/>
            <a:ext cx="7952336" cy="474662"/>
          </a:xfrm>
          <a:prstGeom prst="rect">
            <a:avLst/>
          </a:prstGeom>
        </p:spPr>
        <p:txBody>
          <a:bodyPr/>
          <a:lstStyle>
            <a:lvl1pPr marL="0" indent="0">
              <a:buNone/>
              <a:defRPr/>
            </a:lvl1pPr>
          </a:lstStyle>
          <a:p>
            <a:pPr lvl="0"/>
            <a:r>
              <a:rPr lang="en-US"/>
              <a:t>Body Text</a:t>
            </a:r>
          </a:p>
        </p:txBody>
      </p:sp>
      <p:sp>
        <p:nvSpPr>
          <p:cNvPr id="33" name="Text Placeholder 24">
            <a:extLst>
              <a:ext uri="{FF2B5EF4-FFF2-40B4-BE49-F238E27FC236}">
                <a16:creationId xmlns:a16="http://schemas.microsoft.com/office/drawing/2014/main" id="{145ACE4D-97D7-4658-B0D7-B6799D8AFE95}"/>
              </a:ext>
            </a:extLst>
          </p:cNvPr>
          <p:cNvSpPr>
            <a:spLocks noGrp="1"/>
          </p:cNvSpPr>
          <p:nvPr>
            <p:ph type="body" sz="quarter" idx="26" hasCustomPrompt="1"/>
          </p:nvPr>
        </p:nvSpPr>
        <p:spPr>
          <a:xfrm>
            <a:off x="3981450" y="3642921"/>
            <a:ext cx="7952336" cy="369887"/>
          </a:xfrm>
          <a:prstGeom prst="rect">
            <a:avLst/>
          </a:prstGeom>
        </p:spPr>
        <p:txBody>
          <a:bodyPr/>
          <a:lstStyle>
            <a:lvl1pPr marL="0" indent="0" algn="l" defTabSz="914400" rtl="0" eaLnBrk="1" latinLnBrk="0" hangingPunct="1">
              <a:buNone/>
              <a:defRPr lang="en-US" sz="2000" b="1" kern="1200" dirty="0">
                <a:solidFill>
                  <a:schemeClr val="tx1"/>
                </a:solidFill>
                <a:latin typeface="+mn-lt"/>
                <a:ea typeface="+mn-ea"/>
                <a:cs typeface="+mn-cs"/>
              </a:defRPr>
            </a:lvl1pPr>
          </a:lstStyle>
          <a:p>
            <a:r>
              <a:rPr lang="en-US" sz="1800" b="1"/>
              <a:t>Solution</a:t>
            </a:r>
          </a:p>
        </p:txBody>
      </p:sp>
      <p:sp>
        <p:nvSpPr>
          <p:cNvPr id="34" name="Text Placeholder 29">
            <a:extLst>
              <a:ext uri="{FF2B5EF4-FFF2-40B4-BE49-F238E27FC236}">
                <a16:creationId xmlns:a16="http://schemas.microsoft.com/office/drawing/2014/main" id="{7209CC25-736A-4AE6-89DB-A7FA64D61FDF}"/>
              </a:ext>
            </a:extLst>
          </p:cNvPr>
          <p:cNvSpPr>
            <a:spLocks noGrp="1"/>
          </p:cNvSpPr>
          <p:nvPr>
            <p:ph type="body" sz="quarter" idx="27" hasCustomPrompt="1"/>
          </p:nvPr>
        </p:nvSpPr>
        <p:spPr>
          <a:xfrm>
            <a:off x="3981450" y="4013148"/>
            <a:ext cx="7952336" cy="474662"/>
          </a:xfrm>
          <a:prstGeom prst="rect">
            <a:avLst/>
          </a:prstGeom>
        </p:spPr>
        <p:txBody>
          <a:bodyPr/>
          <a:lstStyle>
            <a:lvl1pPr marL="0" indent="0">
              <a:buNone/>
              <a:defRPr/>
            </a:lvl1pPr>
          </a:lstStyle>
          <a:p>
            <a:pPr lvl="0"/>
            <a:r>
              <a:rPr lang="en-US"/>
              <a:t>Body Text</a:t>
            </a:r>
          </a:p>
        </p:txBody>
      </p:sp>
      <p:sp>
        <p:nvSpPr>
          <p:cNvPr id="35" name="Text Placeholder 24">
            <a:extLst>
              <a:ext uri="{FF2B5EF4-FFF2-40B4-BE49-F238E27FC236}">
                <a16:creationId xmlns:a16="http://schemas.microsoft.com/office/drawing/2014/main" id="{82CE1B71-86E2-44B4-B7AF-20343F95D4C2}"/>
              </a:ext>
            </a:extLst>
          </p:cNvPr>
          <p:cNvSpPr>
            <a:spLocks noGrp="1"/>
          </p:cNvSpPr>
          <p:nvPr>
            <p:ph type="body" sz="quarter" idx="28" hasCustomPrompt="1"/>
          </p:nvPr>
        </p:nvSpPr>
        <p:spPr>
          <a:xfrm>
            <a:off x="3981450" y="4937530"/>
            <a:ext cx="7952336" cy="369887"/>
          </a:xfrm>
          <a:prstGeom prst="rect">
            <a:avLst/>
          </a:prstGeom>
        </p:spPr>
        <p:txBody>
          <a:bodyPr/>
          <a:lstStyle>
            <a:lvl1pPr marL="0" indent="0" algn="l" defTabSz="914400" rtl="0" eaLnBrk="1" latinLnBrk="0" hangingPunct="1">
              <a:buNone/>
              <a:defRPr lang="en-US" sz="2000" b="1" kern="1200" dirty="0">
                <a:solidFill>
                  <a:schemeClr val="tx1"/>
                </a:solidFill>
                <a:latin typeface="+mn-lt"/>
                <a:ea typeface="+mn-ea"/>
                <a:cs typeface="+mn-cs"/>
              </a:defRPr>
            </a:lvl1pPr>
          </a:lstStyle>
          <a:p>
            <a:r>
              <a:rPr lang="en-US" sz="1800" b="1"/>
              <a:t>Benefits delivered</a:t>
            </a:r>
          </a:p>
        </p:txBody>
      </p:sp>
      <p:sp>
        <p:nvSpPr>
          <p:cNvPr id="36" name="Text Placeholder 29">
            <a:extLst>
              <a:ext uri="{FF2B5EF4-FFF2-40B4-BE49-F238E27FC236}">
                <a16:creationId xmlns:a16="http://schemas.microsoft.com/office/drawing/2014/main" id="{7A189B18-14FE-4FEE-A037-B67F1D38EC76}"/>
              </a:ext>
            </a:extLst>
          </p:cNvPr>
          <p:cNvSpPr>
            <a:spLocks noGrp="1"/>
          </p:cNvSpPr>
          <p:nvPr>
            <p:ph type="body" sz="quarter" idx="29" hasCustomPrompt="1"/>
          </p:nvPr>
        </p:nvSpPr>
        <p:spPr>
          <a:xfrm>
            <a:off x="3981450" y="5307757"/>
            <a:ext cx="7952336" cy="474662"/>
          </a:xfrm>
          <a:prstGeom prst="rect">
            <a:avLst/>
          </a:prstGeom>
        </p:spPr>
        <p:txBody>
          <a:bodyPr/>
          <a:lstStyle>
            <a:lvl1pPr marL="0" indent="0">
              <a:buNone/>
              <a:defRPr/>
            </a:lvl1pPr>
          </a:lstStyle>
          <a:p>
            <a:pPr lvl="0"/>
            <a:r>
              <a:rPr lang="en-US"/>
              <a:t>Body Text</a:t>
            </a:r>
          </a:p>
        </p:txBody>
      </p:sp>
      <p:sp>
        <p:nvSpPr>
          <p:cNvPr id="39" name="Picture Placeholder 13">
            <a:extLst>
              <a:ext uri="{FF2B5EF4-FFF2-40B4-BE49-F238E27FC236}">
                <a16:creationId xmlns:a16="http://schemas.microsoft.com/office/drawing/2014/main" id="{0F19C7D5-1A96-4F4D-917B-86C8EFD3DD82}"/>
              </a:ext>
            </a:extLst>
          </p:cNvPr>
          <p:cNvSpPr>
            <a:spLocks noGrp="1"/>
          </p:cNvSpPr>
          <p:nvPr>
            <p:ph type="pic" sz="quarter" idx="57" hasCustomPrompt="1"/>
          </p:nvPr>
        </p:nvSpPr>
        <p:spPr>
          <a:xfrm>
            <a:off x="3068883" y="1138989"/>
            <a:ext cx="651538" cy="651538"/>
          </a:xfrm>
          <a:prstGeom prst="rect">
            <a:avLst/>
          </a:prstGeom>
          <a:solidFill>
            <a:schemeClr val="bg1"/>
          </a:solidFill>
          <a:ln>
            <a:solidFill>
              <a:schemeClr val="bg1"/>
            </a:solidFill>
          </a:ln>
          <a:effectLst/>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icon</a:t>
            </a:r>
          </a:p>
        </p:txBody>
      </p:sp>
      <p:sp>
        <p:nvSpPr>
          <p:cNvPr id="40" name="Picture Placeholder 13">
            <a:extLst>
              <a:ext uri="{FF2B5EF4-FFF2-40B4-BE49-F238E27FC236}">
                <a16:creationId xmlns:a16="http://schemas.microsoft.com/office/drawing/2014/main" id="{43F484BA-FB3A-482E-847F-98911B5E611F}"/>
              </a:ext>
            </a:extLst>
          </p:cNvPr>
          <p:cNvSpPr>
            <a:spLocks noGrp="1"/>
          </p:cNvSpPr>
          <p:nvPr>
            <p:ph type="pic" sz="quarter" idx="58" hasCustomPrompt="1"/>
          </p:nvPr>
        </p:nvSpPr>
        <p:spPr>
          <a:xfrm>
            <a:off x="3068883" y="2519810"/>
            <a:ext cx="651538" cy="651538"/>
          </a:xfrm>
          <a:prstGeom prst="rect">
            <a:avLst/>
          </a:prstGeom>
          <a:solidFill>
            <a:schemeClr val="bg1"/>
          </a:solidFill>
          <a:ln>
            <a:solidFill>
              <a:schemeClr val="bg1"/>
            </a:solidFill>
          </a:ln>
          <a:effectLst/>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icon</a:t>
            </a:r>
          </a:p>
        </p:txBody>
      </p:sp>
      <p:sp>
        <p:nvSpPr>
          <p:cNvPr id="41" name="Picture Placeholder 13">
            <a:extLst>
              <a:ext uri="{FF2B5EF4-FFF2-40B4-BE49-F238E27FC236}">
                <a16:creationId xmlns:a16="http://schemas.microsoft.com/office/drawing/2014/main" id="{FEC768F4-9BA8-472A-A05C-93725F6E6568}"/>
              </a:ext>
            </a:extLst>
          </p:cNvPr>
          <p:cNvSpPr>
            <a:spLocks noGrp="1"/>
          </p:cNvSpPr>
          <p:nvPr>
            <p:ph type="pic" sz="quarter" idx="59" hasCustomPrompt="1"/>
          </p:nvPr>
        </p:nvSpPr>
        <p:spPr>
          <a:xfrm>
            <a:off x="3068883" y="3789050"/>
            <a:ext cx="651538" cy="651538"/>
          </a:xfrm>
          <a:prstGeom prst="rect">
            <a:avLst/>
          </a:prstGeom>
          <a:solidFill>
            <a:schemeClr val="bg1"/>
          </a:solidFill>
          <a:ln>
            <a:solidFill>
              <a:schemeClr val="bg1"/>
            </a:solidFill>
          </a:ln>
          <a:effectLst/>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icon</a:t>
            </a:r>
          </a:p>
        </p:txBody>
      </p:sp>
      <p:sp>
        <p:nvSpPr>
          <p:cNvPr id="42" name="Picture Placeholder 13">
            <a:extLst>
              <a:ext uri="{FF2B5EF4-FFF2-40B4-BE49-F238E27FC236}">
                <a16:creationId xmlns:a16="http://schemas.microsoft.com/office/drawing/2014/main" id="{6D182072-746B-49B6-8AE6-945FDB011DAE}"/>
              </a:ext>
            </a:extLst>
          </p:cNvPr>
          <p:cNvSpPr>
            <a:spLocks noGrp="1"/>
          </p:cNvSpPr>
          <p:nvPr>
            <p:ph type="pic" sz="quarter" idx="60" hasCustomPrompt="1"/>
          </p:nvPr>
        </p:nvSpPr>
        <p:spPr>
          <a:xfrm>
            <a:off x="3068883" y="5052091"/>
            <a:ext cx="651538" cy="651538"/>
          </a:xfrm>
          <a:prstGeom prst="rect">
            <a:avLst/>
          </a:prstGeom>
          <a:solidFill>
            <a:schemeClr val="bg1"/>
          </a:solidFill>
          <a:ln>
            <a:solidFill>
              <a:schemeClr val="bg1"/>
            </a:solidFill>
          </a:ln>
          <a:effectLst/>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icon</a:t>
            </a:r>
          </a:p>
        </p:txBody>
      </p:sp>
    </p:spTree>
    <p:extLst>
      <p:ext uri="{BB962C8B-B14F-4D97-AF65-F5344CB8AC3E}">
        <p14:creationId xmlns:p14="http://schemas.microsoft.com/office/powerpoint/2010/main" val="494418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9" Type="http://schemas.openxmlformats.org/officeDocument/2006/relationships/slideLayout" Target="../slideLayouts/slideLayout43.xml"/><Relationship Id="rId21" Type="http://schemas.openxmlformats.org/officeDocument/2006/relationships/slideLayout" Target="../slideLayouts/slideLayout25.xml"/><Relationship Id="rId34" Type="http://schemas.openxmlformats.org/officeDocument/2006/relationships/slideLayout" Target="../slideLayouts/slideLayout38.xml"/><Relationship Id="rId42" Type="http://schemas.openxmlformats.org/officeDocument/2006/relationships/slideLayout" Target="../slideLayouts/slideLayout46.xml"/><Relationship Id="rId47" Type="http://schemas.openxmlformats.org/officeDocument/2006/relationships/slideLayout" Target="../slideLayouts/slideLayout51.xml"/><Relationship Id="rId50" Type="http://schemas.openxmlformats.org/officeDocument/2006/relationships/slideLayout" Target="../slideLayouts/slideLayout54.xml"/><Relationship Id="rId7" Type="http://schemas.openxmlformats.org/officeDocument/2006/relationships/slideLayout" Target="../slideLayouts/slideLayout1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9" Type="http://schemas.openxmlformats.org/officeDocument/2006/relationships/slideLayout" Target="../slideLayouts/slideLayout33.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37" Type="http://schemas.openxmlformats.org/officeDocument/2006/relationships/slideLayout" Target="../slideLayouts/slideLayout41.xml"/><Relationship Id="rId40" Type="http://schemas.openxmlformats.org/officeDocument/2006/relationships/slideLayout" Target="../slideLayouts/slideLayout44.xml"/><Relationship Id="rId45" Type="http://schemas.openxmlformats.org/officeDocument/2006/relationships/slideLayout" Target="../slideLayouts/slideLayout49.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36" Type="http://schemas.openxmlformats.org/officeDocument/2006/relationships/slideLayout" Target="../slideLayouts/slideLayout40.xml"/><Relationship Id="rId49" Type="http://schemas.openxmlformats.org/officeDocument/2006/relationships/slideLayout" Target="../slideLayouts/slideLayout53.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4" Type="http://schemas.openxmlformats.org/officeDocument/2006/relationships/slideLayout" Target="../slideLayouts/slideLayout48.xml"/><Relationship Id="rId52" Type="http://schemas.openxmlformats.org/officeDocument/2006/relationships/image" Target="../media/image3.pn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35" Type="http://schemas.openxmlformats.org/officeDocument/2006/relationships/slideLayout" Target="../slideLayouts/slideLayout39.xml"/><Relationship Id="rId43" Type="http://schemas.openxmlformats.org/officeDocument/2006/relationships/slideLayout" Target="../slideLayouts/slideLayout47.xml"/><Relationship Id="rId48" Type="http://schemas.openxmlformats.org/officeDocument/2006/relationships/slideLayout" Target="../slideLayouts/slideLayout52.xml"/><Relationship Id="rId8" Type="http://schemas.openxmlformats.org/officeDocument/2006/relationships/slideLayout" Target="../slideLayouts/slideLayout12.xml"/><Relationship Id="rId51" Type="http://schemas.openxmlformats.org/officeDocument/2006/relationships/theme" Target="../theme/theme2.xml"/><Relationship Id="rId3" Type="http://schemas.openxmlformats.org/officeDocument/2006/relationships/slideLayout" Target="../slideLayouts/slideLayout7.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slideLayout" Target="../slideLayouts/slideLayout37.xml"/><Relationship Id="rId38" Type="http://schemas.openxmlformats.org/officeDocument/2006/relationships/slideLayout" Target="../slideLayouts/slideLayout42.xml"/><Relationship Id="rId46" Type="http://schemas.openxmlformats.org/officeDocument/2006/relationships/slideLayout" Target="../slideLayouts/slideLayout50.xml"/><Relationship Id="rId20" Type="http://schemas.openxmlformats.org/officeDocument/2006/relationships/slideLayout" Target="../slideLayouts/slideLayout24.xml"/><Relationship Id="rId41" Type="http://schemas.openxmlformats.org/officeDocument/2006/relationships/slideLayout" Target="../slideLayouts/slideLayout45.xml"/><Relationship Id="rId1" Type="http://schemas.openxmlformats.org/officeDocument/2006/relationships/slideLayout" Target="../slideLayouts/slideLayout5.xml"/><Relationship Id="rId6"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16060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Placeholder 1">
            <a:extLst>
              <a:ext uri="{FF2B5EF4-FFF2-40B4-BE49-F238E27FC236}">
                <a16:creationId xmlns:a16="http://schemas.microsoft.com/office/drawing/2014/main" id="{2BD5861D-2D0D-4F02-8AA2-AE9135153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5" name="Date Placeholder 3">
            <a:extLst>
              <a:ext uri="{FF2B5EF4-FFF2-40B4-BE49-F238E27FC236}">
                <a16:creationId xmlns:a16="http://schemas.microsoft.com/office/drawing/2014/main" id="{54164993-6186-4734-B098-BFD28743C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10/27/2021</a:t>
            </a:fld>
            <a:endParaRPr lang="en-US"/>
          </a:p>
        </p:txBody>
      </p:sp>
      <p:sp>
        <p:nvSpPr>
          <p:cNvPr id="16" name="Footer Placeholder 4">
            <a:extLst>
              <a:ext uri="{FF2B5EF4-FFF2-40B4-BE49-F238E27FC236}">
                <a16:creationId xmlns:a16="http://schemas.microsoft.com/office/drawing/2014/main" id="{D83F028F-A162-4BCE-85A2-44BCA9813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a:extLst>
              <a:ext uri="{FF2B5EF4-FFF2-40B4-BE49-F238E27FC236}">
                <a16:creationId xmlns:a16="http://schemas.microsoft.com/office/drawing/2014/main" id="{E3BF9FD8-99E5-4539-B682-1757DF54C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2249098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17"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descr="A close up of a sign&#10;&#10;Description automatically generated">
            <a:extLst>
              <a:ext uri="{FF2B5EF4-FFF2-40B4-BE49-F238E27FC236}">
                <a16:creationId xmlns:a16="http://schemas.microsoft.com/office/drawing/2014/main" id="{7E3F343F-E68B-4FD3-89CB-21BD559E6B86}"/>
              </a:ext>
            </a:extLst>
          </p:cNvPr>
          <p:cNvPicPr>
            <a:picLocks noChangeAspect="1"/>
          </p:cNvPicPr>
          <p:nvPr userDrawn="1"/>
        </p:nvPicPr>
        <p:blipFill rotWithShape="1">
          <a:blip r:embed="rId5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BC1DDCC-BDB2-4825-A17D-A37311BE656D}"/>
              </a:ext>
            </a:extLst>
          </p:cNvPr>
          <p:cNvPicPr>
            <a:picLocks noChangeAspect="1"/>
          </p:cNvPicPr>
          <p:nvPr userDrawn="1"/>
        </p:nvPicPr>
        <p:blipFill rotWithShape="1">
          <a:blip r:embed="rId5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pic>
        <p:nvPicPr>
          <p:cNvPr id="20" name="Picture 19" descr="A close up of a sign&#10;&#10;Description automatically generated">
            <a:extLst>
              <a:ext uri="{FF2B5EF4-FFF2-40B4-BE49-F238E27FC236}">
                <a16:creationId xmlns:a16="http://schemas.microsoft.com/office/drawing/2014/main" id="{F78F1BDD-D4CB-4000-B1D3-07EC4F5FC7C2}"/>
              </a:ext>
            </a:extLst>
          </p:cNvPr>
          <p:cNvPicPr>
            <a:picLocks noChangeAspect="1"/>
          </p:cNvPicPr>
          <p:nvPr userDrawn="1"/>
        </p:nvPicPr>
        <p:blipFill rotWithShape="1">
          <a:blip r:embed="rId52" cstate="screen">
            <a:extLst>
              <a:ext uri="{28A0092B-C50C-407E-A947-70E740481C1C}">
                <a14:useLocalDpi xmlns:a14="http://schemas.microsoft.com/office/drawing/2010/main"/>
              </a:ext>
            </a:extLst>
          </a:blip>
          <a:srcRect/>
          <a:stretch/>
        </p:blipFill>
        <p:spPr>
          <a:xfrm>
            <a:off x="78284" y="118820"/>
            <a:ext cx="419033" cy="640080"/>
          </a:xfrm>
          <a:prstGeom prst="rect">
            <a:avLst/>
          </a:prstGeom>
        </p:spPr>
      </p:pic>
      <p:sp>
        <p:nvSpPr>
          <p:cNvPr id="24" name="Title Placeholder 1">
            <a:extLst>
              <a:ext uri="{FF2B5EF4-FFF2-40B4-BE49-F238E27FC236}">
                <a16:creationId xmlns:a16="http://schemas.microsoft.com/office/drawing/2014/main" id="{E8143E4A-8E37-4EF3-8551-6F6AC24B14BD}"/>
              </a:ext>
            </a:extLst>
          </p:cNvPr>
          <p:cNvSpPr>
            <a:spLocks noGrp="1"/>
          </p:cNvSpPr>
          <p:nvPr>
            <p:ph type="title"/>
          </p:nvPr>
        </p:nvSpPr>
        <p:spPr>
          <a:xfrm>
            <a:off x="530225" y="192443"/>
            <a:ext cx="11403561" cy="475652"/>
          </a:xfrm>
          <a:prstGeom prst="rect">
            <a:avLst/>
          </a:prstGeom>
        </p:spPr>
        <p:txBody>
          <a:bodyPr vert="horz" lIns="45720" tIns="9144" rIns="45720" bIns="9144" rtlCol="0" anchor="ctr">
            <a:normAutofit/>
          </a:bodyPr>
          <a:lstStyle/>
          <a:p>
            <a:r>
              <a:rPr lang="en-US"/>
              <a:t>Master title style</a:t>
            </a:r>
          </a:p>
        </p:txBody>
      </p:sp>
      <p:sp>
        <p:nvSpPr>
          <p:cNvPr id="13" name="TextBox 12">
            <a:extLst>
              <a:ext uri="{FF2B5EF4-FFF2-40B4-BE49-F238E27FC236}">
                <a16:creationId xmlns:a16="http://schemas.microsoft.com/office/drawing/2014/main" id="{40DB9635-55D4-40B0-B10B-78A154568B87}"/>
              </a:ext>
            </a:extLst>
          </p:cNvPr>
          <p:cNvSpPr txBox="1"/>
          <p:nvPr userDrawn="1"/>
        </p:nvSpPr>
        <p:spPr>
          <a:xfrm>
            <a:off x="530225" y="6523496"/>
            <a:ext cx="4183818" cy="274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solidFill>
                  <a:schemeClr val="tx1"/>
                </a:solidFill>
              </a:rPr>
              <a:t>© Mphasis 2020  Proprietary and confidential information    I  </a:t>
            </a:r>
            <a:endParaRPr lang="en-US" sz="1200">
              <a:solidFill>
                <a:schemeClr val="tx1"/>
              </a:solidFill>
            </a:endParaRPr>
          </a:p>
        </p:txBody>
      </p:sp>
      <p:sp>
        <p:nvSpPr>
          <p:cNvPr id="14" name="Date Placeholder 14">
            <a:extLst>
              <a:ext uri="{FF2B5EF4-FFF2-40B4-BE49-F238E27FC236}">
                <a16:creationId xmlns:a16="http://schemas.microsoft.com/office/drawing/2014/main" id="{6B8A3D80-CA5B-4E58-9DCF-1A0D5513D8B4}"/>
              </a:ext>
            </a:extLst>
          </p:cNvPr>
          <p:cNvSpPr txBox="1">
            <a:spLocks/>
          </p:cNvSpPr>
          <p:nvPr userDrawn="1"/>
        </p:nvSpPr>
        <p:spPr>
          <a:xfrm>
            <a:off x="4512431" y="6523496"/>
            <a:ext cx="1119665" cy="27432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9D87-AFAD-4B11-8D22-9469FA50E3E6}" type="datetime1">
              <a:rPr lang="en-US" smtClean="0">
                <a:solidFill>
                  <a:schemeClr val="tx1"/>
                </a:solidFill>
              </a:rPr>
              <a:pPr/>
              <a:t>10/27/2021</a:t>
            </a:fld>
            <a:endParaRPr lang="en-US">
              <a:solidFill>
                <a:schemeClr val="tx1"/>
              </a:solidFill>
            </a:endParaRPr>
          </a:p>
        </p:txBody>
      </p:sp>
      <p:sp>
        <p:nvSpPr>
          <p:cNvPr id="15" name="Slide Number Placeholder 6">
            <a:extLst>
              <a:ext uri="{FF2B5EF4-FFF2-40B4-BE49-F238E27FC236}">
                <a16:creationId xmlns:a16="http://schemas.microsoft.com/office/drawing/2014/main" id="{EC76E864-6147-40F8-A7FB-066503CFB490}"/>
              </a:ext>
            </a:extLst>
          </p:cNvPr>
          <p:cNvSpPr txBox="1">
            <a:spLocks/>
          </p:cNvSpPr>
          <p:nvPr userDrawn="1"/>
        </p:nvSpPr>
        <p:spPr>
          <a:xfrm>
            <a:off x="11329750" y="6523496"/>
            <a:ext cx="405124" cy="27432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F7E0CF8-545D-8B43-A48D-40FB624B20AA}" type="slidenum">
              <a:rPr lang="en-US" smtClean="0">
                <a:solidFill>
                  <a:schemeClr val="tx1"/>
                </a:solidFill>
              </a:rPr>
              <a:pPr algn="ctr"/>
              <a:t>‹#›</a:t>
            </a:fld>
            <a:endParaRPr lang="en-US">
              <a:solidFill>
                <a:schemeClr val="tx1"/>
              </a:solidFill>
            </a:endParaRPr>
          </a:p>
        </p:txBody>
      </p:sp>
      <p:sp>
        <p:nvSpPr>
          <p:cNvPr id="18" name="Date Placeholder 14">
            <a:extLst>
              <a:ext uri="{FF2B5EF4-FFF2-40B4-BE49-F238E27FC236}">
                <a16:creationId xmlns:a16="http://schemas.microsoft.com/office/drawing/2014/main" id="{082AC7CC-1BE0-41A6-BF85-46CBB13195B0}"/>
              </a:ext>
            </a:extLst>
          </p:cNvPr>
          <p:cNvSpPr txBox="1">
            <a:spLocks/>
          </p:cNvSpPr>
          <p:nvPr userDrawn="1"/>
        </p:nvSpPr>
        <p:spPr>
          <a:xfrm>
            <a:off x="11206005" y="6523496"/>
            <a:ext cx="247491" cy="27432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I</a:t>
            </a:r>
          </a:p>
        </p:txBody>
      </p:sp>
      <p:sp>
        <p:nvSpPr>
          <p:cNvPr id="19" name="Date Placeholder 14">
            <a:extLst>
              <a:ext uri="{FF2B5EF4-FFF2-40B4-BE49-F238E27FC236}">
                <a16:creationId xmlns:a16="http://schemas.microsoft.com/office/drawing/2014/main" id="{B2F16338-3402-4976-9EAC-1D851BF56EB0}"/>
              </a:ext>
            </a:extLst>
          </p:cNvPr>
          <p:cNvSpPr txBox="1">
            <a:spLocks/>
          </p:cNvSpPr>
          <p:nvPr userDrawn="1"/>
        </p:nvSpPr>
        <p:spPr>
          <a:xfrm>
            <a:off x="11686296" y="6523496"/>
            <a:ext cx="247491" cy="27432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solidFill>
              </a:rPr>
              <a:t>I</a:t>
            </a:r>
          </a:p>
        </p:txBody>
      </p:sp>
      <p:sp>
        <p:nvSpPr>
          <p:cNvPr id="11" name="Text Placeholder 2">
            <a:extLst>
              <a:ext uri="{FF2B5EF4-FFF2-40B4-BE49-F238E27FC236}">
                <a16:creationId xmlns:a16="http://schemas.microsoft.com/office/drawing/2014/main" id="{E908E412-C9C0-43A4-AFDB-3B803E1969AA}"/>
              </a:ext>
            </a:extLst>
          </p:cNvPr>
          <p:cNvSpPr>
            <a:spLocks noGrp="1"/>
          </p:cNvSpPr>
          <p:nvPr>
            <p:ph type="body" idx="1"/>
          </p:nvPr>
        </p:nvSpPr>
        <p:spPr>
          <a:xfrm>
            <a:off x="530225" y="1160607"/>
            <a:ext cx="113549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30011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709" r:id="rId44"/>
    <p:sldLayoutId id="2147483710" r:id="rId45"/>
    <p:sldLayoutId id="2147483711" r:id="rId46"/>
    <p:sldLayoutId id="2147483712" r:id="rId47"/>
    <p:sldLayoutId id="2147483713" r:id="rId48"/>
    <p:sldLayoutId id="2147483714" r:id="rId49"/>
    <p:sldLayoutId id="2147483715" r:id="rId50"/>
  </p:sldLayoutIdLst>
  <p:txStyles>
    <p:title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rgbClr val="BC1056"/>
          </a:solidFill>
          <a:latin typeface="+mj-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543050" marR="0" indent="-1714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0">
          <p15:clr>
            <a:srgbClr val="F26B43"/>
          </p15:clr>
        </p15:guide>
        <p15:guide id="2" pos="7508">
          <p15:clr>
            <a:srgbClr val="F26B43"/>
          </p15:clr>
        </p15:guide>
        <p15:guide id="3" orient="horz" pos="1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hyperlink" Target="mailto:ashmita.ghosh@mphasis.com" TargetMode="External"/><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hyperlink" Target="mailto:christopher.s@mphasi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a:solidFill>
                  <a:srgbClr val="C35581"/>
                </a:solidFill>
              </a:rPr>
              <a:t>Decimal - Hexadecimal - Binary</a:t>
            </a:r>
            <a:endParaRPr lang="en-US">
              <a:solidFill>
                <a:srgbClr val="C35581"/>
              </a:solidFill>
            </a:endParaRPr>
          </a:p>
        </p:txBody>
      </p:sp>
      <p:sp>
        <p:nvSpPr>
          <p:cNvPr id="2" name="TextBox 1">
            <a:extLst>
              <a:ext uri="{FF2B5EF4-FFF2-40B4-BE49-F238E27FC236}">
                <a16:creationId xmlns:a16="http://schemas.microsoft.com/office/drawing/2014/main" id="{0EF8AA10-54F8-42A7-B2D3-72301C2B071C}"/>
              </a:ext>
            </a:extLst>
          </p:cNvPr>
          <p:cNvSpPr txBox="1"/>
          <p:nvPr/>
        </p:nvSpPr>
        <p:spPr>
          <a:xfrm>
            <a:off x="1669774" y="1643270"/>
            <a:ext cx="2186609" cy="338554"/>
          </a:xfrm>
          <a:prstGeom prst="rect">
            <a:avLst/>
          </a:prstGeom>
          <a:noFill/>
        </p:spPr>
        <p:txBody>
          <a:bodyPr wrap="square" rtlCol="0">
            <a:spAutoFit/>
          </a:bodyPr>
          <a:lstStyle/>
          <a:p>
            <a:pPr algn="l"/>
            <a:endParaRPr lang="en-US" sz="1600"/>
          </a:p>
        </p:txBody>
      </p:sp>
      <p:sp>
        <p:nvSpPr>
          <p:cNvPr id="6" name="TextBox 5">
            <a:extLst>
              <a:ext uri="{FF2B5EF4-FFF2-40B4-BE49-F238E27FC236}">
                <a16:creationId xmlns:a16="http://schemas.microsoft.com/office/drawing/2014/main" id="{E507B906-441E-40F1-B63D-E3BC6F83F308}"/>
              </a:ext>
            </a:extLst>
          </p:cNvPr>
          <p:cNvSpPr txBox="1"/>
          <p:nvPr/>
        </p:nvSpPr>
        <p:spPr>
          <a:xfrm flipH="1">
            <a:off x="3115585" y="999190"/>
            <a:ext cx="699716" cy="5509200"/>
          </a:xfrm>
          <a:prstGeom prst="rect">
            <a:avLst/>
          </a:prstGeom>
          <a:noFill/>
        </p:spPr>
        <p:txBody>
          <a:bodyPr wrap="square" rtlCol="0">
            <a:spAutoFit/>
          </a:bodyPr>
          <a:lstStyle/>
          <a:p>
            <a:pPr algn="l"/>
            <a:r>
              <a:rPr lang="en-US" sz="2000" b="1"/>
              <a:t>0</a:t>
            </a:r>
          </a:p>
          <a:p>
            <a:pPr algn="l"/>
            <a:r>
              <a:rPr lang="en-US" sz="2000" b="1"/>
              <a:t>1</a:t>
            </a:r>
          </a:p>
          <a:p>
            <a:pPr algn="l"/>
            <a:r>
              <a:rPr lang="en-US" sz="2000" b="1"/>
              <a:t>2</a:t>
            </a:r>
          </a:p>
          <a:p>
            <a:pPr algn="l"/>
            <a:r>
              <a:rPr lang="en-US" sz="2000" b="1"/>
              <a:t>3</a:t>
            </a:r>
          </a:p>
          <a:p>
            <a:pPr algn="l"/>
            <a:r>
              <a:rPr lang="en-US" sz="2000" b="1"/>
              <a:t>4</a:t>
            </a:r>
          </a:p>
          <a:p>
            <a:pPr algn="l"/>
            <a:r>
              <a:rPr lang="en-US" sz="2000" b="1"/>
              <a:t>5</a:t>
            </a:r>
          </a:p>
          <a:p>
            <a:pPr algn="l"/>
            <a:r>
              <a:rPr lang="en-US" sz="2000" b="1"/>
              <a:t>6</a:t>
            </a:r>
          </a:p>
          <a:p>
            <a:pPr algn="l"/>
            <a:r>
              <a:rPr lang="en-US" sz="2000" b="1"/>
              <a:t>7</a:t>
            </a:r>
          </a:p>
          <a:p>
            <a:pPr algn="l"/>
            <a:r>
              <a:rPr lang="en-US" sz="2000" b="1"/>
              <a:t>8</a:t>
            </a:r>
          </a:p>
          <a:p>
            <a:pPr algn="l"/>
            <a:r>
              <a:rPr lang="en-US" sz="2000" b="1"/>
              <a:t>9</a:t>
            </a:r>
          </a:p>
          <a:p>
            <a:pPr algn="l"/>
            <a:r>
              <a:rPr lang="en-US" sz="2000" b="1"/>
              <a:t>10</a:t>
            </a:r>
          </a:p>
          <a:p>
            <a:pPr algn="l"/>
            <a:r>
              <a:rPr lang="en-US" sz="2000" b="1"/>
              <a:t>11</a:t>
            </a:r>
          </a:p>
          <a:p>
            <a:pPr algn="l"/>
            <a:r>
              <a:rPr lang="en-US" sz="2000" b="1"/>
              <a:t>12</a:t>
            </a:r>
          </a:p>
          <a:p>
            <a:pPr algn="l"/>
            <a:r>
              <a:rPr lang="en-US" sz="2000" b="1"/>
              <a:t>13</a:t>
            </a:r>
          </a:p>
          <a:p>
            <a:pPr algn="l"/>
            <a:r>
              <a:rPr lang="en-US" sz="2000" b="1"/>
              <a:t>14</a:t>
            </a:r>
          </a:p>
          <a:p>
            <a:pPr algn="l"/>
            <a:r>
              <a:rPr lang="en-US" sz="2000" b="1"/>
              <a:t>15</a:t>
            </a:r>
          </a:p>
          <a:p>
            <a:pPr algn="l"/>
            <a:r>
              <a:rPr lang="en-US" sz="3200" b="1"/>
              <a:t> </a:t>
            </a:r>
          </a:p>
        </p:txBody>
      </p:sp>
      <p:sp>
        <p:nvSpPr>
          <p:cNvPr id="11" name="TextBox 10">
            <a:extLst>
              <a:ext uri="{FF2B5EF4-FFF2-40B4-BE49-F238E27FC236}">
                <a16:creationId xmlns:a16="http://schemas.microsoft.com/office/drawing/2014/main" id="{8187C96B-802A-427F-90B1-43DEC57B098E}"/>
              </a:ext>
            </a:extLst>
          </p:cNvPr>
          <p:cNvSpPr txBox="1"/>
          <p:nvPr/>
        </p:nvSpPr>
        <p:spPr>
          <a:xfrm>
            <a:off x="2763078" y="657386"/>
            <a:ext cx="1404730" cy="461665"/>
          </a:xfrm>
          <a:prstGeom prst="rect">
            <a:avLst/>
          </a:prstGeom>
          <a:noFill/>
        </p:spPr>
        <p:txBody>
          <a:bodyPr wrap="square" rtlCol="0">
            <a:spAutoFit/>
          </a:bodyPr>
          <a:lstStyle/>
          <a:p>
            <a:pPr algn="l"/>
            <a:r>
              <a:rPr lang="en-US" sz="2400">
                <a:solidFill>
                  <a:srgbClr val="FF0000"/>
                </a:solidFill>
              </a:rPr>
              <a:t>Decimal</a:t>
            </a:r>
          </a:p>
        </p:txBody>
      </p:sp>
      <p:pic>
        <p:nvPicPr>
          <p:cNvPr id="13" name="Picture 12">
            <a:extLst>
              <a:ext uri="{FF2B5EF4-FFF2-40B4-BE49-F238E27FC236}">
                <a16:creationId xmlns:a16="http://schemas.microsoft.com/office/drawing/2014/main" id="{F1ADF7B4-7711-4827-A5E8-914BE0C5E5C7}"/>
              </a:ext>
            </a:extLst>
          </p:cNvPr>
          <p:cNvPicPr>
            <a:picLocks noChangeAspect="1"/>
          </p:cNvPicPr>
          <p:nvPr/>
        </p:nvPicPr>
        <p:blipFill>
          <a:blip r:embed="rId2"/>
          <a:stretch>
            <a:fillRect/>
          </a:stretch>
        </p:blipFill>
        <p:spPr>
          <a:xfrm>
            <a:off x="4533900" y="1106465"/>
            <a:ext cx="6008924" cy="4578718"/>
          </a:xfrm>
          <a:prstGeom prst="rect">
            <a:avLst/>
          </a:prstGeom>
        </p:spPr>
      </p:pic>
    </p:spTree>
    <p:extLst>
      <p:ext uri="{BB962C8B-B14F-4D97-AF65-F5344CB8AC3E}">
        <p14:creationId xmlns:p14="http://schemas.microsoft.com/office/powerpoint/2010/main" val="32148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Address Instruction cont…</a:t>
            </a:r>
            <a:endParaRPr lang="en-US" sz="3200">
              <a:solidFill>
                <a:srgbClr val="C35581"/>
              </a:solidFill>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18FD92A0-2254-4B0F-9464-C5AE1998E3D6}"/>
              </a:ext>
            </a:extLst>
          </p:cNvPr>
          <p:cNvSpPr txBox="1"/>
          <p:nvPr/>
        </p:nvSpPr>
        <p:spPr>
          <a:xfrm>
            <a:off x="838200" y="1362090"/>
            <a:ext cx="10734596" cy="2585323"/>
          </a:xfrm>
          <a:prstGeom prst="rect">
            <a:avLst/>
          </a:prstGeom>
          <a:noFill/>
        </p:spPr>
        <p:txBody>
          <a:bodyPr wrap="square">
            <a:spAutoFit/>
          </a:bodyPr>
          <a:lstStyle/>
          <a:p>
            <a:pPr marL="800100">
              <a:tabLst>
                <a:tab pos="1143000" algn="l"/>
                <a:tab pos="1714500" algn="l"/>
                <a:tab pos="3143250" algn="l"/>
              </a:tabLst>
            </a:pPr>
            <a:r>
              <a:rPr lang="en-US" b="1">
                <a:latin typeface="Courier New" panose="02070309020205020404" pitchFamily="49"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 load address instruction also provides a good way to load a register with a constant.</a:t>
            </a:r>
          </a:p>
          <a:p>
            <a:pPr marL="800100">
              <a:tabLst>
                <a:tab pos="1143000" algn="l"/>
                <a:tab pos="1714500" algn="l"/>
                <a:tab pos="3143250" algn="l"/>
              </a:tabLst>
            </a:pPr>
            <a:endParaRPr lang="en-US" sz="1800">
              <a:effectLst/>
              <a:latin typeface="Times New Roman" panose="02020603050405020304" pitchFamily="18" charset="0"/>
              <a:ea typeface="Times New Roman" panose="02020603050405020304" pitchFamily="18" charset="0"/>
            </a:endParaRPr>
          </a:p>
          <a:p>
            <a:pPr marL="800100">
              <a:tabLst>
                <a:tab pos="1143000" algn="l"/>
                <a:tab pos="1714500" algn="l"/>
                <a:tab pos="3143250" algn="l"/>
              </a:tabLst>
            </a:pPr>
            <a:r>
              <a:rPr lang="en-US" b="1">
                <a:solidFill>
                  <a:srgbClr val="0070C0"/>
                </a:solidFill>
                <a:latin typeface="Courier New" panose="02070309020205020404" pitchFamily="49" charset="0"/>
                <a:cs typeface="Times New Roman" panose="02020603050405020304" pitchFamily="18" charset="0"/>
              </a:rPr>
              <a:t>   LA  R2,4</a:t>
            </a:r>
          </a:p>
          <a:p>
            <a:pPr marL="800100">
              <a:tabLst>
                <a:tab pos="1143000" algn="l"/>
                <a:tab pos="1714500" algn="l"/>
                <a:tab pos="3143250" algn="l"/>
              </a:tabLst>
            </a:pPr>
            <a:r>
              <a:rPr lang="en-US"/>
              <a:t>      </a:t>
            </a:r>
          </a:p>
          <a:p>
            <a:pPr marL="800100">
              <a:tabLst>
                <a:tab pos="1143000" algn="l"/>
                <a:tab pos="1714500" algn="l"/>
                <a:tab pos="3143250" algn="l"/>
              </a:tabLst>
            </a:pPr>
            <a:r>
              <a:rPr lang="en-US"/>
              <a:t>       Displacement = 4  =&gt; Effective address  = Base + Index + Displacement = 4</a:t>
            </a:r>
            <a:endParaRPr lang="en-US" b="1">
              <a:latin typeface="Courier New" panose="02070309020205020404" pitchFamily="49" charset="0"/>
              <a:cs typeface="Times New Roman" panose="02020603050405020304" pitchFamily="18" charset="0"/>
            </a:endParaRPr>
          </a:p>
          <a:p>
            <a:pPr marL="800100">
              <a:tabLst>
                <a:tab pos="1143000" algn="l"/>
                <a:tab pos="1714500" algn="l"/>
                <a:tab pos="3143250" algn="l"/>
              </a:tabLst>
            </a:pPr>
            <a:endParaRPr lang="en-US" b="1">
              <a:latin typeface="Courier New" panose="02070309020205020404" pitchFamily="49" charset="0"/>
              <a:cs typeface="Times New Roman" panose="02020603050405020304" pitchFamily="18" charset="0"/>
            </a:endParaRPr>
          </a:p>
          <a:p>
            <a:pPr marL="800100">
              <a:tabLst>
                <a:tab pos="1143000" algn="l"/>
                <a:tab pos="1714500" algn="l"/>
                <a:tab pos="3143250" algn="l"/>
              </a:tabLst>
            </a:pPr>
            <a:r>
              <a:rPr lang="en-US" b="1">
                <a:solidFill>
                  <a:srgbClr val="0070C0"/>
                </a:solidFill>
                <a:latin typeface="Courier New" panose="02070309020205020404" pitchFamily="49" charset="0"/>
                <a:cs typeface="Times New Roman" panose="02020603050405020304" pitchFamily="18" charset="0"/>
              </a:rPr>
              <a:t>   LA  R2,1(R0,R2) or LA  R2,1(R2)</a:t>
            </a:r>
          </a:p>
          <a:p>
            <a:pPr eaLnBrk="1" hangingPunct="1">
              <a:defRPr/>
            </a:pPr>
            <a:endParaRPr lang="en-US"/>
          </a:p>
          <a:p>
            <a:pPr eaLnBrk="1" hangingPunct="1">
              <a:defRPr/>
            </a:pPr>
            <a:r>
              <a:rPr lang="en-US"/>
              <a:t>                       R2 = 0A000102   Effective address = 0A000102 +0 + 1 = 0A000103 – Load to R2                                           </a:t>
            </a:r>
            <a:endParaRPr lang="en-US"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129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77E91-1055-49C3-8377-6F8D15DE5612}"/>
              </a:ext>
            </a:extLst>
          </p:cNvPr>
          <p:cNvSpPr/>
          <p:nvPr/>
        </p:nvSpPr>
        <p:spPr>
          <a:xfrm>
            <a:off x="2274007" y="4082301"/>
            <a:ext cx="7922277" cy="2623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Register 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824444"/>
            <a:ext cx="11065567" cy="923330"/>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Replace the contents of the register specified in operand 1with the contents of the register specified in operand 2.  Operand 2’s contents remain unchanged.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RR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18</a:t>
            </a:r>
            <a:endParaRPr lang="en-US" sz="1800">
              <a:effectLst/>
              <a:latin typeface="Times New Roman" panose="02020603050405020304" pitchFamily="18" charset="0"/>
              <a:ea typeface="Times New Roman" panose="02020603050405020304" pitchFamily="18" charset="0"/>
            </a:endParaRPr>
          </a:p>
          <a:p>
            <a:pPr>
              <a:tabLst>
                <a:tab pos="1828800" algn="l"/>
                <a:tab pos="2514600" algn="l"/>
              </a:tabLst>
            </a:pPr>
            <a:endParaRPr lang="en-US" sz="1800">
              <a:effectLst/>
              <a:latin typeface="Times New Roman" panose="02020603050405020304" pitchFamily="18" charset="0"/>
              <a:ea typeface="Times New Roman" panose="02020603050405020304" pitchFamily="18" charset="0"/>
            </a:endParaRP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extLst>
              <p:ext uri="{D42A27DB-BD31-4B8C-83A1-F6EECF244321}">
                <p14:modId xmlns:p14="http://schemas.microsoft.com/office/powerpoint/2010/main" val="1975496930"/>
              </p:ext>
            </p:extLst>
          </p:nvPr>
        </p:nvGraphicFramePr>
        <p:xfrm>
          <a:off x="3530204" y="4557647"/>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1 0</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extLst>
              <p:ext uri="{D42A27DB-BD31-4B8C-83A1-F6EECF244321}">
                <p14:modId xmlns:p14="http://schemas.microsoft.com/office/powerpoint/2010/main" val="3580049106"/>
              </p:ext>
            </p:extLst>
          </p:nvPr>
        </p:nvGraphicFramePr>
        <p:xfrm>
          <a:off x="6922208" y="4588748"/>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2 3</a:t>
                      </a:r>
                    </a:p>
                  </a:txBody>
                  <a:tcPr/>
                </a:tc>
                <a:extLst>
                  <a:ext uri="{0D108BD9-81ED-4DB2-BD59-A6C34878D82A}">
                    <a16:rowId xmlns:a16="http://schemas.microsoft.com/office/drawing/2014/main" val="2651796323"/>
                  </a:ext>
                </a:extLst>
              </a:tr>
            </a:tbl>
          </a:graphicData>
        </a:graphic>
      </p:graphicFrame>
      <p:graphicFrame>
        <p:nvGraphicFramePr>
          <p:cNvPr id="39" name="Table 31">
            <a:extLst>
              <a:ext uri="{FF2B5EF4-FFF2-40B4-BE49-F238E27FC236}">
                <a16:creationId xmlns:a16="http://schemas.microsoft.com/office/drawing/2014/main" id="{37BC389E-5793-4B6E-BD6F-9BC7E3348161}"/>
              </a:ext>
            </a:extLst>
          </p:cNvPr>
          <p:cNvGraphicFramePr>
            <a:graphicFrameLocks noGrp="1"/>
          </p:cNvGraphicFramePr>
          <p:nvPr>
            <p:extLst>
              <p:ext uri="{D42A27DB-BD31-4B8C-83A1-F6EECF244321}">
                <p14:modId xmlns:p14="http://schemas.microsoft.com/office/powerpoint/2010/main" val="3595813335"/>
              </p:ext>
            </p:extLst>
          </p:nvPr>
        </p:nvGraphicFramePr>
        <p:xfrm>
          <a:off x="6933408" y="5840655"/>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6933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2 3</a:t>
                      </a:r>
                    </a:p>
                  </a:txBody>
                  <a:tcPr/>
                </a:tc>
                <a:extLst>
                  <a:ext uri="{0D108BD9-81ED-4DB2-BD59-A6C34878D82A}">
                    <a16:rowId xmlns:a16="http://schemas.microsoft.com/office/drawing/2014/main" val="2651796323"/>
                  </a:ext>
                </a:extLst>
              </a:tr>
            </a:tbl>
          </a:graphicData>
        </a:graphic>
      </p:graphicFrame>
      <p:graphicFrame>
        <p:nvGraphicFramePr>
          <p:cNvPr id="40" name="Table 31">
            <a:extLst>
              <a:ext uri="{FF2B5EF4-FFF2-40B4-BE49-F238E27FC236}">
                <a16:creationId xmlns:a16="http://schemas.microsoft.com/office/drawing/2014/main" id="{C7514230-839F-45B1-B4B0-8CA06EE899F0}"/>
              </a:ext>
            </a:extLst>
          </p:cNvPr>
          <p:cNvGraphicFramePr>
            <a:graphicFrameLocks noGrp="1"/>
          </p:cNvGraphicFramePr>
          <p:nvPr>
            <p:extLst>
              <p:ext uri="{D42A27DB-BD31-4B8C-83A1-F6EECF244321}">
                <p14:modId xmlns:p14="http://schemas.microsoft.com/office/powerpoint/2010/main" val="1845517955"/>
              </p:ext>
            </p:extLst>
          </p:nvPr>
        </p:nvGraphicFramePr>
        <p:xfrm>
          <a:off x="3524130" y="5884684"/>
          <a:ext cx="2616200" cy="39624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2 3</a:t>
                      </a:r>
                    </a:p>
                  </a:txBody>
                  <a:tcPr/>
                </a:tc>
                <a:extLst>
                  <a:ext uri="{0D108BD9-81ED-4DB2-BD59-A6C34878D82A}">
                    <a16:rowId xmlns:a16="http://schemas.microsoft.com/office/drawing/2014/main" val="2651796323"/>
                  </a:ext>
                </a:extLst>
              </a:tr>
            </a:tbl>
          </a:graphicData>
        </a:graphic>
      </p:graphicFrame>
      <p:cxnSp>
        <p:nvCxnSpPr>
          <p:cNvPr id="41" name="Straight Arrow Connector 40">
            <a:extLst>
              <a:ext uri="{FF2B5EF4-FFF2-40B4-BE49-F238E27FC236}">
                <a16:creationId xmlns:a16="http://schemas.microsoft.com/office/drawing/2014/main" id="{3AE1E2A9-06CC-45AA-8BF6-BC44F537D43F}"/>
              </a:ext>
            </a:extLst>
          </p:cNvPr>
          <p:cNvCxnSpPr>
            <a:cxnSpLocks/>
            <a:stCxn id="38" idx="2"/>
            <a:endCxn id="40" idx="0"/>
          </p:cNvCxnSpPr>
          <p:nvPr/>
        </p:nvCxnSpPr>
        <p:spPr>
          <a:xfrm flipH="1">
            <a:off x="4832230" y="4984988"/>
            <a:ext cx="3336078" cy="8996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3A3F925-56B3-4EAB-955F-E81AD57D8BFD}"/>
              </a:ext>
            </a:extLst>
          </p:cNvPr>
          <p:cNvSpPr txBox="1"/>
          <p:nvPr/>
        </p:nvSpPr>
        <p:spPr>
          <a:xfrm>
            <a:off x="2477208" y="4139987"/>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2477208" y="5619048"/>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4792020" y="4139987"/>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4837200" y="5307051"/>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7865795" y="4082301"/>
            <a:ext cx="68911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R3</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E6B5CA16-441D-4DBC-928A-CEBCF1743231}"/>
              </a:ext>
            </a:extLst>
          </p:cNvPr>
          <p:cNvSpPr txBox="1"/>
          <p:nvPr/>
        </p:nvSpPr>
        <p:spPr>
          <a:xfrm>
            <a:off x="1206737" y="1679268"/>
            <a:ext cx="8163339" cy="1454244"/>
          </a:xfrm>
          <a:prstGeom prst="rect">
            <a:avLst/>
          </a:prstGeom>
          <a:noFill/>
        </p:spPr>
        <p:txBody>
          <a:bodyPr wrap="square">
            <a:spAutoFit/>
          </a:bodyPr>
          <a:lstStyle/>
          <a:p>
            <a:pPr marL="800100">
              <a:tabLst>
                <a:tab pos="1143000" algn="l"/>
                <a:tab pos="1714500" algn="l"/>
                <a:tab pos="3143250" algn="l"/>
              </a:tabLst>
            </a:pPr>
            <a:r>
              <a:rPr lang="en-US" b="1">
                <a:latin typeface="Courier New" panose="02070309020205020404" pitchFamily="49" charset="0"/>
                <a:cs typeface="Times New Roman" panose="02020603050405020304" pitchFamily="18" charset="0"/>
              </a:rPr>
              <a:t>  LR	R1,R2</a:t>
            </a:r>
          </a:p>
          <a:p>
            <a:pPr marL="457200">
              <a:tabLst>
                <a:tab pos="1828800" algn="l"/>
                <a:tab pos="2514600" algn="l"/>
              </a:tabLst>
            </a:pPr>
            <a:endParaRPr lang="en-US" sz="1050"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05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050"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05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050" b="1" spc="300">
              <a:effectLst/>
              <a:latin typeface="Arial" panose="020B0604020202020204" pitchFamily="34" charset="0"/>
              <a:ea typeface="Times New Roman" panose="02020603050405020304" pitchFamily="18" charset="0"/>
              <a:cs typeface="Times New Roman" panose="02020603050405020304" pitchFamily="18" charset="0"/>
            </a:endParaRPr>
          </a:p>
          <a:p>
            <a:pPr eaLnBrk="1" hangingPunct="1">
              <a:defRPr/>
            </a:pPr>
            <a:r>
              <a:rPr lang="en-US"/>
              <a:t>                                         </a:t>
            </a:r>
            <a:r>
              <a:rPr lang="en-US">
                <a:sym typeface="Wingdings" panose="05000000000000000000" pitchFamily="2" charset="2"/>
              </a:rPr>
              <a:t></a:t>
            </a:r>
            <a:r>
              <a:rPr lang="en-US"/>
              <a:t>Condition Code – Unchanged</a:t>
            </a:r>
          </a:p>
        </p:txBody>
      </p:sp>
      <p:sp>
        <p:nvSpPr>
          <p:cNvPr id="21" name="TextBox 20">
            <a:extLst>
              <a:ext uri="{FF2B5EF4-FFF2-40B4-BE49-F238E27FC236}">
                <a16:creationId xmlns:a16="http://schemas.microsoft.com/office/drawing/2014/main" id="{C51A28DA-858F-4355-A156-0A0B9926EB81}"/>
              </a:ext>
            </a:extLst>
          </p:cNvPr>
          <p:cNvSpPr txBox="1"/>
          <p:nvPr/>
        </p:nvSpPr>
        <p:spPr>
          <a:xfrm>
            <a:off x="7973549" y="5323542"/>
            <a:ext cx="818490"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R3</a:t>
            </a:r>
          </a:p>
        </p:txBody>
      </p:sp>
      <p:pic>
        <p:nvPicPr>
          <p:cNvPr id="4" name="Picture 3">
            <a:extLst>
              <a:ext uri="{FF2B5EF4-FFF2-40B4-BE49-F238E27FC236}">
                <a16:creationId xmlns:a16="http://schemas.microsoft.com/office/drawing/2014/main" id="{7AFC04BD-CF23-4891-98EE-08233CCCD274}"/>
              </a:ext>
            </a:extLst>
          </p:cNvPr>
          <p:cNvPicPr>
            <a:picLocks noChangeAspect="1"/>
          </p:cNvPicPr>
          <p:nvPr/>
        </p:nvPicPr>
        <p:blipFill>
          <a:blip r:embed="rId2"/>
          <a:stretch>
            <a:fillRect/>
          </a:stretch>
        </p:blipFill>
        <p:spPr>
          <a:xfrm>
            <a:off x="2697922" y="2114764"/>
            <a:ext cx="2733675" cy="571500"/>
          </a:xfrm>
          <a:prstGeom prst="rect">
            <a:avLst/>
          </a:prstGeom>
        </p:spPr>
      </p:pic>
      <p:sp>
        <p:nvSpPr>
          <p:cNvPr id="22" name="TextBox 21">
            <a:extLst>
              <a:ext uri="{FF2B5EF4-FFF2-40B4-BE49-F238E27FC236}">
                <a16:creationId xmlns:a16="http://schemas.microsoft.com/office/drawing/2014/main" id="{A0BFA031-5696-4B26-9F09-CAA08C425D41}"/>
              </a:ext>
            </a:extLst>
          </p:cNvPr>
          <p:cNvSpPr txBox="1"/>
          <p:nvPr/>
        </p:nvSpPr>
        <p:spPr>
          <a:xfrm>
            <a:off x="265355" y="3664641"/>
            <a:ext cx="2902225" cy="369332"/>
          </a:xfrm>
          <a:prstGeom prst="rect">
            <a:avLst/>
          </a:prstGeom>
          <a:noFill/>
        </p:spPr>
        <p:txBody>
          <a:bodyPr wrap="square">
            <a:spAutoFit/>
          </a:bodyPr>
          <a:lstStyle/>
          <a:p>
            <a:pPr marL="4572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LR	R2,R3</a:t>
            </a:r>
            <a:endParaRPr lang="en-US" sz="180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5108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77E91-1055-49C3-8377-6F8D15DE5612}"/>
              </a:ext>
            </a:extLst>
          </p:cNvPr>
          <p:cNvSpPr/>
          <p:nvPr/>
        </p:nvSpPr>
        <p:spPr>
          <a:xfrm>
            <a:off x="1447800" y="3872948"/>
            <a:ext cx="7732644" cy="2527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824444"/>
            <a:ext cx="11065567" cy="369332"/>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Copies fullword (4 bytes) from storage to a register.  The storage location is unchanged.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58</a:t>
            </a:r>
            <a:endParaRPr lang="en-US" sz="1800">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596862B9-3D11-4B46-9007-DCB8F1B89BB0}"/>
              </a:ext>
            </a:extLst>
          </p:cNvPr>
          <p:cNvSpPr txBox="1"/>
          <p:nvPr/>
        </p:nvSpPr>
        <p:spPr>
          <a:xfrm>
            <a:off x="1152230" y="1400667"/>
            <a:ext cx="8209721" cy="1477328"/>
          </a:xfrm>
          <a:prstGeom prst="rect">
            <a:avLst/>
          </a:prstGeom>
          <a:noFill/>
        </p:spPr>
        <p:txBody>
          <a:bodyPr wrap="square">
            <a:spAutoFit/>
          </a:bodyPr>
          <a:lstStyle/>
          <a:p>
            <a:pPr marL="800100">
              <a:tabLst>
                <a:tab pos="1143000" algn="l"/>
                <a:tab pos="1714500" algn="l"/>
                <a:tab pos="3143250" algn="l"/>
              </a:tabLst>
            </a:pP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   </a:t>
            </a:r>
            <a:r>
              <a:rPr lang="en-US" b="1">
                <a:latin typeface="Courier New" panose="02070309020205020404" pitchFamily="49" charset="0"/>
                <a:cs typeface="Times New Roman" panose="02020603050405020304" pitchFamily="18" charset="0"/>
              </a:rPr>
              <a:t>L	R1,D2(X2,B2)</a:t>
            </a:r>
          </a:p>
          <a:p>
            <a:pPr marL="800100">
              <a:tabLst>
                <a:tab pos="1143000" algn="l"/>
                <a:tab pos="1714500" algn="l"/>
                <a:tab pos="3143250" algn="l"/>
              </a:tabLst>
            </a:pPr>
            <a:endParaRPr lang="en-US" b="1">
              <a:latin typeface="Courier New" panose="02070309020205020404" pitchFamily="49" charset="0"/>
              <a:cs typeface="Times New Roman" panose="02020603050405020304" pitchFamily="18" charset="0"/>
            </a:endParaRPr>
          </a:p>
          <a:p>
            <a:pPr marL="800100">
              <a:tabLst>
                <a:tab pos="1143000" algn="l"/>
                <a:tab pos="1714500" algn="l"/>
                <a:tab pos="3143250" algn="l"/>
              </a:tabLst>
            </a:pPr>
            <a:endParaRPr lang="en-US" b="1">
              <a:latin typeface="Courier New" panose="02070309020205020404" pitchFamily="49" charset="0"/>
              <a:cs typeface="Times New Roman" panose="02020603050405020304" pitchFamily="18" charset="0"/>
            </a:endParaRPr>
          </a:p>
          <a:p>
            <a:pPr marL="800100">
              <a:tabLst>
                <a:tab pos="1143000" algn="l"/>
                <a:tab pos="1714500" algn="l"/>
                <a:tab pos="3143250" algn="l"/>
              </a:tabLst>
            </a:pPr>
            <a:endParaRPr lang="en-US" sz="1800">
              <a:effectLst/>
              <a:latin typeface="Times New Roman" panose="02020603050405020304" pitchFamily="18" charset="0"/>
              <a:ea typeface="Times New Roman" panose="02020603050405020304" pitchFamily="18" charset="0"/>
            </a:endParaRPr>
          </a:p>
          <a:p>
            <a:pPr eaLnBrk="1" hangingPunct="1">
              <a:defRPr/>
            </a:pPr>
            <a:r>
              <a:rPr lang="en-US">
                <a:sym typeface="Wingdings" panose="05000000000000000000" pitchFamily="2" charset="2"/>
              </a:rPr>
              <a:t>                                         </a:t>
            </a:r>
            <a:r>
              <a:rPr lang="en-US"/>
              <a:t>Condition Code – Unchanged</a:t>
            </a: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extLst>
              <p:ext uri="{D42A27DB-BD31-4B8C-83A1-F6EECF244321}">
                <p14:modId xmlns:p14="http://schemas.microsoft.com/office/powerpoint/2010/main" val="867968744"/>
              </p:ext>
            </p:extLst>
          </p:nvPr>
        </p:nvGraphicFramePr>
        <p:xfrm>
          <a:off x="2640891" y="4564180"/>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F</a:t>
                      </a:r>
                    </a:p>
                  </a:txBody>
                  <a:tcPr/>
                </a:tc>
                <a:tc>
                  <a:txBody>
                    <a:bodyPr/>
                    <a:lstStyle/>
                    <a:p>
                      <a:pPr marL="0" algn="l" defTabSz="914400" rtl="0" eaLnBrk="1" latinLnBrk="0" hangingPunct="1"/>
                      <a:r>
                        <a:rPr lang="en-US" sz="2000" b="1" kern="1200">
                          <a:solidFill>
                            <a:schemeClr val="tx1"/>
                          </a:solidFill>
                          <a:latin typeface="+mn-lt"/>
                          <a:ea typeface="+mn-ea"/>
                          <a:cs typeface="+mn-cs"/>
                        </a:rPr>
                        <a:t>0  B</a:t>
                      </a:r>
                    </a:p>
                  </a:txBody>
                  <a:tcPr/>
                </a:tc>
                <a:tc>
                  <a:txBody>
                    <a:bodyPr/>
                    <a:lstStyle/>
                    <a:p>
                      <a:pPr marL="0" algn="l" defTabSz="914400" rtl="0" eaLnBrk="1" latinLnBrk="0" hangingPunct="1"/>
                      <a:r>
                        <a:rPr lang="en-US" sz="20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extLst>
              <p:ext uri="{D42A27DB-BD31-4B8C-83A1-F6EECF244321}">
                <p14:modId xmlns:p14="http://schemas.microsoft.com/office/powerpoint/2010/main" val="2436004500"/>
              </p:ext>
            </p:extLst>
          </p:nvPr>
        </p:nvGraphicFramePr>
        <p:xfrm>
          <a:off x="5910667" y="4652262"/>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C</a:t>
                      </a:r>
                    </a:p>
                  </a:txBody>
                  <a:tcPr/>
                </a:tc>
                <a:extLst>
                  <a:ext uri="{0D108BD9-81ED-4DB2-BD59-A6C34878D82A}">
                    <a16:rowId xmlns:a16="http://schemas.microsoft.com/office/drawing/2014/main" val="2651796323"/>
                  </a:ext>
                </a:extLst>
              </a:tr>
            </a:tbl>
          </a:graphicData>
        </a:graphic>
      </p:graphicFrame>
      <p:graphicFrame>
        <p:nvGraphicFramePr>
          <p:cNvPr id="40" name="Table 31">
            <a:extLst>
              <a:ext uri="{FF2B5EF4-FFF2-40B4-BE49-F238E27FC236}">
                <a16:creationId xmlns:a16="http://schemas.microsoft.com/office/drawing/2014/main" id="{C7514230-839F-45B1-B4B0-8CA06EE899F0}"/>
              </a:ext>
            </a:extLst>
          </p:cNvPr>
          <p:cNvGraphicFramePr>
            <a:graphicFrameLocks noGrp="1"/>
          </p:cNvGraphicFramePr>
          <p:nvPr>
            <p:extLst>
              <p:ext uri="{D42A27DB-BD31-4B8C-83A1-F6EECF244321}">
                <p14:modId xmlns:p14="http://schemas.microsoft.com/office/powerpoint/2010/main" val="4170986281"/>
              </p:ext>
            </p:extLst>
          </p:nvPr>
        </p:nvGraphicFramePr>
        <p:xfrm>
          <a:off x="2640891" y="5930191"/>
          <a:ext cx="2616200" cy="39624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C</a:t>
                      </a:r>
                    </a:p>
                  </a:txBody>
                  <a:tcPr/>
                </a:tc>
                <a:extLst>
                  <a:ext uri="{0D108BD9-81ED-4DB2-BD59-A6C34878D82A}">
                    <a16:rowId xmlns:a16="http://schemas.microsoft.com/office/drawing/2014/main" val="2651796323"/>
                  </a:ext>
                </a:extLst>
              </a:tr>
            </a:tbl>
          </a:graphicData>
        </a:graphic>
      </p:graphicFrame>
      <p:cxnSp>
        <p:nvCxnSpPr>
          <p:cNvPr id="41" name="Straight Arrow Connector 40">
            <a:extLst>
              <a:ext uri="{FF2B5EF4-FFF2-40B4-BE49-F238E27FC236}">
                <a16:creationId xmlns:a16="http://schemas.microsoft.com/office/drawing/2014/main" id="{3AE1E2A9-06CC-45AA-8BF6-BC44F537D43F}"/>
              </a:ext>
            </a:extLst>
          </p:cNvPr>
          <p:cNvCxnSpPr>
            <a:cxnSpLocks/>
            <a:endCxn id="40" idx="0"/>
          </p:cNvCxnSpPr>
          <p:nvPr/>
        </p:nvCxnSpPr>
        <p:spPr>
          <a:xfrm flipH="1">
            <a:off x="3948991" y="5030495"/>
            <a:ext cx="3336078" cy="8996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3A3F925-56B3-4EAB-955F-E81AD57D8BFD}"/>
              </a:ext>
            </a:extLst>
          </p:cNvPr>
          <p:cNvSpPr txBox="1"/>
          <p:nvPr/>
        </p:nvSpPr>
        <p:spPr>
          <a:xfrm>
            <a:off x="1593969" y="4185494"/>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1593969" y="5664555"/>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3981570" y="4185494"/>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3948991" y="5423744"/>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6680043" y="4185494"/>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52" name="TextBox 51">
            <a:extLst>
              <a:ext uri="{FF2B5EF4-FFF2-40B4-BE49-F238E27FC236}">
                <a16:creationId xmlns:a16="http://schemas.microsoft.com/office/drawing/2014/main" id="{0A8C46CC-CF99-48DC-8F43-2940E40D5623}"/>
              </a:ext>
            </a:extLst>
          </p:cNvPr>
          <p:cNvSpPr txBox="1"/>
          <p:nvPr/>
        </p:nvSpPr>
        <p:spPr>
          <a:xfrm>
            <a:off x="6720591" y="5387851"/>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0F2C7BB8-486A-4E31-9D54-409587633734}"/>
              </a:ext>
            </a:extLst>
          </p:cNvPr>
          <p:cNvSpPr txBox="1"/>
          <p:nvPr/>
        </p:nvSpPr>
        <p:spPr>
          <a:xfrm>
            <a:off x="57977" y="3620998"/>
            <a:ext cx="6263310" cy="369332"/>
          </a:xfrm>
          <a:prstGeom prst="rect">
            <a:avLst/>
          </a:prstGeom>
          <a:noFill/>
        </p:spPr>
        <p:txBody>
          <a:bodyPr wrap="square">
            <a:spAutoFit/>
          </a:bodyPr>
          <a:lstStyle/>
          <a:p>
            <a:pPr marL="8001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L  R2,32(R4,R8) or  L</a:t>
            </a:r>
            <a:r>
              <a:rPr lang="en-US" b="1">
                <a:solidFill>
                  <a:srgbClr val="0070C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R2,LABEL1</a:t>
            </a:r>
          </a:p>
        </p:txBody>
      </p:sp>
      <p:graphicFrame>
        <p:nvGraphicFramePr>
          <p:cNvPr id="23" name="Table 31">
            <a:extLst>
              <a:ext uri="{FF2B5EF4-FFF2-40B4-BE49-F238E27FC236}">
                <a16:creationId xmlns:a16="http://schemas.microsoft.com/office/drawing/2014/main" id="{F2E69D1F-C11E-467E-A178-CC459F366FE3}"/>
              </a:ext>
            </a:extLst>
          </p:cNvPr>
          <p:cNvGraphicFramePr>
            <a:graphicFrameLocks noGrp="1"/>
          </p:cNvGraphicFramePr>
          <p:nvPr>
            <p:extLst>
              <p:ext uri="{D42A27DB-BD31-4B8C-83A1-F6EECF244321}">
                <p14:modId xmlns:p14="http://schemas.microsoft.com/office/powerpoint/2010/main" val="4055327094"/>
              </p:ext>
            </p:extLst>
          </p:nvPr>
        </p:nvGraphicFramePr>
        <p:xfrm>
          <a:off x="5910667" y="5905401"/>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C</a:t>
                      </a:r>
                    </a:p>
                  </a:txBody>
                  <a:tcPr/>
                </a:tc>
                <a:extLst>
                  <a:ext uri="{0D108BD9-81ED-4DB2-BD59-A6C34878D82A}">
                    <a16:rowId xmlns:a16="http://schemas.microsoft.com/office/drawing/2014/main" val="2651796323"/>
                  </a:ext>
                </a:extLst>
              </a:tr>
            </a:tbl>
          </a:graphicData>
        </a:graphic>
      </p:graphicFrame>
      <p:pic>
        <p:nvPicPr>
          <p:cNvPr id="24" name="Picture 23">
            <a:extLst>
              <a:ext uri="{FF2B5EF4-FFF2-40B4-BE49-F238E27FC236}">
                <a16:creationId xmlns:a16="http://schemas.microsoft.com/office/drawing/2014/main" id="{8DCB7F6E-B7FE-490D-BEB0-D5D472C13E03}"/>
              </a:ext>
            </a:extLst>
          </p:cNvPr>
          <p:cNvPicPr>
            <a:picLocks noChangeAspect="1"/>
          </p:cNvPicPr>
          <p:nvPr/>
        </p:nvPicPr>
        <p:blipFill>
          <a:blip r:embed="rId2"/>
          <a:stretch>
            <a:fillRect/>
          </a:stretch>
        </p:blipFill>
        <p:spPr>
          <a:xfrm>
            <a:off x="2640891" y="1878690"/>
            <a:ext cx="4457700" cy="514350"/>
          </a:xfrm>
          <a:prstGeom prst="rect">
            <a:avLst/>
          </a:prstGeom>
        </p:spPr>
      </p:pic>
    </p:spTree>
    <p:extLst>
      <p:ext uri="{BB962C8B-B14F-4D97-AF65-F5344CB8AC3E}">
        <p14:creationId xmlns:p14="http://schemas.microsoft.com/office/powerpoint/2010/main" val="862413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Halfword 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784363"/>
            <a:ext cx="11065567" cy="923330"/>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Copies halfword (2 storage bytes) to the 2 low order bytes of a register.  The high order bit of Operand 2 is propagated in the 2 high order bytes of the register.  The storage location is unchanged.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48</a:t>
            </a:r>
            <a:endParaRPr lang="en-US" sz="1800">
              <a:effectLst/>
              <a:latin typeface="Times New Roman" panose="02020603050405020304" pitchFamily="18" charset="0"/>
              <a:ea typeface="Times New Roman" panose="02020603050405020304" pitchFamily="18" charset="0"/>
            </a:endParaRPr>
          </a:p>
          <a:p>
            <a:pPr>
              <a:tabLst>
                <a:tab pos="1828800" algn="l"/>
                <a:tab pos="2514600" algn="l"/>
              </a:tabLst>
            </a:pPr>
            <a:endParaRPr lang="en-US" sz="1800">
              <a:effectLst/>
              <a:latin typeface="Times New Roman" panose="02020603050405020304" pitchFamily="18" charset="0"/>
              <a:ea typeface="Times New Roman" panose="02020603050405020304" pitchFamily="18" charset="0"/>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844EAC6C-056D-4B3F-A9C3-845FE9D29B57}"/>
              </a:ext>
            </a:extLst>
          </p:cNvPr>
          <p:cNvSpPr txBox="1"/>
          <p:nvPr/>
        </p:nvSpPr>
        <p:spPr>
          <a:xfrm>
            <a:off x="1749288" y="1530187"/>
            <a:ext cx="7156174" cy="1354217"/>
          </a:xfrm>
          <a:prstGeom prst="rect">
            <a:avLst/>
          </a:prstGeom>
          <a:noFill/>
        </p:spPr>
        <p:txBody>
          <a:bodyPr wrap="square">
            <a:spAutoFit/>
          </a:bodyPr>
          <a:lstStyle/>
          <a:p>
            <a:r>
              <a:rPr lang="en-US" sz="1600" b="1" spc="300">
                <a:effectLst/>
                <a:latin typeface="Arial" panose="020B0604020202020204" pitchFamily="34" charset="0"/>
                <a:ea typeface="Times New Roman" panose="02020603050405020304" pitchFamily="18" charset="0"/>
                <a:cs typeface="Times New Roman" panose="02020603050405020304" pitchFamily="18" charset="0"/>
              </a:rPr>
              <a:t>      LH</a:t>
            </a:r>
            <a:r>
              <a:rPr lang="en-US" sz="1600" b="1" spc="300">
                <a:latin typeface="Arial" panose="020B0604020202020204" pitchFamily="34" charset="0"/>
                <a:ea typeface="Times New Roman" panose="02020603050405020304" pitchFamily="18" charset="0"/>
                <a:cs typeface="Times New Roman" panose="02020603050405020304" pitchFamily="18" charset="0"/>
              </a:rPr>
              <a:t>     </a:t>
            </a:r>
            <a:r>
              <a:rPr lang="en-US" sz="1600" b="1" spc="300">
                <a:effectLst/>
                <a:latin typeface="Arial" panose="020B0604020202020204" pitchFamily="34" charset="0"/>
                <a:ea typeface="Times New Roman" panose="02020603050405020304" pitchFamily="18" charset="0"/>
                <a:cs typeface="Times New Roman" panose="02020603050405020304" pitchFamily="18" charset="0"/>
              </a:rPr>
              <a:t>R1,D2(X2,B2)</a:t>
            </a:r>
          </a:p>
          <a:p>
            <a:endParaRPr lang="en-US" sz="1600" b="1" spc="300">
              <a:latin typeface="Arial" panose="020B0604020202020204" pitchFamily="34" charset="0"/>
              <a:ea typeface="Times New Roman" panose="02020603050405020304" pitchFamily="18" charset="0"/>
              <a:cs typeface="Times New Roman" panose="02020603050405020304" pitchFamily="18" charset="0"/>
            </a:endParaRPr>
          </a:p>
          <a:p>
            <a:endParaRPr lang="en-US" sz="1600" b="1" spc="30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600" b="1" spc="300">
              <a:latin typeface="Arial" panose="020B0604020202020204" pitchFamily="34" charset="0"/>
              <a:ea typeface="Times New Roman" panose="02020603050405020304" pitchFamily="18" charset="0"/>
              <a:cs typeface="Times New Roman" panose="02020603050405020304" pitchFamily="18" charset="0"/>
            </a:endParaRPr>
          </a:p>
          <a:p>
            <a:pPr>
              <a:defRPr/>
            </a:pPr>
            <a:r>
              <a:rPr lang="en-US" sz="1600">
                <a:sym typeface="Wingdings" panose="05000000000000000000" pitchFamily="2" charset="2"/>
              </a:rPr>
              <a:t>                                              </a:t>
            </a:r>
            <a:r>
              <a:rPr lang="en-US"/>
              <a:t>Condition Code – Unchanged</a:t>
            </a:r>
          </a:p>
        </p:txBody>
      </p:sp>
      <p:sp>
        <p:nvSpPr>
          <p:cNvPr id="26" name="TextBox 25">
            <a:extLst>
              <a:ext uri="{FF2B5EF4-FFF2-40B4-BE49-F238E27FC236}">
                <a16:creationId xmlns:a16="http://schemas.microsoft.com/office/drawing/2014/main" id="{5BE51DCE-B907-4574-9465-3322D2FBD1FA}"/>
              </a:ext>
            </a:extLst>
          </p:cNvPr>
          <p:cNvSpPr txBox="1"/>
          <p:nvPr/>
        </p:nvSpPr>
        <p:spPr>
          <a:xfrm>
            <a:off x="3617844" y="5796348"/>
            <a:ext cx="7593495" cy="646331"/>
          </a:xfrm>
          <a:prstGeom prst="rect">
            <a:avLst/>
          </a:prstGeom>
          <a:noFill/>
        </p:spPr>
        <p:txBody>
          <a:bodyPr wrap="square">
            <a:spAutoFit/>
          </a:bodyPr>
          <a:lstStyle/>
          <a:p>
            <a:pPr marL="457200">
              <a:tabLst>
                <a:tab pos="2286000" algn="l"/>
                <a:tab pos="4800600" algn="l"/>
              </a:tabLst>
            </a:pPr>
            <a:r>
              <a:rPr lang="en-US" b="1">
                <a:solidFill>
                  <a:srgbClr val="FF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0</a:t>
            </a:r>
            <a:r>
              <a:rPr lang="en-US"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010  1010 .....</a:t>
            </a:r>
            <a:endParaRPr lang="en-US" b="1">
              <a:solidFill>
                <a:srgbClr val="FF0000"/>
              </a:solidFill>
              <a:effectLst/>
              <a:latin typeface="Times New Roman" panose="02020603050405020304" pitchFamily="18" charset="0"/>
              <a:ea typeface="Times New Roman" panose="02020603050405020304" pitchFamily="18" charset="0"/>
            </a:endParaRPr>
          </a:p>
          <a:p>
            <a:pPr marL="457200">
              <a:tabLst>
                <a:tab pos="1371600" algn="l"/>
                <a:tab pos="4800600" algn="l"/>
              </a:tabLst>
            </a:pPr>
            <a:r>
              <a:rPr lang="en-US">
                <a:effectLst/>
                <a:latin typeface="Arial" panose="020B0604020202020204" pitchFamily="34" charset="0"/>
                <a:ea typeface="Times New Roman" panose="02020603050405020304" pitchFamily="18" charset="0"/>
                <a:cs typeface="Times New Roman" panose="02020603050405020304" pitchFamily="18" charset="0"/>
              </a:rPr>
              <a:t>	</a:t>
            </a:r>
            <a:r>
              <a:rPr lang="en-US">
                <a:latin typeface="Arial" panose="020B0604020202020204" pitchFamily="34" charset="0"/>
                <a:ea typeface="Times New Roman" panose="02020603050405020304" pitchFamily="18" charset="0"/>
                <a:cs typeface="Times New Roman" panose="02020603050405020304" pitchFamily="18" charset="0"/>
              </a:rPr>
              <a:t>h</a:t>
            </a:r>
            <a:r>
              <a:rPr lang="en-US">
                <a:effectLst/>
                <a:latin typeface="Arial" panose="020B0604020202020204" pitchFamily="34" charset="0"/>
                <a:ea typeface="Times New Roman" panose="02020603050405020304" pitchFamily="18" charset="0"/>
                <a:cs typeface="Times New Roman" panose="02020603050405020304" pitchFamily="18" charset="0"/>
              </a:rPr>
              <a:t>igh order bit of Opr2 is propagated in high order halfword</a:t>
            </a:r>
            <a:endParaRPr lang="en-US">
              <a:effectLst/>
              <a:latin typeface="Times New Roman" panose="02020603050405020304" pitchFamily="18" charset="0"/>
              <a:ea typeface="Times New Roman" panose="02020603050405020304" pitchFamily="18" charset="0"/>
            </a:endParaRPr>
          </a:p>
        </p:txBody>
      </p:sp>
      <p:graphicFrame>
        <p:nvGraphicFramePr>
          <p:cNvPr id="64" name="Table 31">
            <a:extLst>
              <a:ext uri="{FF2B5EF4-FFF2-40B4-BE49-F238E27FC236}">
                <a16:creationId xmlns:a16="http://schemas.microsoft.com/office/drawing/2014/main" id="{CE19E864-D271-49FF-917E-EC7C214A4E64}"/>
              </a:ext>
            </a:extLst>
          </p:cNvPr>
          <p:cNvGraphicFramePr>
            <a:graphicFrameLocks noGrp="1"/>
          </p:cNvGraphicFramePr>
          <p:nvPr/>
        </p:nvGraphicFramePr>
        <p:xfrm>
          <a:off x="2711175" y="3899364"/>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graphicFrame>
        <p:nvGraphicFramePr>
          <p:cNvPr id="65" name="Table 31">
            <a:extLst>
              <a:ext uri="{FF2B5EF4-FFF2-40B4-BE49-F238E27FC236}">
                <a16:creationId xmlns:a16="http://schemas.microsoft.com/office/drawing/2014/main" id="{1F7CD796-1761-4E2A-A046-257267C550C9}"/>
              </a:ext>
            </a:extLst>
          </p:cNvPr>
          <p:cNvGraphicFramePr>
            <a:graphicFrameLocks noGrp="1"/>
          </p:cNvGraphicFramePr>
          <p:nvPr>
            <p:extLst>
              <p:ext uri="{D42A27DB-BD31-4B8C-83A1-F6EECF244321}">
                <p14:modId xmlns:p14="http://schemas.microsoft.com/office/powerpoint/2010/main" val="1036505301"/>
              </p:ext>
            </p:extLst>
          </p:nvPr>
        </p:nvGraphicFramePr>
        <p:xfrm>
          <a:off x="6109253" y="3942302"/>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  2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tc>
                  <a:txBody>
                    <a:bodyPr/>
                    <a:lstStyle/>
                    <a:p>
                      <a:pPr marL="0" algn="l" defTabSz="914400" rtl="0" eaLnBrk="1" latinLnBrk="0" hangingPunct="1"/>
                      <a:r>
                        <a:rPr lang="en-US" sz="1800" b="1" kern="1200">
                          <a:solidFill>
                            <a:schemeClr val="tx1"/>
                          </a:solidFill>
                          <a:latin typeface="+mn-lt"/>
                          <a:ea typeface="+mn-ea"/>
                          <a:cs typeface="+mn-cs"/>
                        </a:rPr>
                        <a:t>C D</a:t>
                      </a:r>
                    </a:p>
                  </a:txBody>
                  <a:tcPr/>
                </a:tc>
                <a:extLst>
                  <a:ext uri="{0D108BD9-81ED-4DB2-BD59-A6C34878D82A}">
                    <a16:rowId xmlns:a16="http://schemas.microsoft.com/office/drawing/2014/main" val="2651796323"/>
                  </a:ext>
                </a:extLst>
              </a:tr>
            </a:tbl>
          </a:graphicData>
        </a:graphic>
      </p:graphicFrame>
      <p:graphicFrame>
        <p:nvGraphicFramePr>
          <p:cNvPr id="67" name="Table 31">
            <a:extLst>
              <a:ext uri="{FF2B5EF4-FFF2-40B4-BE49-F238E27FC236}">
                <a16:creationId xmlns:a16="http://schemas.microsoft.com/office/drawing/2014/main" id="{F83C2092-1696-4C26-A1B4-1BF733F7437E}"/>
              </a:ext>
            </a:extLst>
          </p:cNvPr>
          <p:cNvGraphicFramePr>
            <a:graphicFrameLocks noGrp="1"/>
          </p:cNvGraphicFramePr>
          <p:nvPr>
            <p:extLst>
              <p:ext uri="{D42A27DB-BD31-4B8C-83A1-F6EECF244321}">
                <p14:modId xmlns:p14="http://schemas.microsoft.com/office/powerpoint/2010/main" val="2027201412"/>
              </p:ext>
            </p:extLst>
          </p:nvPr>
        </p:nvGraphicFramePr>
        <p:xfrm>
          <a:off x="2711174" y="5238238"/>
          <a:ext cx="2616200" cy="36576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84690">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2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extLst>
                  <a:ext uri="{0D108BD9-81ED-4DB2-BD59-A6C34878D82A}">
                    <a16:rowId xmlns:a16="http://schemas.microsoft.com/office/drawing/2014/main" val="2651796323"/>
                  </a:ext>
                </a:extLst>
              </a:tr>
            </a:tbl>
          </a:graphicData>
        </a:graphic>
      </p:graphicFrame>
      <p:cxnSp>
        <p:nvCxnSpPr>
          <p:cNvPr id="68" name="Straight Arrow Connector 67">
            <a:extLst>
              <a:ext uri="{FF2B5EF4-FFF2-40B4-BE49-F238E27FC236}">
                <a16:creationId xmlns:a16="http://schemas.microsoft.com/office/drawing/2014/main" id="{DF5EA026-8DEB-4635-B43F-3811D14258E9}"/>
              </a:ext>
            </a:extLst>
          </p:cNvPr>
          <p:cNvCxnSpPr>
            <a:cxnSpLocks/>
            <a:stCxn id="65" idx="1"/>
            <a:endCxn id="67" idx="0"/>
          </p:cNvCxnSpPr>
          <p:nvPr/>
        </p:nvCxnSpPr>
        <p:spPr>
          <a:xfrm flipH="1">
            <a:off x="4019274" y="4125182"/>
            <a:ext cx="2089979" cy="1113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3425991-8EC4-4954-A2CD-DB1815177FA7}"/>
              </a:ext>
            </a:extLst>
          </p:cNvPr>
          <p:cNvSpPr txBox="1"/>
          <p:nvPr/>
        </p:nvSpPr>
        <p:spPr>
          <a:xfrm>
            <a:off x="1664253" y="3493541"/>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70" name="TextBox 69">
            <a:extLst>
              <a:ext uri="{FF2B5EF4-FFF2-40B4-BE49-F238E27FC236}">
                <a16:creationId xmlns:a16="http://schemas.microsoft.com/office/drawing/2014/main" id="{813B6AC1-1507-4096-9492-FFF4DD72020C}"/>
              </a:ext>
            </a:extLst>
          </p:cNvPr>
          <p:cNvSpPr txBox="1"/>
          <p:nvPr/>
        </p:nvSpPr>
        <p:spPr>
          <a:xfrm>
            <a:off x="1664253" y="4972602"/>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71" name="TextBox 70">
            <a:extLst>
              <a:ext uri="{FF2B5EF4-FFF2-40B4-BE49-F238E27FC236}">
                <a16:creationId xmlns:a16="http://schemas.microsoft.com/office/drawing/2014/main" id="{11D92397-C21A-4EB3-9F56-668E9B8D4425}"/>
              </a:ext>
            </a:extLst>
          </p:cNvPr>
          <p:cNvSpPr txBox="1"/>
          <p:nvPr/>
        </p:nvSpPr>
        <p:spPr>
          <a:xfrm>
            <a:off x="4051854" y="3493541"/>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72" name="TextBox 71">
            <a:extLst>
              <a:ext uri="{FF2B5EF4-FFF2-40B4-BE49-F238E27FC236}">
                <a16:creationId xmlns:a16="http://schemas.microsoft.com/office/drawing/2014/main" id="{720B8D64-D59B-4AC3-87CB-C9F665590D77}"/>
              </a:ext>
            </a:extLst>
          </p:cNvPr>
          <p:cNvSpPr txBox="1"/>
          <p:nvPr/>
        </p:nvSpPr>
        <p:spPr>
          <a:xfrm>
            <a:off x="4024245" y="4660605"/>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73" name="TextBox 72">
            <a:extLst>
              <a:ext uri="{FF2B5EF4-FFF2-40B4-BE49-F238E27FC236}">
                <a16:creationId xmlns:a16="http://schemas.microsoft.com/office/drawing/2014/main" id="{D2940F8A-234A-4DF8-B464-EAF28AC0F7C3}"/>
              </a:ext>
            </a:extLst>
          </p:cNvPr>
          <p:cNvSpPr txBox="1"/>
          <p:nvPr/>
        </p:nvSpPr>
        <p:spPr>
          <a:xfrm>
            <a:off x="6750327" y="3493541"/>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74" name="TextBox 73">
            <a:extLst>
              <a:ext uri="{FF2B5EF4-FFF2-40B4-BE49-F238E27FC236}">
                <a16:creationId xmlns:a16="http://schemas.microsoft.com/office/drawing/2014/main" id="{3B53A912-3B50-418C-852B-E5C2A439F733}"/>
              </a:ext>
            </a:extLst>
          </p:cNvPr>
          <p:cNvSpPr txBox="1"/>
          <p:nvPr/>
        </p:nvSpPr>
        <p:spPr>
          <a:xfrm>
            <a:off x="6790875" y="4695898"/>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graphicFrame>
        <p:nvGraphicFramePr>
          <p:cNvPr id="75" name="Table 31">
            <a:extLst>
              <a:ext uri="{FF2B5EF4-FFF2-40B4-BE49-F238E27FC236}">
                <a16:creationId xmlns:a16="http://schemas.microsoft.com/office/drawing/2014/main" id="{0FC36D2B-86D3-4CE5-A63B-E06EC583A956}"/>
              </a:ext>
            </a:extLst>
          </p:cNvPr>
          <p:cNvGraphicFramePr>
            <a:graphicFrameLocks noGrp="1"/>
          </p:cNvGraphicFramePr>
          <p:nvPr>
            <p:extLst>
              <p:ext uri="{D42A27DB-BD31-4B8C-83A1-F6EECF244321}">
                <p14:modId xmlns:p14="http://schemas.microsoft.com/office/powerpoint/2010/main" val="2694708837"/>
              </p:ext>
            </p:extLst>
          </p:nvPr>
        </p:nvGraphicFramePr>
        <p:xfrm>
          <a:off x="6109253" y="5249594"/>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 2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tc>
                  <a:txBody>
                    <a:bodyPr/>
                    <a:lstStyle/>
                    <a:p>
                      <a:pPr marL="0" algn="l" defTabSz="914400" rtl="0" eaLnBrk="1" latinLnBrk="0" hangingPunct="1"/>
                      <a:r>
                        <a:rPr lang="en-US" sz="1800" b="1" kern="1200">
                          <a:solidFill>
                            <a:schemeClr val="tx1"/>
                          </a:solidFill>
                          <a:latin typeface="+mn-lt"/>
                          <a:ea typeface="+mn-ea"/>
                          <a:cs typeface="+mn-cs"/>
                        </a:rPr>
                        <a:t>C D</a:t>
                      </a:r>
                    </a:p>
                  </a:txBody>
                  <a:tcPr/>
                </a:tc>
                <a:extLst>
                  <a:ext uri="{0D108BD9-81ED-4DB2-BD59-A6C34878D82A}">
                    <a16:rowId xmlns:a16="http://schemas.microsoft.com/office/drawing/2014/main" val="2651796323"/>
                  </a:ext>
                </a:extLst>
              </a:tr>
            </a:tbl>
          </a:graphicData>
        </a:graphic>
      </p:graphicFrame>
      <p:pic>
        <p:nvPicPr>
          <p:cNvPr id="3" name="Picture 2">
            <a:extLst>
              <a:ext uri="{FF2B5EF4-FFF2-40B4-BE49-F238E27FC236}">
                <a16:creationId xmlns:a16="http://schemas.microsoft.com/office/drawing/2014/main" id="{8FFB81B7-FDF8-4F95-9A46-1E34FD5DD0A7}"/>
              </a:ext>
            </a:extLst>
          </p:cNvPr>
          <p:cNvPicPr>
            <a:picLocks noChangeAspect="1"/>
          </p:cNvPicPr>
          <p:nvPr/>
        </p:nvPicPr>
        <p:blipFill>
          <a:blip r:embed="rId2"/>
          <a:stretch>
            <a:fillRect/>
          </a:stretch>
        </p:blipFill>
        <p:spPr>
          <a:xfrm>
            <a:off x="2711175" y="1972564"/>
            <a:ext cx="4486275" cy="523875"/>
          </a:xfrm>
          <a:prstGeom prst="rect">
            <a:avLst/>
          </a:prstGeom>
        </p:spPr>
      </p:pic>
      <p:sp>
        <p:nvSpPr>
          <p:cNvPr id="21" name="TextBox 20">
            <a:extLst>
              <a:ext uri="{FF2B5EF4-FFF2-40B4-BE49-F238E27FC236}">
                <a16:creationId xmlns:a16="http://schemas.microsoft.com/office/drawing/2014/main" id="{79BF6D21-1A85-4E7D-AA92-E5263BAB5678}"/>
              </a:ext>
            </a:extLst>
          </p:cNvPr>
          <p:cNvSpPr txBox="1"/>
          <p:nvPr/>
        </p:nvSpPr>
        <p:spPr>
          <a:xfrm>
            <a:off x="-336825" y="3215816"/>
            <a:ext cx="3233530" cy="369332"/>
          </a:xfrm>
          <a:prstGeom prst="rect">
            <a:avLst/>
          </a:prstGeom>
          <a:noFill/>
        </p:spPr>
        <p:txBody>
          <a:bodyPr wrap="square">
            <a:spAutoFit/>
          </a:bodyPr>
          <a:lstStyle/>
          <a:p>
            <a:pPr marL="8001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LH	R2,LABEL1</a:t>
            </a:r>
            <a:endParaRPr lang="en-US" sz="1800">
              <a:solidFill>
                <a:srgbClr val="0070C0"/>
              </a:solidFill>
              <a:effectLst/>
              <a:latin typeface="Times New Roman" panose="02020603050405020304" pitchFamily="18" charset="0"/>
              <a:ea typeface="Times New Roman" panose="02020603050405020304" pitchFamily="18" charset="0"/>
            </a:endParaRPr>
          </a:p>
        </p:txBody>
      </p:sp>
      <p:cxnSp>
        <p:nvCxnSpPr>
          <p:cNvPr id="4" name="Straight Connector 3">
            <a:extLst>
              <a:ext uri="{FF2B5EF4-FFF2-40B4-BE49-F238E27FC236}">
                <a16:creationId xmlns:a16="http://schemas.microsoft.com/office/drawing/2014/main" id="{C4206157-F4A1-4740-A20C-EB66F41C6B36}"/>
              </a:ext>
            </a:extLst>
          </p:cNvPr>
          <p:cNvCxnSpPr>
            <a:cxnSpLocks/>
          </p:cNvCxnSpPr>
          <p:nvPr/>
        </p:nvCxnSpPr>
        <p:spPr>
          <a:xfrm>
            <a:off x="3021496" y="5615354"/>
            <a:ext cx="997779" cy="4968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6BF885-D8AC-4A44-8B48-16059C44CF16}"/>
              </a:ext>
            </a:extLst>
          </p:cNvPr>
          <p:cNvCxnSpPr>
            <a:cxnSpLocks/>
          </p:cNvCxnSpPr>
          <p:nvPr/>
        </p:nvCxnSpPr>
        <p:spPr>
          <a:xfrm>
            <a:off x="3710609" y="5615354"/>
            <a:ext cx="341245" cy="3613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48B03-37C9-4859-BEFA-F894B4039616}"/>
              </a:ext>
            </a:extLst>
          </p:cNvPr>
          <p:cNvCxnSpPr>
            <a:cxnSpLocks/>
          </p:cNvCxnSpPr>
          <p:nvPr/>
        </p:nvCxnSpPr>
        <p:spPr>
          <a:xfrm>
            <a:off x="3246783" y="5615354"/>
            <a:ext cx="772492" cy="4582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60A658-9DCC-46FF-A921-1F8D7BBFC0E3}"/>
              </a:ext>
            </a:extLst>
          </p:cNvPr>
          <p:cNvCxnSpPr>
            <a:cxnSpLocks/>
          </p:cNvCxnSpPr>
          <p:nvPr/>
        </p:nvCxnSpPr>
        <p:spPr>
          <a:xfrm>
            <a:off x="3485322" y="5615354"/>
            <a:ext cx="471953" cy="3569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448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Halfword Instruction</a:t>
            </a:r>
            <a:endParaRPr lang="en-US" sz="3200">
              <a:solidFill>
                <a:srgbClr val="C35581"/>
              </a:solidFill>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16F1899E-DC96-4D2D-9A25-914E1D1916D9}"/>
              </a:ext>
            </a:extLst>
          </p:cNvPr>
          <p:cNvSpPr txBox="1"/>
          <p:nvPr/>
        </p:nvSpPr>
        <p:spPr>
          <a:xfrm>
            <a:off x="-382103" y="902048"/>
            <a:ext cx="3193773" cy="369332"/>
          </a:xfrm>
          <a:prstGeom prst="rect">
            <a:avLst/>
          </a:prstGeom>
          <a:noFill/>
        </p:spPr>
        <p:txBody>
          <a:bodyPr wrap="square">
            <a:spAutoFit/>
          </a:bodyPr>
          <a:lstStyle/>
          <a:p>
            <a:pPr marL="8001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LH	R2,LABEL1</a:t>
            </a:r>
            <a:endParaRPr lang="en-US" sz="1800">
              <a:solidFill>
                <a:srgbClr val="0070C0"/>
              </a:solidFill>
              <a:effectLst/>
              <a:latin typeface="Times New Roman" panose="02020603050405020304" pitchFamily="18" charset="0"/>
              <a:ea typeface="Times New Roman" panose="02020603050405020304" pitchFamily="18" charset="0"/>
            </a:endParaRPr>
          </a:p>
        </p:txBody>
      </p:sp>
      <p:sp>
        <p:nvSpPr>
          <p:cNvPr id="50" name="TextBox 49">
            <a:extLst>
              <a:ext uri="{FF2B5EF4-FFF2-40B4-BE49-F238E27FC236}">
                <a16:creationId xmlns:a16="http://schemas.microsoft.com/office/drawing/2014/main" id="{19B42AE7-F172-4962-8F18-E0F9068682A2}"/>
              </a:ext>
            </a:extLst>
          </p:cNvPr>
          <p:cNvSpPr txBox="1"/>
          <p:nvPr/>
        </p:nvSpPr>
        <p:spPr>
          <a:xfrm>
            <a:off x="3310559" y="4008504"/>
            <a:ext cx="7593495" cy="646331"/>
          </a:xfrm>
          <a:prstGeom prst="rect">
            <a:avLst/>
          </a:prstGeom>
          <a:noFill/>
        </p:spPr>
        <p:txBody>
          <a:bodyPr wrap="square">
            <a:spAutoFit/>
          </a:bodyPr>
          <a:lstStyle/>
          <a:p>
            <a:pPr marL="457200">
              <a:tabLst>
                <a:tab pos="2286000" algn="l"/>
                <a:tab pos="4800600" algn="l"/>
              </a:tabLst>
            </a:pPr>
            <a:r>
              <a:rPr lang="en-US" b="1">
                <a:solidFill>
                  <a:srgbClr val="FF0000"/>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1</a:t>
            </a:r>
            <a:r>
              <a:rPr lang="en-US" b="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010  1010 .....</a:t>
            </a:r>
            <a:endParaRPr lang="en-US" b="1">
              <a:solidFill>
                <a:srgbClr val="FF0000"/>
              </a:solidFill>
              <a:effectLst/>
              <a:latin typeface="Times New Roman" panose="02020603050405020304" pitchFamily="18" charset="0"/>
              <a:ea typeface="Times New Roman" panose="02020603050405020304" pitchFamily="18" charset="0"/>
            </a:endParaRPr>
          </a:p>
          <a:p>
            <a:pPr marL="457200">
              <a:tabLst>
                <a:tab pos="1371600" algn="l"/>
                <a:tab pos="4800600" algn="l"/>
              </a:tabLst>
            </a:pPr>
            <a:r>
              <a:rPr lang="en-US">
                <a:effectLst/>
                <a:latin typeface="Arial" panose="020B0604020202020204" pitchFamily="34" charset="0"/>
                <a:ea typeface="Times New Roman" panose="02020603050405020304" pitchFamily="18" charset="0"/>
                <a:cs typeface="Times New Roman" panose="02020603050405020304" pitchFamily="18" charset="0"/>
              </a:rPr>
              <a:t>	</a:t>
            </a:r>
            <a:r>
              <a:rPr lang="en-US">
                <a:latin typeface="Arial" panose="020B0604020202020204" pitchFamily="34" charset="0"/>
                <a:ea typeface="Times New Roman" panose="02020603050405020304" pitchFamily="18" charset="0"/>
                <a:cs typeface="Times New Roman" panose="02020603050405020304" pitchFamily="18" charset="0"/>
              </a:rPr>
              <a:t>h</a:t>
            </a:r>
            <a:r>
              <a:rPr lang="en-US">
                <a:effectLst/>
                <a:latin typeface="Arial" panose="020B0604020202020204" pitchFamily="34" charset="0"/>
                <a:ea typeface="Times New Roman" panose="02020603050405020304" pitchFamily="18" charset="0"/>
                <a:cs typeface="Times New Roman" panose="02020603050405020304" pitchFamily="18" charset="0"/>
              </a:rPr>
              <a:t>igh order bit of Opr2 is propagated in high order halfword</a:t>
            </a:r>
            <a:endParaRPr lang="en-US">
              <a:effectLst/>
              <a:latin typeface="Times New Roman" panose="02020603050405020304" pitchFamily="18" charset="0"/>
              <a:ea typeface="Times New Roman" panose="02020603050405020304" pitchFamily="18" charset="0"/>
            </a:endParaRPr>
          </a:p>
        </p:txBody>
      </p:sp>
      <p:graphicFrame>
        <p:nvGraphicFramePr>
          <p:cNvPr id="51" name="Table 31">
            <a:extLst>
              <a:ext uri="{FF2B5EF4-FFF2-40B4-BE49-F238E27FC236}">
                <a16:creationId xmlns:a16="http://schemas.microsoft.com/office/drawing/2014/main" id="{E7650DEC-25FF-49A4-9D9E-53CC16D6E4CD}"/>
              </a:ext>
            </a:extLst>
          </p:cNvPr>
          <p:cNvGraphicFramePr>
            <a:graphicFrameLocks noGrp="1"/>
          </p:cNvGraphicFramePr>
          <p:nvPr>
            <p:extLst>
              <p:ext uri="{D42A27DB-BD31-4B8C-83A1-F6EECF244321}">
                <p14:modId xmlns:p14="http://schemas.microsoft.com/office/powerpoint/2010/main" val="2589285863"/>
              </p:ext>
            </p:extLst>
          </p:nvPr>
        </p:nvGraphicFramePr>
        <p:xfrm>
          <a:off x="2628900" y="1997360"/>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graphicFrame>
        <p:nvGraphicFramePr>
          <p:cNvPr id="52" name="Table 31">
            <a:extLst>
              <a:ext uri="{FF2B5EF4-FFF2-40B4-BE49-F238E27FC236}">
                <a16:creationId xmlns:a16="http://schemas.microsoft.com/office/drawing/2014/main" id="{C5157005-FABD-48A9-9379-8A7B1472E5F3}"/>
              </a:ext>
            </a:extLst>
          </p:cNvPr>
          <p:cNvGraphicFramePr>
            <a:graphicFrameLocks noGrp="1"/>
          </p:cNvGraphicFramePr>
          <p:nvPr>
            <p:extLst>
              <p:ext uri="{D42A27DB-BD31-4B8C-83A1-F6EECF244321}">
                <p14:modId xmlns:p14="http://schemas.microsoft.com/office/powerpoint/2010/main" val="4204235178"/>
              </p:ext>
            </p:extLst>
          </p:nvPr>
        </p:nvGraphicFramePr>
        <p:xfrm>
          <a:off x="6026978" y="2024566"/>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  A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tc>
                  <a:txBody>
                    <a:bodyPr/>
                    <a:lstStyle/>
                    <a:p>
                      <a:pPr marL="0" algn="l" defTabSz="914400" rtl="0" eaLnBrk="1" latinLnBrk="0" hangingPunct="1"/>
                      <a:r>
                        <a:rPr lang="en-US" sz="1800" b="1" kern="1200">
                          <a:solidFill>
                            <a:schemeClr val="tx1"/>
                          </a:solidFill>
                          <a:latin typeface="+mn-lt"/>
                          <a:ea typeface="+mn-ea"/>
                          <a:cs typeface="+mn-cs"/>
                        </a:rPr>
                        <a:t>C D</a:t>
                      </a:r>
                    </a:p>
                  </a:txBody>
                  <a:tcPr/>
                </a:tc>
                <a:extLst>
                  <a:ext uri="{0D108BD9-81ED-4DB2-BD59-A6C34878D82A}">
                    <a16:rowId xmlns:a16="http://schemas.microsoft.com/office/drawing/2014/main" val="2651796323"/>
                  </a:ext>
                </a:extLst>
              </a:tr>
            </a:tbl>
          </a:graphicData>
        </a:graphic>
      </p:graphicFrame>
      <p:graphicFrame>
        <p:nvGraphicFramePr>
          <p:cNvPr id="53" name="Table 31">
            <a:extLst>
              <a:ext uri="{FF2B5EF4-FFF2-40B4-BE49-F238E27FC236}">
                <a16:creationId xmlns:a16="http://schemas.microsoft.com/office/drawing/2014/main" id="{D95C566E-1393-49A2-AE31-202702EA7D6F}"/>
              </a:ext>
            </a:extLst>
          </p:cNvPr>
          <p:cNvGraphicFramePr>
            <a:graphicFrameLocks noGrp="1"/>
          </p:cNvGraphicFramePr>
          <p:nvPr>
            <p:extLst>
              <p:ext uri="{D42A27DB-BD31-4B8C-83A1-F6EECF244321}">
                <p14:modId xmlns:p14="http://schemas.microsoft.com/office/powerpoint/2010/main" val="1235579341"/>
              </p:ext>
            </p:extLst>
          </p:nvPr>
        </p:nvGraphicFramePr>
        <p:xfrm>
          <a:off x="2628900" y="3336234"/>
          <a:ext cx="2616200" cy="36576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1800">
                          <a:solidFill>
                            <a:schemeClr val="tx1"/>
                          </a:solidFill>
                        </a:rPr>
                        <a:t>  F  </a:t>
                      </a:r>
                      <a:r>
                        <a:rPr lang="en-US" sz="1800" err="1">
                          <a:solidFill>
                            <a:schemeClr val="tx1"/>
                          </a:solidFill>
                        </a:rPr>
                        <a:t>F</a:t>
                      </a:r>
                      <a:endParaRPr lang="en-US" sz="1800">
                        <a:solidFill>
                          <a:schemeClr val="tx1"/>
                        </a:solidFill>
                      </a:endParaRPr>
                    </a:p>
                  </a:txBody>
                  <a:tcPr/>
                </a:tc>
                <a:tc>
                  <a:txBody>
                    <a:bodyPr/>
                    <a:lstStyle/>
                    <a:p>
                      <a:pPr marL="0" algn="l" defTabSz="914400" rtl="0" eaLnBrk="1" latinLnBrk="0" hangingPunct="1"/>
                      <a:r>
                        <a:rPr lang="en-US" sz="1800" b="1" kern="1200">
                          <a:solidFill>
                            <a:schemeClr val="tx1"/>
                          </a:solidFill>
                          <a:latin typeface="+mn-lt"/>
                          <a:ea typeface="+mn-ea"/>
                          <a:cs typeface="+mn-cs"/>
                        </a:rPr>
                        <a:t>F  F</a:t>
                      </a:r>
                    </a:p>
                  </a:txBody>
                  <a:tcPr/>
                </a:tc>
                <a:tc>
                  <a:txBody>
                    <a:bodyPr/>
                    <a:lstStyle/>
                    <a:p>
                      <a:pPr marL="0" algn="l" defTabSz="914400" rtl="0" eaLnBrk="1" latinLnBrk="0" hangingPunct="1"/>
                      <a:r>
                        <a:rPr lang="en-US" sz="1800" b="1" kern="1200">
                          <a:solidFill>
                            <a:schemeClr val="tx1"/>
                          </a:solidFill>
                          <a:latin typeface="+mn-lt"/>
                          <a:ea typeface="+mn-ea"/>
                          <a:cs typeface="+mn-cs"/>
                        </a:rPr>
                        <a:t>A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extLst>
                  <a:ext uri="{0D108BD9-81ED-4DB2-BD59-A6C34878D82A}">
                    <a16:rowId xmlns:a16="http://schemas.microsoft.com/office/drawing/2014/main" val="2651796323"/>
                  </a:ext>
                </a:extLst>
              </a:tr>
            </a:tbl>
          </a:graphicData>
        </a:graphic>
      </p:graphicFrame>
      <p:cxnSp>
        <p:nvCxnSpPr>
          <p:cNvPr id="54" name="Straight Arrow Connector 53">
            <a:extLst>
              <a:ext uri="{FF2B5EF4-FFF2-40B4-BE49-F238E27FC236}">
                <a16:creationId xmlns:a16="http://schemas.microsoft.com/office/drawing/2014/main" id="{A0CDC151-0ACF-4403-BC0C-FE9FE0D21440}"/>
              </a:ext>
            </a:extLst>
          </p:cNvPr>
          <p:cNvCxnSpPr>
            <a:cxnSpLocks/>
            <a:stCxn id="52" idx="1"/>
            <a:endCxn id="53" idx="0"/>
          </p:cNvCxnSpPr>
          <p:nvPr/>
        </p:nvCxnSpPr>
        <p:spPr>
          <a:xfrm flipH="1">
            <a:off x="3937000" y="2207446"/>
            <a:ext cx="2089978" cy="1128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4746604-40F0-43CA-BE68-8799829AC0C6}"/>
              </a:ext>
            </a:extLst>
          </p:cNvPr>
          <p:cNvSpPr txBox="1"/>
          <p:nvPr/>
        </p:nvSpPr>
        <p:spPr>
          <a:xfrm>
            <a:off x="1581978" y="1591537"/>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56" name="TextBox 55">
            <a:extLst>
              <a:ext uri="{FF2B5EF4-FFF2-40B4-BE49-F238E27FC236}">
                <a16:creationId xmlns:a16="http://schemas.microsoft.com/office/drawing/2014/main" id="{9E15183D-97FA-447A-B35B-A8F87A6D38E1}"/>
              </a:ext>
            </a:extLst>
          </p:cNvPr>
          <p:cNvSpPr txBox="1"/>
          <p:nvPr/>
        </p:nvSpPr>
        <p:spPr>
          <a:xfrm>
            <a:off x="1581978" y="3070598"/>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57" name="TextBox 56">
            <a:extLst>
              <a:ext uri="{FF2B5EF4-FFF2-40B4-BE49-F238E27FC236}">
                <a16:creationId xmlns:a16="http://schemas.microsoft.com/office/drawing/2014/main" id="{5ADCB1DD-FE4A-456F-AFD0-30A5FF68FDA1}"/>
              </a:ext>
            </a:extLst>
          </p:cNvPr>
          <p:cNvSpPr txBox="1"/>
          <p:nvPr/>
        </p:nvSpPr>
        <p:spPr>
          <a:xfrm>
            <a:off x="3969579" y="1591537"/>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8" name="TextBox 57">
            <a:extLst>
              <a:ext uri="{FF2B5EF4-FFF2-40B4-BE49-F238E27FC236}">
                <a16:creationId xmlns:a16="http://schemas.microsoft.com/office/drawing/2014/main" id="{EE2EA079-0FBB-449D-80DF-34CCDFF5BC97}"/>
              </a:ext>
            </a:extLst>
          </p:cNvPr>
          <p:cNvSpPr txBox="1"/>
          <p:nvPr/>
        </p:nvSpPr>
        <p:spPr>
          <a:xfrm>
            <a:off x="3941970" y="2758601"/>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9" name="TextBox 58">
            <a:extLst>
              <a:ext uri="{FF2B5EF4-FFF2-40B4-BE49-F238E27FC236}">
                <a16:creationId xmlns:a16="http://schemas.microsoft.com/office/drawing/2014/main" id="{DB5C42E2-215B-467C-925E-03ACD056DFE7}"/>
              </a:ext>
            </a:extLst>
          </p:cNvPr>
          <p:cNvSpPr txBox="1"/>
          <p:nvPr/>
        </p:nvSpPr>
        <p:spPr>
          <a:xfrm>
            <a:off x="6668052" y="1591537"/>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60" name="TextBox 59">
            <a:extLst>
              <a:ext uri="{FF2B5EF4-FFF2-40B4-BE49-F238E27FC236}">
                <a16:creationId xmlns:a16="http://schemas.microsoft.com/office/drawing/2014/main" id="{854F9527-8C7F-4A94-B901-B0F79F6F532E}"/>
              </a:ext>
            </a:extLst>
          </p:cNvPr>
          <p:cNvSpPr txBox="1"/>
          <p:nvPr/>
        </p:nvSpPr>
        <p:spPr>
          <a:xfrm>
            <a:off x="6708600" y="2793894"/>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graphicFrame>
        <p:nvGraphicFramePr>
          <p:cNvPr id="61" name="Table 31">
            <a:extLst>
              <a:ext uri="{FF2B5EF4-FFF2-40B4-BE49-F238E27FC236}">
                <a16:creationId xmlns:a16="http://schemas.microsoft.com/office/drawing/2014/main" id="{B7771C7B-7C1A-45CB-A3A0-66AAAB8BDD13}"/>
              </a:ext>
            </a:extLst>
          </p:cNvPr>
          <p:cNvGraphicFramePr>
            <a:graphicFrameLocks noGrp="1"/>
          </p:cNvGraphicFramePr>
          <p:nvPr>
            <p:extLst>
              <p:ext uri="{D42A27DB-BD31-4B8C-83A1-F6EECF244321}">
                <p14:modId xmlns:p14="http://schemas.microsoft.com/office/powerpoint/2010/main" val="197810852"/>
              </p:ext>
            </p:extLst>
          </p:nvPr>
        </p:nvGraphicFramePr>
        <p:xfrm>
          <a:off x="6026978" y="3347590"/>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 A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tc>
                  <a:txBody>
                    <a:bodyPr/>
                    <a:lstStyle/>
                    <a:p>
                      <a:pPr marL="0" algn="l" defTabSz="914400" rtl="0" eaLnBrk="1" latinLnBrk="0" hangingPunct="1"/>
                      <a:r>
                        <a:rPr lang="en-US" sz="1800" b="1" kern="1200">
                          <a:solidFill>
                            <a:schemeClr val="tx1"/>
                          </a:solidFill>
                          <a:latin typeface="+mn-lt"/>
                          <a:ea typeface="+mn-ea"/>
                          <a:cs typeface="+mn-cs"/>
                        </a:rPr>
                        <a:t>C D</a:t>
                      </a:r>
                    </a:p>
                  </a:txBody>
                  <a:tcPr/>
                </a:tc>
                <a:extLst>
                  <a:ext uri="{0D108BD9-81ED-4DB2-BD59-A6C34878D82A}">
                    <a16:rowId xmlns:a16="http://schemas.microsoft.com/office/drawing/2014/main" val="2651796323"/>
                  </a:ext>
                </a:extLst>
              </a:tr>
            </a:tbl>
          </a:graphicData>
        </a:graphic>
      </p:graphicFrame>
      <p:cxnSp>
        <p:nvCxnSpPr>
          <p:cNvPr id="62" name="Straight Connector 61">
            <a:extLst>
              <a:ext uri="{FF2B5EF4-FFF2-40B4-BE49-F238E27FC236}">
                <a16:creationId xmlns:a16="http://schemas.microsoft.com/office/drawing/2014/main" id="{0957A305-B07D-481B-A0C3-75A059D81AC4}"/>
              </a:ext>
            </a:extLst>
          </p:cNvPr>
          <p:cNvCxnSpPr>
            <a:cxnSpLocks/>
          </p:cNvCxnSpPr>
          <p:nvPr/>
        </p:nvCxnSpPr>
        <p:spPr>
          <a:xfrm>
            <a:off x="2811670" y="3738488"/>
            <a:ext cx="997779" cy="4968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2A0758F-AA26-40A8-B582-201B088A7D89}"/>
              </a:ext>
            </a:extLst>
          </p:cNvPr>
          <p:cNvCxnSpPr>
            <a:cxnSpLocks/>
          </p:cNvCxnSpPr>
          <p:nvPr/>
        </p:nvCxnSpPr>
        <p:spPr>
          <a:xfrm>
            <a:off x="3607827" y="3713350"/>
            <a:ext cx="234201" cy="3865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7BCA2DD-F2D8-4065-AD86-49C6960B431F}"/>
              </a:ext>
            </a:extLst>
          </p:cNvPr>
          <p:cNvCxnSpPr>
            <a:cxnSpLocks/>
          </p:cNvCxnSpPr>
          <p:nvPr/>
        </p:nvCxnSpPr>
        <p:spPr>
          <a:xfrm>
            <a:off x="3129269" y="3722675"/>
            <a:ext cx="680180" cy="4740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B57976B-618E-4A51-A117-225F79A4AB5F}"/>
              </a:ext>
            </a:extLst>
          </p:cNvPr>
          <p:cNvCxnSpPr>
            <a:cxnSpLocks/>
          </p:cNvCxnSpPr>
          <p:nvPr/>
        </p:nvCxnSpPr>
        <p:spPr>
          <a:xfrm>
            <a:off x="3423203" y="3727132"/>
            <a:ext cx="324246" cy="368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897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Multiple 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784363"/>
            <a:ext cx="1106556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Load several consecutively numbered registers from consecutive fullwords of storage.  </a:t>
            </a:r>
          </a:p>
          <a:p>
            <a:pPr>
              <a:tabLst>
                <a:tab pos="1828800" algn="l"/>
                <a:tab pos="2514600" algn="l"/>
              </a:tabLst>
            </a:pPr>
            <a:r>
              <a:rPr lang="en-US" sz="1800" b="1">
                <a:effectLst/>
                <a:latin typeface="Arial" panose="020B0604020202020204" pitchFamily="34" charset="0"/>
                <a:ea typeface="Times New Roman" panose="02020603050405020304" pitchFamily="18" charset="0"/>
                <a:cs typeface="Times New Roman" panose="02020603050405020304" pitchFamily="18" charset="0"/>
              </a:rPr>
              <a:t>                                                                                                                       RS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98</a:t>
            </a:r>
            <a:endParaRPr lang="en-US" sz="1800">
              <a:effectLst/>
              <a:latin typeface="Times New Roman" panose="02020603050405020304" pitchFamily="18" charset="0"/>
              <a:ea typeface="Times New Roman" panose="02020603050405020304" pitchFamily="18" charset="0"/>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844EAC6C-056D-4B3F-A9C3-845FE9D29B57}"/>
              </a:ext>
            </a:extLst>
          </p:cNvPr>
          <p:cNvSpPr txBox="1"/>
          <p:nvPr/>
        </p:nvSpPr>
        <p:spPr>
          <a:xfrm>
            <a:off x="1356891" y="1630735"/>
            <a:ext cx="10305022" cy="1200329"/>
          </a:xfrm>
          <a:prstGeom prst="rect">
            <a:avLst/>
          </a:prstGeom>
          <a:noFill/>
        </p:spPr>
        <p:txBody>
          <a:bodyPr wrap="square">
            <a:spAutoFit/>
          </a:bodyPr>
          <a:lstStyle/>
          <a:p>
            <a:pPr marL="457200">
              <a:tabLst>
                <a:tab pos="1828800" algn="l"/>
                <a:tab pos="2514600" algn="l"/>
              </a:tabLst>
            </a:pPr>
            <a:r>
              <a:rPr lang="en-US" b="1" spc="300">
                <a:latin typeface="Arial" panose="020B0604020202020204" pitchFamily="34" charset="0"/>
                <a:cs typeface="Times New Roman" panose="02020603050405020304" pitchFamily="18" charset="0"/>
              </a:rPr>
              <a:t>LM	R1,R2,D3(B3)</a:t>
            </a:r>
          </a:p>
          <a:p>
            <a:pPr eaLnBrk="1" hangingPunct="1">
              <a:defRPr/>
            </a:pPr>
            <a:r>
              <a:rPr lang="en-US">
                <a:sym typeface="Wingdings" panose="05000000000000000000" pitchFamily="2" charset="2"/>
              </a:rPr>
              <a:t>                                                                                                                  </a:t>
            </a:r>
            <a:r>
              <a:rPr lang="en-US" altLang="en-US"/>
              <a:t>Condition Code – Not Changed</a:t>
            </a:r>
          </a:p>
          <a:p>
            <a:pPr indent="-176213" eaLnBrk="1" hangingPunct="1">
              <a:spcBef>
                <a:spcPct val="0"/>
              </a:spcBef>
            </a:pPr>
            <a:r>
              <a:rPr lang="en-US">
                <a:sym typeface="Wingdings" panose="05000000000000000000" pitchFamily="2" charset="2"/>
              </a:rPr>
              <a:t>                                                                                                                 </a:t>
            </a:r>
            <a:endParaRPr lang="en-US" altLang="en-US"/>
          </a:p>
          <a:p>
            <a:pPr indent="-176213" eaLnBrk="1" hangingPunct="1">
              <a:spcBef>
                <a:spcPct val="0"/>
              </a:spcBef>
            </a:pPr>
            <a:r>
              <a:rPr lang="en-US">
                <a:sym typeface="Wingdings" panose="05000000000000000000" pitchFamily="2" charset="2"/>
              </a:rPr>
              <a:t>                                                        </a:t>
            </a: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799B3A-7A50-4FEE-B1E7-B4A88DABDF5B}"/>
              </a:ext>
            </a:extLst>
          </p:cNvPr>
          <p:cNvPicPr>
            <a:picLocks noChangeAspect="1"/>
          </p:cNvPicPr>
          <p:nvPr/>
        </p:nvPicPr>
        <p:blipFill>
          <a:blip r:embed="rId2"/>
          <a:stretch>
            <a:fillRect/>
          </a:stretch>
        </p:blipFill>
        <p:spPr>
          <a:xfrm>
            <a:off x="2476805" y="1722560"/>
            <a:ext cx="4524375" cy="552450"/>
          </a:xfrm>
          <a:prstGeom prst="rect">
            <a:avLst/>
          </a:prstGeom>
        </p:spPr>
      </p:pic>
      <p:sp>
        <p:nvSpPr>
          <p:cNvPr id="13" name="TextBox 12">
            <a:extLst>
              <a:ext uri="{FF2B5EF4-FFF2-40B4-BE49-F238E27FC236}">
                <a16:creationId xmlns:a16="http://schemas.microsoft.com/office/drawing/2014/main" id="{0010C69F-8D1D-4E2D-B0C7-4D614767BA9F}"/>
              </a:ext>
            </a:extLst>
          </p:cNvPr>
          <p:cNvSpPr txBox="1"/>
          <p:nvPr/>
        </p:nvSpPr>
        <p:spPr>
          <a:xfrm>
            <a:off x="-61092" y="2831064"/>
            <a:ext cx="3374135" cy="369332"/>
          </a:xfrm>
          <a:prstGeom prst="rect">
            <a:avLst/>
          </a:prstGeom>
          <a:noFill/>
        </p:spPr>
        <p:txBody>
          <a:bodyPr wrap="square">
            <a:spAutoFit/>
          </a:bodyPr>
          <a:lstStyle/>
          <a:p>
            <a:pPr marL="8001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LM	 R3,R5,DATA</a:t>
            </a:r>
            <a:endParaRPr lang="en-US" sz="1800">
              <a:solidFill>
                <a:srgbClr val="0070C0"/>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46D9EE79-DC0C-4AD2-B18F-CA5699B73987}"/>
              </a:ext>
            </a:extLst>
          </p:cNvPr>
          <p:cNvPicPr>
            <a:picLocks noChangeAspect="1"/>
          </p:cNvPicPr>
          <p:nvPr/>
        </p:nvPicPr>
        <p:blipFill>
          <a:blip r:embed="rId3"/>
          <a:stretch>
            <a:fillRect/>
          </a:stretch>
        </p:blipFill>
        <p:spPr>
          <a:xfrm>
            <a:off x="1113183" y="3637711"/>
            <a:ext cx="5563210" cy="2433166"/>
          </a:xfrm>
          <a:prstGeom prst="rect">
            <a:avLst/>
          </a:prstGeom>
        </p:spPr>
      </p:pic>
      <p:sp>
        <p:nvSpPr>
          <p:cNvPr id="19" name="TextBox 18">
            <a:extLst>
              <a:ext uri="{FF2B5EF4-FFF2-40B4-BE49-F238E27FC236}">
                <a16:creationId xmlns:a16="http://schemas.microsoft.com/office/drawing/2014/main" id="{DF2DE216-F873-44A6-B5CC-C82B525B7532}"/>
              </a:ext>
            </a:extLst>
          </p:cNvPr>
          <p:cNvSpPr txBox="1"/>
          <p:nvPr/>
        </p:nvSpPr>
        <p:spPr>
          <a:xfrm>
            <a:off x="8597957" y="3626827"/>
            <a:ext cx="1944757" cy="400110"/>
          </a:xfrm>
          <a:prstGeom prst="rect">
            <a:avLst/>
          </a:prstGeom>
          <a:noFill/>
        </p:spPr>
        <p:txBody>
          <a:bodyPr wrap="square">
            <a:spAutoFit/>
          </a:bodyPr>
          <a:lstStyle/>
          <a:p>
            <a:r>
              <a:rPr lang="en-US" sz="20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DATA</a:t>
            </a:r>
            <a:endParaRPr lang="en-US" sz="2000"/>
          </a:p>
        </p:txBody>
      </p:sp>
      <p:pic>
        <p:nvPicPr>
          <p:cNvPr id="22" name="Picture 21">
            <a:extLst>
              <a:ext uri="{FF2B5EF4-FFF2-40B4-BE49-F238E27FC236}">
                <a16:creationId xmlns:a16="http://schemas.microsoft.com/office/drawing/2014/main" id="{4615926B-67BB-434F-9941-BC6FD0B0FAA4}"/>
              </a:ext>
            </a:extLst>
          </p:cNvPr>
          <p:cNvPicPr>
            <a:picLocks noChangeAspect="1"/>
          </p:cNvPicPr>
          <p:nvPr/>
        </p:nvPicPr>
        <p:blipFill>
          <a:blip r:embed="rId4"/>
          <a:stretch>
            <a:fillRect/>
          </a:stretch>
        </p:blipFill>
        <p:spPr>
          <a:xfrm>
            <a:off x="7574838" y="4135273"/>
            <a:ext cx="3778962" cy="1786419"/>
          </a:xfrm>
          <a:prstGeom prst="rect">
            <a:avLst/>
          </a:prstGeom>
        </p:spPr>
      </p:pic>
    </p:spTree>
    <p:extLst>
      <p:ext uri="{BB962C8B-B14F-4D97-AF65-F5344CB8AC3E}">
        <p14:creationId xmlns:p14="http://schemas.microsoft.com/office/powerpoint/2010/main" val="400901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Store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4" y="824444"/>
            <a:ext cx="1094629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Copies fullword (4 bytes) from a register to storage.  The contents of the register are unchanged. </a:t>
            </a:r>
          </a:p>
          <a:p>
            <a:pPr>
              <a:tabLst>
                <a:tab pos="1828800" algn="l"/>
                <a:tab pos="2514600" algn="l"/>
              </a:tabLst>
            </a:pPr>
            <a:r>
              <a:rPr lang="en-US" b="1">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50</a:t>
            </a:r>
            <a:endParaRPr lang="en-US" sz="1800">
              <a:effectLst/>
              <a:latin typeface="Times New Roman" panose="02020603050405020304" pitchFamily="18" charset="0"/>
              <a:ea typeface="Times New Roman" panose="02020603050405020304" pitchFamily="18" charset="0"/>
            </a:endParaRP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extLst>
              <p:ext uri="{D42A27DB-BD31-4B8C-83A1-F6EECF244321}">
                <p14:modId xmlns:p14="http://schemas.microsoft.com/office/powerpoint/2010/main" val="3495212823"/>
              </p:ext>
            </p:extLst>
          </p:nvPr>
        </p:nvGraphicFramePr>
        <p:xfrm>
          <a:off x="2698811" y="4567248"/>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extLst>
              <p:ext uri="{D42A27DB-BD31-4B8C-83A1-F6EECF244321}">
                <p14:modId xmlns:p14="http://schemas.microsoft.com/office/powerpoint/2010/main" val="3042329674"/>
              </p:ext>
            </p:extLst>
          </p:nvPr>
        </p:nvGraphicFramePr>
        <p:xfrm>
          <a:off x="5984088" y="4629655"/>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0  C</a:t>
                      </a:r>
                    </a:p>
                  </a:txBody>
                  <a:tcPr/>
                </a:tc>
                <a:extLst>
                  <a:ext uri="{0D108BD9-81ED-4DB2-BD59-A6C34878D82A}">
                    <a16:rowId xmlns:a16="http://schemas.microsoft.com/office/drawing/2014/main" val="2651796323"/>
                  </a:ext>
                </a:extLst>
              </a:tr>
            </a:tbl>
          </a:graphicData>
        </a:graphic>
      </p:graphicFrame>
      <p:graphicFrame>
        <p:nvGraphicFramePr>
          <p:cNvPr id="40" name="Table 31">
            <a:extLst>
              <a:ext uri="{FF2B5EF4-FFF2-40B4-BE49-F238E27FC236}">
                <a16:creationId xmlns:a16="http://schemas.microsoft.com/office/drawing/2014/main" id="{C7514230-839F-45B1-B4B0-8CA06EE899F0}"/>
              </a:ext>
            </a:extLst>
          </p:cNvPr>
          <p:cNvGraphicFramePr>
            <a:graphicFrameLocks noGrp="1"/>
          </p:cNvGraphicFramePr>
          <p:nvPr>
            <p:extLst>
              <p:ext uri="{D42A27DB-BD31-4B8C-83A1-F6EECF244321}">
                <p14:modId xmlns:p14="http://schemas.microsoft.com/office/powerpoint/2010/main" val="2574488195"/>
              </p:ext>
            </p:extLst>
          </p:nvPr>
        </p:nvGraphicFramePr>
        <p:xfrm>
          <a:off x="2697590" y="5752779"/>
          <a:ext cx="2616200" cy="36576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cxnSp>
        <p:nvCxnSpPr>
          <p:cNvPr id="41" name="Straight Arrow Connector 40">
            <a:extLst>
              <a:ext uri="{FF2B5EF4-FFF2-40B4-BE49-F238E27FC236}">
                <a16:creationId xmlns:a16="http://schemas.microsoft.com/office/drawing/2014/main" id="{3AE1E2A9-06CC-45AA-8BF6-BC44F537D43F}"/>
              </a:ext>
            </a:extLst>
          </p:cNvPr>
          <p:cNvCxnSpPr>
            <a:cxnSpLocks/>
            <a:stCxn id="30" idx="3"/>
            <a:endCxn id="18" idx="1"/>
          </p:cNvCxnSpPr>
          <p:nvPr/>
        </p:nvCxnSpPr>
        <p:spPr>
          <a:xfrm>
            <a:off x="5191011" y="4750128"/>
            <a:ext cx="853857" cy="12016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3A3F925-56B3-4EAB-955F-E81AD57D8BFD}"/>
              </a:ext>
            </a:extLst>
          </p:cNvPr>
          <p:cNvSpPr txBox="1"/>
          <p:nvPr/>
        </p:nvSpPr>
        <p:spPr>
          <a:xfrm>
            <a:off x="1650668" y="4180967"/>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1650668" y="5423990"/>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3931382" y="4180967"/>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3944911" y="5270102"/>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6736742" y="4180967"/>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52" name="TextBox 51">
            <a:extLst>
              <a:ext uri="{FF2B5EF4-FFF2-40B4-BE49-F238E27FC236}">
                <a16:creationId xmlns:a16="http://schemas.microsoft.com/office/drawing/2014/main" id="{0A8C46CC-CF99-48DC-8F43-2940E40D5623}"/>
              </a:ext>
            </a:extLst>
          </p:cNvPr>
          <p:cNvSpPr txBox="1"/>
          <p:nvPr/>
        </p:nvSpPr>
        <p:spPr>
          <a:xfrm>
            <a:off x="6736742" y="5270125"/>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650668" y="1515571"/>
            <a:ext cx="8701030" cy="1477328"/>
          </a:xfrm>
          <a:prstGeom prst="rect">
            <a:avLst/>
          </a:prstGeom>
          <a:noFill/>
        </p:spPr>
        <p:txBody>
          <a:bodyPr wrap="square">
            <a:spAutoFit/>
          </a:bodyPr>
          <a:lstStyle/>
          <a:p>
            <a:pPr marL="800100">
              <a:tabLst>
                <a:tab pos="1143000" algn="l"/>
                <a:tab pos="1714500" algn="l"/>
                <a:tab pos="3143250" algn="l"/>
              </a:tabLst>
            </a:pPr>
            <a:r>
              <a:rPr lang="en-US" b="1">
                <a:latin typeface="Courier New" panose="02070309020205020404" pitchFamily="49" charset="0"/>
                <a:cs typeface="Times New Roman" panose="02020603050405020304" pitchFamily="18" charset="0"/>
              </a:rPr>
              <a:t>ST	   R1,D2(X2,B2)</a:t>
            </a:r>
          </a:p>
          <a:p>
            <a:pPr marL="457200">
              <a:tabLst>
                <a:tab pos="1828800" algn="l"/>
                <a:tab pos="2514600" algn="l"/>
              </a:tabLst>
            </a:pPr>
            <a:endParaRPr lang="en-US"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eaLnBrk="1" hangingPunct="1">
              <a:defRPr/>
            </a:pPr>
            <a:r>
              <a:rPr lang="en-US">
                <a:sym typeface="Wingdings" panose="05000000000000000000" pitchFamily="2" charset="2"/>
              </a:rPr>
              <a:t>                                         </a:t>
            </a:r>
          </a:p>
          <a:p>
            <a:pPr eaLnBrk="1" hangingPunct="1">
              <a:defRPr/>
            </a:pPr>
            <a:r>
              <a:rPr lang="en-US">
                <a:sym typeface="Wingdings" panose="05000000000000000000" pitchFamily="2" charset="2"/>
              </a:rPr>
              <a:t>                                          </a:t>
            </a:r>
            <a:r>
              <a:rPr lang="en-US"/>
              <a:t>Condition Code – Unchanged</a:t>
            </a:r>
          </a:p>
        </p:txBody>
      </p:sp>
      <p:graphicFrame>
        <p:nvGraphicFramePr>
          <p:cNvPr id="18" name="Table 31">
            <a:extLst>
              <a:ext uri="{FF2B5EF4-FFF2-40B4-BE49-F238E27FC236}">
                <a16:creationId xmlns:a16="http://schemas.microsoft.com/office/drawing/2014/main" id="{4CC25C10-3C65-4291-B4EE-D03B3BB99B8A}"/>
              </a:ext>
            </a:extLst>
          </p:cNvPr>
          <p:cNvGraphicFramePr>
            <a:graphicFrameLocks noGrp="1"/>
          </p:cNvGraphicFramePr>
          <p:nvPr>
            <p:extLst>
              <p:ext uri="{D42A27DB-BD31-4B8C-83A1-F6EECF244321}">
                <p14:modId xmlns:p14="http://schemas.microsoft.com/office/powerpoint/2010/main" val="1567786452"/>
              </p:ext>
            </p:extLst>
          </p:nvPr>
        </p:nvGraphicFramePr>
        <p:xfrm>
          <a:off x="6044868" y="5768940"/>
          <a:ext cx="2616200" cy="36576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pic>
        <p:nvPicPr>
          <p:cNvPr id="4" name="Picture 3">
            <a:extLst>
              <a:ext uri="{FF2B5EF4-FFF2-40B4-BE49-F238E27FC236}">
                <a16:creationId xmlns:a16="http://schemas.microsoft.com/office/drawing/2014/main" id="{1950330C-8BAE-4DCB-BE2F-F025F981416C}"/>
              </a:ext>
            </a:extLst>
          </p:cNvPr>
          <p:cNvPicPr>
            <a:picLocks noChangeAspect="1"/>
          </p:cNvPicPr>
          <p:nvPr/>
        </p:nvPicPr>
        <p:blipFill>
          <a:blip r:embed="rId2"/>
          <a:stretch>
            <a:fillRect/>
          </a:stretch>
        </p:blipFill>
        <p:spPr>
          <a:xfrm>
            <a:off x="2697590" y="2014940"/>
            <a:ext cx="4448175" cy="476250"/>
          </a:xfrm>
          <a:prstGeom prst="rect">
            <a:avLst/>
          </a:prstGeom>
        </p:spPr>
      </p:pic>
      <p:sp>
        <p:nvSpPr>
          <p:cNvPr id="24" name="TextBox 23">
            <a:extLst>
              <a:ext uri="{FF2B5EF4-FFF2-40B4-BE49-F238E27FC236}">
                <a16:creationId xmlns:a16="http://schemas.microsoft.com/office/drawing/2014/main" id="{EB7BB327-35BF-4D7C-9417-A6FE05BAF47A}"/>
              </a:ext>
            </a:extLst>
          </p:cNvPr>
          <p:cNvSpPr txBox="1"/>
          <p:nvPr/>
        </p:nvSpPr>
        <p:spPr>
          <a:xfrm>
            <a:off x="-1" y="3772924"/>
            <a:ext cx="3445565" cy="369332"/>
          </a:xfrm>
          <a:prstGeom prst="rect">
            <a:avLst/>
          </a:prstGeom>
          <a:noFill/>
        </p:spPr>
        <p:txBody>
          <a:bodyPr wrap="square">
            <a:spAutoFit/>
          </a:bodyPr>
          <a:lstStyle>
            <a:defPPr>
              <a:defRPr lang="en-US"/>
            </a:defPPr>
            <a:lvl1pPr marL="800100">
              <a:tabLst>
                <a:tab pos="1143000" algn="l"/>
                <a:tab pos="1714500" algn="l"/>
                <a:tab pos="3143250" algn="l"/>
              </a:tabLst>
              <a:defRPr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defRPr>
            </a:lvl1pPr>
          </a:lstStyle>
          <a:p>
            <a:r>
              <a:rPr lang="en-US"/>
              <a:t>ST	R2,LABEL1</a:t>
            </a:r>
          </a:p>
        </p:txBody>
      </p:sp>
    </p:spTree>
    <p:extLst>
      <p:ext uri="{BB962C8B-B14F-4D97-AF65-F5344CB8AC3E}">
        <p14:creationId xmlns:p14="http://schemas.microsoft.com/office/powerpoint/2010/main" val="3172424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77E91-1055-49C3-8377-6F8D15DE5612}"/>
              </a:ext>
            </a:extLst>
          </p:cNvPr>
          <p:cNvSpPr/>
          <p:nvPr/>
        </p:nvSpPr>
        <p:spPr>
          <a:xfrm>
            <a:off x="1514060" y="3674166"/>
            <a:ext cx="7732644" cy="2527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Store Half word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4" y="824444"/>
            <a:ext cx="1094629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Copies a register’s 2 low order bytes to a halfword storage area.  The contents of the register remain unchanged.</a:t>
            </a:r>
          </a:p>
          <a:p>
            <a:pPr>
              <a:tabLst>
                <a:tab pos="1828800" algn="l"/>
                <a:tab pos="2514600" algn="l"/>
              </a:tabLst>
            </a:pPr>
            <a:r>
              <a:rPr lang="en-US" sz="1800" b="1">
                <a:effectLst/>
                <a:latin typeface="Arial" panose="020B0604020202020204" pitchFamily="34" charset="0"/>
                <a:ea typeface="Times New Roman" panose="02020603050405020304" pitchFamily="18" charset="0"/>
                <a:cs typeface="Times New Roman" panose="02020603050405020304" pitchFamily="18" charset="0"/>
              </a:rPr>
              <a:t>                                                                                                                       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40</a:t>
            </a:r>
            <a:endParaRPr lang="en-US" sz="1800">
              <a:effectLst/>
              <a:latin typeface="Times New Roman" panose="02020603050405020304" pitchFamily="18" charset="0"/>
              <a:ea typeface="Times New Roman" panose="02020603050405020304" pitchFamily="18" charset="0"/>
            </a:endParaRP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extLst>
              <p:ext uri="{D42A27DB-BD31-4B8C-83A1-F6EECF244321}">
                <p14:modId xmlns:p14="http://schemas.microsoft.com/office/powerpoint/2010/main" val="3594089073"/>
              </p:ext>
            </p:extLst>
          </p:nvPr>
        </p:nvGraphicFramePr>
        <p:xfrm>
          <a:off x="3136464" y="4624091"/>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extLst>
              <p:ext uri="{D42A27DB-BD31-4B8C-83A1-F6EECF244321}">
                <p14:modId xmlns:p14="http://schemas.microsoft.com/office/powerpoint/2010/main" val="949327155"/>
              </p:ext>
            </p:extLst>
          </p:nvPr>
        </p:nvGraphicFramePr>
        <p:xfrm>
          <a:off x="6533321" y="4635531"/>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0 E</a:t>
                      </a:r>
                    </a:p>
                  </a:txBody>
                  <a:tcPr/>
                </a:tc>
                <a:tc>
                  <a:txBody>
                    <a:bodyPr/>
                    <a:lstStyle/>
                    <a:p>
                      <a:pPr marL="0" algn="l" defTabSz="914400" rtl="0" eaLnBrk="1" latinLnBrk="0" hangingPunct="1"/>
                      <a:r>
                        <a:rPr lang="en-US" sz="1800" b="1" kern="1200">
                          <a:solidFill>
                            <a:schemeClr val="tx1"/>
                          </a:solidFill>
                          <a:latin typeface="+mn-lt"/>
                          <a:ea typeface="+mn-ea"/>
                          <a:cs typeface="+mn-cs"/>
                        </a:rPr>
                        <a:t>C D</a:t>
                      </a:r>
                    </a:p>
                  </a:txBody>
                  <a:tcPr/>
                </a:tc>
                <a:tc>
                  <a:txBody>
                    <a:bodyPr/>
                    <a:lstStyle/>
                    <a:p>
                      <a:pPr marL="0" algn="l" defTabSz="914400" rtl="0" eaLnBrk="1" latinLnBrk="0" hangingPunct="1"/>
                      <a:r>
                        <a:rPr lang="en-US" sz="1800" b="1" kern="1200">
                          <a:solidFill>
                            <a:schemeClr val="tx1"/>
                          </a:solidFill>
                          <a:latin typeface="+mn-lt"/>
                          <a:ea typeface="+mn-ea"/>
                          <a:cs typeface="+mn-cs"/>
                        </a:rPr>
                        <a:t>2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extLst>
                  <a:ext uri="{0D108BD9-81ED-4DB2-BD59-A6C34878D82A}">
                    <a16:rowId xmlns:a16="http://schemas.microsoft.com/office/drawing/2014/main" val="2651796323"/>
                  </a:ext>
                </a:extLst>
              </a:tr>
            </a:tbl>
          </a:graphicData>
        </a:graphic>
      </p:graphicFrame>
      <p:graphicFrame>
        <p:nvGraphicFramePr>
          <p:cNvPr id="39" name="Table 31">
            <a:extLst>
              <a:ext uri="{FF2B5EF4-FFF2-40B4-BE49-F238E27FC236}">
                <a16:creationId xmlns:a16="http://schemas.microsoft.com/office/drawing/2014/main" id="{37BC389E-5793-4B6E-BD6F-9BC7E3348161}"/>
              </a:ext>
            </a:extLst>
          </p:cNvPr>
          <p:cNvGraphicFramePr>
            <a:graphicFrameLocks noGrp="1"/>
          </p:cNvGraphicFramePr>
          <p:nvPr>
            <p:extLst>
              <p:ext uri="{D42A27DB-BD31-4B8C-83A1-F6EECF244321}">
                <p14:modId xmlns:p14="http://schemas.microsoft.com/office/powerpoint/2010/main" val="942612000"/>
              </p:ext>
            </p:extLst>
          </p:nvPr>
        </p:nvGraphicFramePr>
        <p:xfrm>
          <a:off x="6544521" y="5787677"/>
          <a:ext cx="2492200" cy="369332"/>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69332">
                <a:tc>
                  <a:txBody>
                    <a:bodyPr/>
                    <a:lstStyle/>
                    <a:p>
                      <a:r>
                        <a:rPr lang="en-US" sz="1800">
                          <a:solidFill>
                            <a:schemeClr val="tx1"/>
                          </a:solidFill>
                        </a:rPr>
                        <a:t>  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tc>
                  <a:txBody>
                    <a:bodyPr/>
                    <a:lstStyle/>
                    <a:p>
                      <a:pPr marL="0" algn="l" defTabSz="914400" rtl="0" eaLnBrk="1" latinLnBrk="0" hangingPunct="1"/>
                      <a:r>
                        <a:rPr lang="en-US" sz="1800" b="1" kern="1200">
                          <a:solidFill>
                            <a:schemeClr val="tx1"/>
                          </a:solidFill>
                          <a:latin typeface="+mn-lt"/>
                          <a:ea typeface="+mn-ea"/>
                          <a:cs typeface="+mn-cs"/>
                        </a:rPr>
                        <a:t>2 A</a:t>
                      </a:r>
                    </a:p>
                  </a:txBody>
                  <a:tcPr/>
                </a:tc>
                <a:tc>
                  <a:txBody>
                    <a:bodyPr/>
                    <a:lstStyle/>
                    <a:p>
                      <a:pPr marL="0" algn="l" defTabSz="914400" rtl="0" eaLnBrk="1" latinLnBrk="0" hangingPunct="1"/>
                      <a:r>
                        <a:rPr lang="en-US" sz="1800" b="1" kern="1200">
                          <a:solidFill>
                            <a:schemeClr val="tx1"/>
                          </a:solidFill>
                          <a:latin typeface="+mn-lt"/>
                          <a:ea typeface="+mn-ea"/>
                          <a:cs typeface="+mn-cs"/>
                        </a:rPr>
                        <a:t>9  8</a:t>
                      </a:r>
                    </a:p>
                  </a:txBody>
                  <a:tcPr/>
                </a:tc>
                <a:extLst>
                  <a:ext uri="{0D108BD9-81ED-4DB2-BD59-A6C34878D82A}">
                    <a16:rowId xmlns:a16="http://schemas.microsoft.com/office/drawing/2014/main" val="2651796323"/>
                  </a:ext>
                </a:extLst>
              </a:tr>
            </a:tbl>
          </a:graphicData>
        </a:graphic>
      </p:graphicFrame>
      <p:cxnSp>
        <p:nvCxnSpPr>
          <p:cNvPr id="41" name="Straight Arrow Connector 40">
            <a:extLst>
              <a:ext uri="{FF2B5EF4-FFF2-40B4-BE49-F238E27FC236}">
                <a16:creationId xmlns:a16="http://schemas.microsoft.com/office/drawing/2014/main" id="{3AE1E2A9-06CC-45AA-8BF6-BC44F537D43F}"/>
              </a:ext>
            </a:extLst>
          </p:cNvPr>
          <p:cNvCxnSpPr>
            <a:cxnSpLocks/>
            <a:stCxn id="30" idx="3"/>
            <a:endCxn id="39" idx="1"/>
          </p:cNvCxnSpPr>
          <p:nvPr/>
        </p:nvCxnSpPr>
        <p:spPr>
          <a:xfrm>
            <a:off x="5628664" y="4806971"/>
            <a:ext cx="915857" cy="11653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3A3F925-56B3-4EAB-955F-E81AD57D8BFD}"/>
              </a:ext>
            </a:extLst>
          </p:cNvPr>
          <p:cNvSpPr txBox="1"/>
          <p:nvPr/>
        </p:nvSpPr>
        <p:spPr>
          <a:xfrm>
            <a:off x="2088321" y="4186770"/>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2088321" y="5429793"/>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4369035" y="4186770"/>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4382564" y="5275905"/>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7174395" y="4186770"/>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52" name="TextBox 51">
            <a:extLst>
              <a:ext uri="{FF2B5EF4-FFF2-40B4-BE49-F238E27FC236}">
                <a16:creationId xmlns:a16="http://schemas.microsoft.com/office/drawing/2014/main" id="{0A8C46CC-CF99-48DC-8F43-2940E40D5623}"/>
              </a:ext>
            </a:extLst>
          </p:cNvPr>
          <p:cNvSpPr txBox="1"/>
          <p:nvPr/>
        </p:nvSpPr>
        <p:spPr>
          <a:xfrm>
            <a:off x="7174395" y="5275928"/>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651000" y="1429381"/>
            <a:ext cx="8701030" cy="1661993"/>
          </a:xfrm>
          <a:prstGeom prst="rect">
            <a:avLst/>
          </a:prstGeom>
          <a:noFill/>
        </p:spPr>
        <p:txBody>
          <a:bodyPr wrap="square">
            <a:spAutoFit/>
          </a:bodyPr>
          <a:lstStyle/>
          <a:p>
            <a:pPr marL="457200">
              <a:tabLst>
                <a:tab pos="1828800" algn="l"/>
                <a:tab pos="2514600" algn="l"/>
              </a:tabLst>
            </a:pP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      STH	 R1,D2(X2,B2)</a:t>
            </a:r>
          </a:p>
          <a:p>
            <a:pPr marL="457200">
              <a:tabLst>
                <a:tab pos="1828800" algn="l"/>
                <a:tab pos="2514600" algn="l"/>
              </a:tabLst>
            </a:pPr>
            <a:endParaRPr lang="en-US"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b="1" spc="300">
              <a:latin typeface="Arial" panose="020B0604020202020204" pitchFamily="34" charset="0"/>
              <a:ea typeface="Times New Roman" panose="02020603050405020304" pitchFamily="18" charset="0"/>
              <a:cs typeface="Times New Roman" panose="02020603050405020304" pitchFamily="18" charset="0"/>
            </a:endParaRPr>
          </a:p>
          <a:p>
            <a:pPr>
              <a:defRPr/>
            </a:pPr>
            <a:r>
              <a:rPr lang="en-US" sz="1600">
                <a:sym typeface="Wingdings" panose="05000000000000000000" pitchFamily="2" charset="2"/>
              </a:rPr>
              <a:t>                                               </a:t>
            </a:r>
            <a:r>
              <a:rPr lang="en-US"/>
              <a:t>Condition Code – Unchanged</a:t>
            </a:r>
          </a:p>
          <a:p>
            <a:pPr marL="457200">
              <a:tabLst>
                <a:tab pos="1828800" algn="l"/>
                <a:tab pos="2514600" algn="l"/>
              </a:tabLst>
            </a:pPr>
            <a:endParaRPr lang="en-US" sz="120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A10E7B8E-BF39-47D5-A3A6-F85D662E152E}"/>
              </a:ext>
            </a:extLst>
          </p:cNvPr>
          <p:cNvSpPr txBox="1"/>
          <p:nvPr/>
        </p:nvSpPr>
        <p:spPr>
          <a:xfrm>
            <a:off x="498060" y="3711348"/>
            <a:ext cx="2637183" cy="369332"/>
          </a:xfrm>
          <a:prstGeom prst="rect">
            <a:avLst/>
          </a:prstGeom>
          <a:noFill/>
        </p:spPr>
        <p:txBody>
          <a:bodyPr wrap="square">
            <a:spAutoFit/>
          </a:bodyPr>
          <a:lstStyle/>
          <a:p>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STH	R2,LABEL1</a:t>
            </a:r>
            <a:endParaRPr lang="en-US">
              <a:solidFill>
                <a:srgbClr val="0070C0"/>
              </a:solidFill>
            </a:endParaRPr>
          </a:p>
        </p:txBody>
      </p:sp>
      <p:pic>
        <p:nvPicPr>
          <p:cNvPr id="6" name="Picture 5">
            <a:extLst>
              <a:ext uri="{FF2B5EF4-FFF2-40B4-BE49-F238E27FC236}">
                <a16:creationId xmlns:a16="http://schemas.microsoft.com/office/drawing/2014/main" id="{7126F5CB-2F9A-422E-9471-F408BC291D8F}"/>
              </a:ext>
            </a:extLst>
          </p:cNvPr>
          <p:cNvPicPr>
            <a:picLocks noChangeAspect="1"/>
          </p:cNvPicPr>
          <p:nvPr/>
        </p:nvPicPr>
        <p:blipFill>
          <a:blip r:embed="rId2"/>
          <a:stretch>
            <a:fillRect/>
          </a:stretch>
        </p:blipFill>
        <p:spPr>
          <a:xfrm>
            <a:off x="3011556" y="1910717"/>
            <a:ext cx="4505325" cy="537854"/>
          </a:xfrm>
          <a:prstGeom prst="rect">
            <a:avLst/>
          </a:prstGeom>
        </p:spPr>
      </p:pic>
      <p:graphicFrame>
        <p:nvGraphicFramePr>
          <p:cNvPr id="21" name="Table 31">
            <a:extLst>
              <a:ext uri="{FF2B5EF4-FFF2-40B4-BE49-F238E27FC236}">
                <a16:creationId xmlns:a16="http://schemas.microsoft.com/office/drawing/2014/main" id="{9B8E9057-5D87-41BA-A6B2-D99D10F4513C}"/>
              </a:ext>
            </a:extLst>
          </p:cNvPr>
          <p:cNvGraphicFramePr>
            <a:graphicFrameLocks noGrp="1"/>
          </p:cNvGraphicFramePr>
          <p:nvPr>
            <p:extLst>
              <p:ext uri="{D42A27DB-BD31-4B8C-83A1-F6EECF244321}">
                <p14:modId xmlns:p14="http://schemas.microsoft.com/office/powerpoint/2010/main" val="2428533720"/>
              </p:ext>
            </p:extLst>
          </p:nvPr>
        </p:nvGraphicFramePr>
        <p:xfrm>
          <a:off x="3135243" y="5725358"/>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0 0</a:t>
                      </a:r>
                    </a:p>
                  </a:txBody>
                  <a:tcPr/>
                </a:tc>
                <a:tc>
                  <a:txBody>
                    <a:bodyPr/>
                    <a:lstStyle/>
                    <a:p>
                      <a:pPr marL="0" algn="l" defTabSz="914400" rtl="0" eaLnBrk="1" latinLnBrk="0" hangingPunct="1"/>
                      <a:r>
                        <a:rPr lang="en-US" sz="1800" b="1" kern="1200">
                          <a:solidFill>
                            <a:schemeClr val="tx1"/>
                          </a:solidFill>
                          <a:latin typeface="+mn-lt"/>
                          <a:ea typeface="+mn-ea"/>
                          <a:cs typeface="+mn-cs"/>
                        </a:rPr>
                        <a:t>0 F</a:t>
                      </a:r>
                    </a:p>
                  </a:txBody>
                  <a:tcPr/>
                </a:tc>
                <a:tc>
                  <a:txBody>
                    <a:bodyPr/>
                    <a:lstStyle/>
                    <a:p>
                      <a:pPr marL="0" algn="l" defTabSz="914400" rtl="0" eaLnBrk="1" latinLnBrk="0" hangingPunct="1"/>
                      <a:r>
                        <a:rPr lang="en-US" sz="1800" b="1" kern="1200">
                          <a:solidFill>
                            <a:schemeClr val="tx1"/>
                          </a:solidFill>
                          <a:latin typeface="+mn-lt"/>
                          <a:ea typeface="+mn-ea"/>
                          <a:cs typeface="+mn-cs"/>
                        </a:rPr>
                        <a:t>0 B</a:t>
                      </a:r>
                    </a:p>
                  </a:txBody>
                  <a:tcPr/>
                </a:tc>
                <a:tc>
                  <a:txBody>
                    <a:bodyPr/>
                    <a:lstStyle/>
                    <a:p>
                      <a:pPr marL="0" algn="l" defTabSz="914400" rtl="0" eaLnBrk="1" latinLnBrk="0" hangingPunct="1"/>
                      <a:r>
                        <a:rPr lang="en-US" sz="1800" b="1" kern="1200">
                          <a:solidFill>
                            <a:schemeClr val="tx1"/>
                          </a:solidFill>
                          <a:latin typeface="+mn-lt"/>
                          <a:ea typeface="+mn-ea"/>
                          <a:cs typeface="+mn-cs"/>
                        </a:rPr>
                        <a:t>1 E</a:t>
                      </a:r>
                    </a:p>
                  </a:txBody>
                  <a:tcPr/>
                </a:tc>
                <a:extLst>
                  <a:ext uri="{0D108BD9-81ED-4DB2-BD59-A6C34878D82A}">
                    <a16:rowId xmlns:a16="http://schemas.microsoft.com/office/drawing/2014/main" val="2651796323"/>
                  </a:ext>
                </a:extLst>
              </a:tr>
            </a:tbl>
          </a:graphicData>
        </a:graphic>
      </p:graphicFrame>
    </p:spTree>
    <p:extLst>
      <p:ext uri="{BB962C8B-B14F-4D97-AF65-F5344CB8AC3E}">
        <p14:creationId xmlns:p14="http://schemas.microsoft.com/office/powerpoint/2010/main" val="3447980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Store multiple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4" y="824444"/>
            <a:ext cx="1094629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Copies the contents of consecutively numbered registers to consecutive fullwords of storage.</a:t>
            </a:r>
            <a:r>
              <a:rPr lang="en-US" sz="1800" b="1">
                <a:effectLst/>
                <a:latin typeface="Arial" panose="020B0604020202020204" pitchFamily="34" charset="0"/>
                <a:ea typeface="Times New Roman" panose="02020603050405020304" pitchFamily="18" charset="0"/>
                <a:cs typeface="Times New Roman" panose="02020603050405020304" pitchFamily="18" charset="0"/>
              </a:rPr>
              <a:t>									               RS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90</a:t>
            </a:r>
            <a:endParaRPr lang="en-US" sz="1800">
              <a:effectLst/>
              <a:latin typeface="Times New Roman" panose="02020603050405020304" pitchFamily="18" charset="0"/>
              <a:ea typeface="Times New Roman" panose="02020603050405020304" pitchFamily="18" charset="0"/>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558589" y="1564857"/>
            <a:ext cx="10356970" cy="1200329"/>
          </a:xfrm>
          <a:prstGeom prst="rect">
            <a:avLst/>
          </a:prstGeom>
          <a:noFill/>
        </p:spPr>
        <p:txBody>
          <a:bodyPr wrap="square">
            <a:spAutoFit/>
          </a:bodyPr>
          <a:lstStyle/>
          <a:p>
            <a:pPr marL="457200">
              <a:tabLst>
                <a:tab pos="1828800" algn="l"/>
                <a:tab pos="2514600" algn="l"/>
              </a:tabLst>
            </a:pP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STM	R1,R3,D2(B2)</a:t>
            </a:r>
          </a:p>
          <a:p>
            <a:pPr marL="457200">
              <a:tabLst>
                <a:tab pos="1828800" algn="l"/>
                <a:tab pos="2514600" algn="l"/>
              </a:tabLst>
            </a:pPr>
            <a:endParaRPr lang="en-US" b="1" spc="300">
              <a:latin typeface="Arial" panose="020B0604020202020204" pitchFamily="34" charset="0"/>
              <a:ea typeface="Times New Roman" panose="02020603050405020304" pitchFamily="18" charset="0"/>
              <a:cs typeface="Times New Roman" panose="02020603050405020304" pitchFamily="18" charset="0"/>
            </a:endParaRPr>
          </a:p>
          <a:p>
            <a:pPr eaLnBrk="1" hangingPunct="1">
              <a:defRPr/>
            </a:pPr>
            <a:r>
              <a:rPr lang="en-US" sz="1600">
                <a:sym typeface="Wingdings" panose="05000000000000000000" pitchFamily="2" charset="2"/>
              </a:rPr>
              <a:t>                                                                                                                    </a:t>
            </a:r>
            <a:r>
              <a:rPr lang="en-US" altLang="en-US"/>
              <a:t>Condition Code – Not Changed</a:t>
            </a:r>
            <a:endParaRPr lang="en-US">
              <a:solidFill>
                <a:schemeClr val="tx1"/>
              </a:solidFill>
            </a:endParaRPr>
          </a:p>
          <a:p>
            <a:pPr>
              <a:defRPr/>
            </a:pPr>
            <a:r>
              <a:rPr lang="en-US">
                <a:solidFill>
                  <a:schemeClr val="tx1"/>
                </a:solidFill>
              </a:rPr>
              <a:t>                                                                                                      </a:t>
            </a:r>
            <a:endParaRPr lang="en-US" sz="12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265C9EE-39D3-4E7A-96E2-F127514C2BBA}"/>
              </a:ext>
            </a:extLst>
          </p:cNvPr>
          <p:cNvPicPr>
            <a:picLocks noChangeAspect="1"/>
          </p:cNvPicPr>
          <p:nvPr/>
        </p:nvPicPr>
        <p:blipFill>
          <a:blip r:embed="rId2"/>
          <a:stretch>
            <a:fillRect/>
          </a:stretch>
        </p:blipFill>
        <p:spPr>
          <a:xfrm>
            <a:off x="2279374" y="2064081"/>
            <a:ext cx="4457700" cy="514350"/>
          </a:xfrm>
          <a:prstGeom prst="rect">
            <a:avLst/>
          </a:prstGeom>
        </p:spPr>
      </p:pic>
      <p:sp>
        <p:nvSpPr>
          <p:cNvPr id="21" name="TextBox 20">
            <a:extLst>
              <a:ext uri="{FF2B5EF4-FFF2-40B4-BE49-F238E27FC236}">
                <a16:creationId xmlns:a16="http://schemas.microsoft.com/office/drawing/2014/main" id="{B78C60AF-2951-4A46-9788-70CA12077B67}"/>
              </a:ext>
            </a:extLst>
          </p:cNvPr>
          <p:cNvSpPr txBox="1"/>
          <p:nvPr/>
        </p:nvSpPr>
        <p:spPr>
          <a:xfrm>
            <a:off x="-245134" y="3244334"/>
            <a:ext cx="3385868" cy="369332"/>
          </a:xfrm>
          <a:prstGeom prst="rect">
            <a:avLst/>
          </a:prstGeom>
          <a:noFill/>
        </p:spPr>
        <p:txBody>
          <a:bodyPr wrap="square">
            <a:spAutoFit/>
          </a:bodyPr>
          <a:lstStyle>
            <a:defPPr>
              <a:defRPr lang="en-US"/>
            </a:defPPr>
            <a:lvl1pPr marL="800100">
              <a:tabLst>
                <a:tab pos="1143000" algn="l"/>
                <a:tab pos="1714500" algn="l"/>
                <a:tab pos="3143250" algn="l"/>
              </a:tabLst>
              <a:defRPr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defRPr>
            </a:lvl1pPr>
          </a:lstStyle>
          <a:p>
            <a:r>
              <a:rPr lang="en-US"/>
              <a:t>STM	R3,R5,DATA</a:t>
            </a:r>
          </a:p>
        </p:txBody>
      </p:sp>
      <p:pic>
        <p:nvPicPr>
          <p:cNvPr id="8" name="Picture 7">
            <a:extLst>
              <a:ext uri="{FF2B5EF4-FFF2-40B4-BE49-F238E27FC236}">
                <a16:creationId xmlns:a16="http://schemas.microsoft.com/office/drawing/2014/main" id="{951C55C0-00B6-45CA-A054-F7C848AD96AE}"/>
              </a:ext>
            </a:extLst>
          </p:cNvPr>
          <p:cNvPicPr>
            <a:picLocks noChangeAspect="1"/>
          </p:cNvPicPr>
          <p:nvPr/>
        </p:nvPicPr>
        <p:blipFill>
          <a:blip r:embed="rId3"/>
          <a:stretch>
            <a:fillRect/>
          </a:stretch>
        </p:blipFill>
        <p:spPr>
          <a:xfrm>
            <a:off x="947468" y="3842952"/>
            <a:ext cx="5347315" cy="2311420"/>
          </a:xfrm>
          <a:prstGeom prst="rect">
            <a:avLst/>
          </a:prstGeom>
        </p:spPr>
      </p:pic>
      <p:sp>
        <p:nvSpPr>
          <p:cNvPr id="24" name="TextBox 23">
            <a:extLst>
              <a:ext uri="{FF2B5EF4-FFF2-40B4-BE49-F238E27FC236}">
                <a16:creationId xmlns:a16="http://schemas.microsoft.com/office/drawing/2014/main" id="{D46A13DF-67D8-4361-BA25-3FCBDE3EDB1D}"/>
              </a:ext>
            </a:extLst>
          </p:cNvPr>
          <p:cNvSpPr txBox="1"/>
          <p:nvPr/>
        </p:nvSpPr>
        <p:spPr>
          <a:xfrm>
            <a:off x="8274326" y="3829584"/>
            <a:ext cx="1153146" cy="400110"/>
          </a:xfrm>
          <a:prstGeom prst="rect">
            <a:avLst/>
          </a:prstGeom>
          <a:noFill/>
        </p:spPr>
        <p:txBody>
          <a:bodyPr wrap="square">
            <a:spAutoFit/>
          </a:bodyPr>
          <a:lstStyle/>
          <a:p>
            <a:r>
              <a:rPr lang="en-US" sz="20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DATA</a:t>
            </a:r>
            <a:endParaRPr lang="en-US" sz="2000"/>
          </a:p>
        </p:txBody>
      </p:sp>
      <p:pic>
        <p:nvPicPr>
          <p:cNvPr id="15" name="Picture 14">
            <a:extLst>
              <a:ext uri="{FF2B5EF4-FFF2-40B4-BE49-F238E27FC236}">
                <a16:creationId xmlns:a16="http://schemas.microsoft.com/office/drawing/2014/main" id="{8A149BBB-1906-4359-A7E2-8EA93B7B68C5}"/>
              </a:ext>
            </a:extLst>
          </p:cNvPr>
          <p:cNvPicPr>
            <a:picLocks noChangeAspect="1"/>
          </p:cNvPicPr>
          <p:nvPr/>
        </p:nvPicPr>
        <p:blipFill>
          <a:blip r:embed="rId4"/>
          <a:stretch>
            <a:fillRect/>
          </a:stretch>
        </p:blipFill>
        <p:spPr>
          <a:xfrm>
            <a:off x="7195932" y="4338992"/>
            <a:ext cx="3582048" cy="1802012"/>
          </a:xfrm>
          <a:prstGeom prst="rect">
            <a:avLst/>
          </a:prstGeom>
        </p:spPr>
      </p:pic>
      <p:sp>
        <p:nvSpPr>
          <p:cNvPr id="7" name="Rectangle 6">
            <a:extLst>
              <a:ext uri="{FF2B5EF4-FFF2-40B4-BE49-F238E27FC236}">
                <a16:creationId xmlns:a16="http://schemas.microsoft.com/office/drawing/2014/main" id="{CA958545-E2C6-4D16-A869-3FEC0CB2EDE0}"/>
              </a:ext>
            </a:extLst>
          </p:cNvPr>
          <p:cNvSpPr/>
          <p:nvPr/>
        </p:nvSpPr>
        <p:spPr>
          <a:xfrm>
            <a:off x="2488960" y="2165021"/>
            <a:ext cx="543340" cy="304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r>
              <a:rPr lang="en-US">
                <a:solidFill>
                  <a:schemeClr val="tx1"/>
                </a:solidFill>
              </a:rPr>
              <a:t>90</a:t>
            </a:r>
          </a:p>
        </p:txBody>
      </p:sp>
    </p:spTree>
    <p:extLst>
      <p:ext uri="{BB962C8B-B14F-4D97-AF65-F5344CB8AC3E}">
        <p14:creationId xmlns:p14="http://schemas.microsoft.com/office/powerpoint/2010/main" val="1827764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a:xfrm>
            <a:off x="941195" y="232199"/>
            <a:ext cx="10468927" cy="475652"/>
          </a:xfrm>
        </p:spPr>
        <p:txBody>
          <a:bodyPr anchor="ctr">
            <a:normAutofit/>
          </a:bodyPr>
          <a:lstStyle/>
          <a:p>
            <a:pPr algn="ctr"/>
            <a:r>
              <a:rPr lang="en-GB" b="1"/>
              <a:t>Summarizing -Load and Store Instructions</a:t>
            </a:r>
            <a:endParaRPr lang="en-US" b="1"/>
          </a:p>
        </p:txBody>
      </p:sp>
      <p:sp>
        <p:nvSpPr>
          <p:cNvPr id="10" name="Text Placeholder 2">
            <a:extLst>
              <a:ext uri="{FF2B5EF4-FFF2-40B4-BE49-F238E27FC236}">
                <a16:creationId xmlns:a16="http://schemas.microsoft.com/office/drawing/2014/main" id="{5259FC2E-C1B4-4593-AF68-182C8CA8FBB0}"/>
              </a:ext>
            </a:extLst>
          </p:cNvPr>
          <p:cNvSpPr>
            <a:spLocks noGrp="1"/>
          </p:cNvSpPr>
          <p:nvPr>
            <p:ph type="body" sz="quarter" idx="24"/>
          </p:nvPr>
        </p:nvSpPr>
        <p:spPr>
          <a:xfrm>
            <a:off x="941195" y="2739057"/>
            <a:ext cx="3262604" cy="2442544"/>
          </a:xfrm>
          <a:ln w="38100">
            <a:noFill/>
          </a:ln>
        </p:spPr>
        <p:txBody>
          <a:bodyPr>
            <a:noAutofit/>
          </a:bodyPr>
          <a:lstStyle/>
          <a:p>
            <a:r>
              <a:rPr lang="en-US" sz="2000"/>
              <a:t>Load Address – </a:t>
            </a:r>
            <a:r>
              <a:rPr lang="en-US" sz="2000" b="1">
                <a:solidFill>
                  <a:srgbClr val="FF0000"/>
                </a:solidFill>
              </a:rPr>
              <a:t>LA - RX</a:t>
            </a:r>
          </a:p>
          <a:p>
            <a:r>
              <a:rPr lang="en-US" sz="2000"/>
              <a:t>Load Register – </a:t>
            </a:r>
            <a:r>
              <a:rPr lang="en-US" sz="2000" b="1">
                <a:solidFill>
                  <a:srgbClr val="FF0000"/>
                </a:solidFill>
              </a:rPr>
              <a:t>LR - RR</a:t>
            </a:r>
          </a:p>
          <a:p>
            <a:r>
              <a:rPr lang="en-US" sz="2000"/>
              <a:t>Load Full word – </a:t>
            </a:r>
            <a:r>
              <a:rPr lang="en-US" sz="2000" b="1">
                <a:solidFill>
                  <a:srgbClr val="FF0000"/>
                </a:solidFill>
              </a:rPr>
              <a:t>L - RX</a:t>
            </a:r>
          </a:p>
          <a:p>
            <a:r>
              <a:rPr lang="en-US" sz="2000"/>
              <a:t>Load Halfword – </a:t>
            </a:r>
            <a:r>
              <a:rPr lang="en-US" sz="2000" b="1">
                <a:solidFill>
                  <a:srgbClr val="FF0000"/>
                </a:solidFill>
              </a:rPr>
              <a:t>LH - RX</a:t>
            </a:r>
          </a:p>
          <a:p>
            <a:r>
              <a:rPr lang="en-US" sz="2000"/>
              <a:t>Load Multiple – </a:t>
            </a:r>
            <a:r>
              <a:rPr lang="en-US" sz="2000" b="1">
                <a:solidFill>
                  <a:srgbClr val="FF0000"/>
                </a:solidFill>
              </a:rPr>
              <a:t>LM - RR</a:t>
            </a:r>
          </a:p>
          <a:p>
            <a:endParaRPr lang="en-US" sz="2000" b="1">
              <a:solidFill>
                <a:srgbClr val="FF0000"/>
              </a:solidFill>
            </a:endParaRPr>
          </a:p>
          <a:p>
            <a:endParaRPr lang="en-US" sz="2000"/>
          </a:p>
          <a:p>
            <a:endParaRPr lang="en-US" sz="2000"/>
          </a:p>
          <a:p>
            <a:pPr marL="0" indent="0">
              <a:buNone/>
            </a:pPr>
            <a:endParaRPr lang="en-US" sz="2000" b="1">
              <a:solidFill>
                <a:srgbClr val="FF0000"/>
              </a:solidFill>
            </a:endParaRPr>
          </a:p>
        </p:txBody>
      </p:sp>
      <p:sp>
        <p:nvSpPr>
          <p:cNvPr id="12" name="Text Placeholder 3">
            <a:extLst>
              <a:ext uri="{FF2B5EF4-FFF2-40B4-BE49-F238E27FC236}">
                <a16:creationId xmlns:a16="http://schemas.microsoft.com/office/drawing/2014/main" id="{003195E4-C580-4CD4-BA15-2097C82861AA}"/>
              </a:ext>
            </a:extLst>
          </p:cNvPr>
          <p:cNvSpPr>
            <a:spLocks noGrp="1"/>
          </p:cNvSpPr>
          <p:nvPr>
            <p:ph type="body" sz="quarter" idx="25"/>
          </p:nvPr>
        </p:nvSpPr>
        <p:spPr>
          <a:xfrm>
            <a:off x="4838511" y="2739057"/>
            <a:ext cx="3149692" cy="2442544"/>
          </a:xfrm>
        </p:spPr>
        <p:txBody>
          <a:bodyPr>
            <a:noAutofit/>
          </a:bodyPr>
          <a:lstStyle/>
          <a:p>
            <a:r>
              <a:rPr lang="en-US" sz="2000"/>
              <a:t>Store Full word – </a:t>
            </a:r>
            <a:r>
              <a:rPr lang="en-US" sz="2000" b="1">
                <a:solidFill>
                  <a:srgbClr val="FF0000"/>
                </a:solidFill>
              </a:rPr>
              <a:t>ST - RX</a:t>
            </a:r>
          </a:p>
          <a:p>
            <a:r>
              <a:rPr lang="en-US" sz="2000"/>
              <a:t>Store Halfword –</a:t>
            </a:r>
            <a:r>
              <a:rPr lang="en-US" sz="2000" b="1">
                <a:solidFill>
                  <a:srgbClr val="FF0000"/>
                </a:solidFill>
              </a:rPr>
              <a:t>STH - RX</a:t>
            </a:r>
          </a:p>
          <a:p>
            <a:r>
              <a:rPr lang="en-US" sz="2000"/>
              <a:t>Store Multiple –</a:t>
            </a:r>
            <a:r>
              <a:rPr lang="en-US" sz="2000" b="1">
                <a:solidFill>
                  <a:srgbClr val="FF0000"/>
                </a:solidFill>
              </a:rPr>
              <a:t>STM- RS</a:t>
            </a:r>
          </a:p>
          <a:p>
            <a:endParaRPr lang="en-US" sz="2000" b="1">
              <a:solidFill>
                <a:srgbClr val="FF0000"/>
              </a:solidFill>
            </a:endParaRPr>
          </a:p>
          <a:p>
            <a:endParaRPr lang="en-US" sz="2000"/>
          </a:p>
          <a:p>
            <a:endParaRPr lang="en-US" sz="2000" b="1">
              <a:solidFill>
                <a:srgbClr val="FF0000"/>
              </a:solidFill>
            </a:endParaRPr>
          </a:p>
          <a:p>
            <a:pPr marL="0" indent="0">
              <a:buNone/>
            </a:pPr>
            <a:endParaRPr lang="en-US" sz="2000" b="1">
              <a:solidFill>
                <a:srgbClr val="FF0000"/>
              </a:solidFill>
            </a:endParaRPr>
          </a:p>
        </p:txBody>
      </p:sp>
      <p:sp>
        <p:nvSpPr>
          <p:cNvPr id="14" name="Text Placeholder 4">
            <a:extLst>
              <a:ext uri="{FF2B5EF4-FFF2-40B4-BE49-F238E27FC236}">
                <a16:creationId xmlns:a16="http://schemas.microsoft.com/office/drawing/2014/main" id="{81F587E5-81B7-4F97-B5B9-76145FBA2B80}"/>
              </a:ext>
            </a:extLst>
          </p:cNvPr>
          <p:cNvSpPr>
            <a:spLocks noGrp="1"/>
          </p:cNvSpPr>
          <p:nvPr>
            <p:ph type="body" sz="quarter" idx="26"/>
          </p:nvPr>
        </p:nvSpPr>
        <p:spPr>
          <a:xfrm>
            <a:off x="8409110" y="2714624"/>
            <a:ext cx="3562481" cy="3244741"/>
          </a:xfrm>
        </p:spPr>
        <p:txBody>
          <a:bodyPr>
            <a:normAutofit/>
          </a:bodyPr>
          <a:lstStyle/>
          <a:p>
            <a:r>
              <a:rPr lang="en-US" sz="2000"/>
              <a:t>Insert Character - </a:t>
            </a:r>
            <a:r>
              <a:rPr lang="en-US" sz="2000" b="1">
                <a:solidFill>
                  <a:srgbClr val="FF0000"/>
                </a:solidFill>
              </a:rPr>
              <a:t>IC</a:t>
            </a:r>
          </a:p>
          <a:p>
            <a:r>
              <a:rPr lang="en-US" sz="2000"/>
              <a:t>Insert Character under Mask</a:t>
            </a:r>
          </a:p>
          <a:p>
            <a:pPr marL="0" indent="0">
              <a:buNone/>
            </a:pPr>
            <a:r>
              <a:rPr lang="en-US" sz="2000"/>
              <a:t>     –  </a:t>
            </a:r>
            <a:r>
              <a:rPr lang="en-US" sz="2000" b="1">
                <a:solidFill>
                  <a:srgbClr val="FF0000"/>
                </a:solidFill>
              </a:rPr>
              <a:t>ICM</a:t>
            </a:r>
          </a:p>
          <a:p>
            <a:r>
              <a:rPr lang="en-US" sz="2000"/>
              <a:t>Store Character -</a:t>
            </a:r>
            <a:r>
              <a:rPr lang="en-US" sz="2000" b="1">
                <a:solidFill>
                  <a:srgbClr val="FF0000"/>
                </a:solidFill>
              </a:rPr>
              <a:t>STC</a:t>
            </a:r>
          </a:p>
          <a:p>
            <a:r>
              <a:rPr lang="en-US" sz="2000"/>
              <a:t>Store Character under Mask</a:t>
            </a:r>
          </a:p>
          <a:p>
            <a:pPr marL="0" indent="0">
              <a:buNone/>
            </a:pPr>
            <a:r>
              <a:rPr lang="en-US" sz="2000"/>
              <a:t>     –  </a:t>
            </a:r>
            <a:r>
              <a:rPr lang="en-US" sz="2000" b="1">
                <a:solidFill>
                  <a:srgbClr val="FF0000"/>
                </a:solidFill>
              </a:rPr>
              <a:t>STCM</a:t>
            </a:r>
          </a:p>
          <a:p>
            <a:endParaRPr lang="en-US" sz="2000"/>
          </a:p>
          <a:p>
            <a:endParaRPr lang="en-US" sz="2000"/>
          </a:p>
        </p:txBody>
      </p:sp>
      <p:sp>
        <p:nvSpPr>
          <p:cNvPr id="2" name="Rectangle 1">
            <a:extLst>
              <a:ext uri="{FF2B5EF4-FFF2-40B4-BE49-F238E27FC236}">
                <a16:creationId xmlns:a16="http://schemas.microsoft.com/office/drawing/2014/main" id="{91D3979B-5677-4928-8862-6D5BB09B22E1}"/>
              </a:ext>
            </a:extLst>
          </p:cNvPr>
          <p:cNvSpPr/>
          <p:nvPr/>
        </p:nvSpPr>
        <p:spPr>
          <a:xfrm>
            <a:off x="8409110" y="2714624"/>
            <a:ext cx="3393684" cy="244254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Tree>
    <p:extLst>
      <p:ext uri="{BB962C8B-B14F-4D97-AF65-F5344CB8AC3E}">
        <p14:creationId xmlns:p14="http://schemas.microsoft.com/office/powerpoint/2010/main" val="3902188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Placeholder 81" descr="A picture containing television&#10;&#10;Description automatically generated">
            <a:extLst>
              <a:ext uri="{FF2B5EF4-FFF2-40B4-BE49-F238E27FC236}">
                <a16:creationId xmlns:a16="http://schemas.microsoft.com/office/drawing/2014/main" id="{D3AB7C57-D40E-4C52-B131-73C70ED4067A}"/>
              </a:ext>
            </a:extLst>
          </p:cNvPr>
          <p:cNvPicPr>
            <a:picLocks noGrp="1" noChangeAspect="1"/>
          </p:cNvPicPr>
          <p:nvPr>
            <p:ph type="pic" sz="quarter" idx="12"/>
          </p:nvPr>
        </p:nvPicPr>
        <p:blipFill>
          <a:blip r:embed="rId2" cstate="email">
            <a:extLst>
              <a:ext uri="{28A0092B-C50C-407E-A947-70E740481C1C}">
                <a14:useLocalDpi xmlns:a14="http://schemas.microsoft.com/office/drawing/2010/main" val="0"/>
              </a:ext>
            </a:extLst>
          </a:blip>
          <a:srcRect/>
          <a:stretch>
            <a:fillRect/>
          </a:stretch>
        </p:blipFill>
        <p:spPr/>
      </p:pic>
      <p:pic>
        <p:nvPicPr>
          <p:cNvPr id="84" name="Picture Placeholder 83" descr="A picture containing television&#10;&#10;Description automatically generated">
            <a:extLst>
              <a:ext uri="{FF2B5EF4-FFF2-40B4-BE49-F238E27FC236}">
                <a16:creationId xmlns:a16="http://schemas.microsoft.com/office/drawing/2014/main" id="{D17F41D3-34A1-4C7C-8CF9-A27CCE7B51CE}"/>
              </a:ext>
            </a:extLst>
          </p:cNvPr>
          <p:cNvPicPr>
            <a:picLocks noGrp="1" noChangeAspect="1"/>
          </p:cNvPicPr>
          <p:nvPr>
            <p:ph type="pic" sz="quarter" idx="17"/>
          </p:nvPr>
        </p:nvPicPr>
        <p:blipFill>
          <a:blip r:embed="rId3" cstate="email">
            <a:extLst>
              <a:ext uri="{28A0092B-C50C-407E-A947-70E740481C1C}">
                <a14:useLocalDpi xmlns:a14="http://schemas.microsoft.com/office/drawing/2010/main" val="0"/>
              </a:ext>
            </a:extLst>
          </a:blip>
          <a:srcRect/>
          <a:stretch>
            <a:fillRect/>
          </a:stretch>
        </p:blipFill>
        <p:spPr/>
      </p:pic>
      <p:sp>
        <p:nvSpPr>
          <p:cNvPr id="87" name="Picture Placeholder 86">
            <a:extLst>
              <a:ext uri="{FF2B5EF4-FFF2-40B4-BE49-F238E27FC236}">
                <a16:creationId xmlns:a16="http://schemas.microsoft.com/office/drawing/2014/main" id="{90CA3E49-F701-44AB-801C-7A75F54C3612}"/>
              </a:ext>
            </a:extLst>
          </p:cNvPr>
          <p:cNvSpPr>
            <a:spLocks noGrp="1"/>
          </p:cNvSpPr>
          <p:nvPr>
            <p:ph type="pic" sz="quarter" idx="19"/>
          </p:nvPr>
        </p:nvSpPr>
        <p:spPr>
          <a:xfrm>
            <a:off x="58664" y="1507577"/>
            <a:ext cx="8081818" cy="2970976"/>
          </a:xfrm>
        </p:spPr>
      </p:sp>
      <p:sp>
        <p:nvSpPr>
          <p:cNvPr id="88" name="Text Placeholder 87">
            <a:extLst>
              <a:ext uri="{FF2B5EF4-FFF2-40B4-BE49-F238E27FC236}">
                <a16:creationId xmlns:a16="http://schemas.microsoft.com/office/drawing/2014/main" id="{99FE49F8-30AB-4440-A0AE-F15C1ACDF9E8}"/>
              </a:ext>
            </a:extLst>
          </p:cNvPr>
          <p:cNvSpPr>
            <a:spLocks noGrp="1"/>
          </p:cNvSpPr>
          <p:nvPr>
            <p:ph type="body" sz="quarter" idx="20"/>
          </p:nvPr>
        </p:nvSpPr>
        <p:spPr/>
        <p:txBody>
          <a:bodyPr>
            <a:normAutofit/>
          </a:bodyPr>
          <a:lstStyle/>
          <a:p>
            <a:r>
              <a:rPr lang="en-US"/>
              <a:t>Assembler Training</a:t>
            </a:r>
          </a:p>
        </p:txBody>
      </p:sp>
      <p:sp>
        <p:nvSpPr>
          <p:cNvPr id="92" name="Text Placeholder 91">
            <a:extLst>
              <a:ext uri="{FF2B5EF4-FFF2-40B4-BE49-F238E27FC236}">
                <a16:creationId xmlns:a16="http://schemas.microsoft.com/office/drawing/2014/main" id="{49B2A10C-AF80-46BF-97DB-2CFF4AE61FEA}"/>
              </a:ext>
            </a:extLst>
          </p:cNvPr>
          <p:cNvSpPr>
            <a:spLocks noGrp="1"/>
          </p:cNvSpPr>
          <p:nvPr>
            <p:ph type="body" sz="quarter" idx="27"/>
          </p:nvPr>
        </p:nvSpPr>
        <p:spPr>
          <a:xfrm>
            <a:off x="115270" y="2736371"/>
            <a:ext cx="6807201" cy="635555"/>
          </a:xfrm>
        </p:spPr>
        <p:txBody>
          <a:bodyPr/>
          <a:lstStyle/>
          <a:p>
            <a:r>
              <a:rPr lang="en-US"/>
              <a:t>Session 3</a:t>
            </a:r>
          </a:p>
        </p:txBody>
      </p:sp>
      <p:pic>
        <p:nvPicPr>
          <p:cNvPr id="5" name="Picture 4">
            <a:extLst>
              <a:ext uri="{FF2B5EF4-FFF2-40B4-BE49-F238E27FC236}">
                <a16:creationId xmlns:a16="http://schemas.microsoft.com/office/drawing/2014/main" id="{86E81EE5-4AB7-45B2-A8DB-4005E33EC378}"/>
              </a:ext>
            </a:extLst>
          </p:cNvPr>
          <p:cNvPicPr>
            <a:picLocks noChangeAspect="1"/>
          </p:cNvPicPr>
          <p:nvPr/>
        </p:nvPicPr>
        <p:blipFill>
          <a:blip r:embed="rId4"/>
          <a:stretch>
            <a:fillRect/>
          </a:stretch>
        </p:blipFill>
        <p:spPr>
          <a:xfrm>
            <a:off x="3739250" y="2808082"/>
            <a:ext cx="720645" cy="428106"/>
          </a:xfrm>
          <a:prstGeom prst="rect">
            <a:avLst/>
          </a:prstGeom>
        </p:spPr>
      </p:pic>
    </p:spTree>
    <p:extLst>
      <p:ext uri="{BB962C8B-B14F-4D97-AF65-F5344CB8AC3E}">
        <p14:creationId xmlns:p14="http://schemas.microsoft.com/office/powerpoint/2010/main" val="687924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Insert Character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824444"/>
            <a:ext cx="1106556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Inserts a storage byte into a register’s low-order byte.  The register’s high order byte and the source data remain unchanged.</a:t>
            </a:r>
            <a:r>
              <a:rPr lang="en-US" sz="1800" b="1">
                <a:effectLst/>
                <a:latin typeface="Arial" panose="020B0604020202020204" pitchFamily="34" charset="0"/>
                <a:ea typeface="Times New Roman" panose="02020603050405020304" pitchFamily="18" charset="0"/>
                <a:cs typeface="Times New Roman" panose="02020603050405020304" pitchFamily="18" charset="0"/>
              </a:rPr>
              <a:t>                                                                                            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43</a:t>
            </a:r>
            <a:endParaRPr lang="en-US" sz="1800">
              <a:effectLst/>
              <a:latin typeface="Times New Roman" panose="02020603050405020304" pitchFamily="18" charset="0"/>
              <a:ea typeface="Times New Roman" panose="02020603050405020304" pitchFamily="18" charset="0"/>
            </a:endParaRP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nvGraphicFramePr>
        <p:xfrm>
          <a:off x="2699143" y="4497522"/>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E</a:t>
                      </a:r>
                    </a:p>
                  </a:txBody>
                  <a:tcPr/>
                </a:tc>
                <a:tc>
                  <a:txBody>
                    <a:bodyPr/>
                    <a:lstStyle/>
                    <a:p>
                      <a:pPr marL="0" algn="l" defTabSz="914400" rtl="0" eaLnBrk="1" latinLnBrk="0" hangingPunct="1"/>
                      <a:r>
                        <a:rPr lang="en-US" sz="1800" b="1" kern="1200">
                          <a:solidFill>
                            <a:schemeClr val="tx1"/>
                          </a:solidFill>
                          <a:latin typeface="+mn-lt"/>
                          <a:ea typeface="+mn-ea"/>
                          <a:cs typeface="+mn-cs"/>
                        </a:rPr>
                        <a:t>F 2</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1 0</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extLst>
              <p:ext uri="{D42A27DB-BD31-4B8C-83A1-F6EECF244321}">
                <p14:modId xmlns:p14="http://schemas.microsoft.com/office/powerpoint/2010/main" val="1999805093"/>
              </p:ext>
            </p:extLst>
          </p:nvPr>
        </p:nvGraphicFramePr>
        <p:xfrm>
          <a:off x="6096000" y="4508408"/>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C 1</a:t>
                      </a:r>
                    </a:p>
                  </a:txBody>
                  <a:tcPr/>
                </a:tc>
                <a:tc>
                  <a:txBody>
                    <a:bodyPr/>
                    <a:lstStyle/>
                    <a:p>
                      <a:pPr marL="0" algn="l" defTabSz="914400" rtl="0" eaLnBrk="1" latinLnBrk="0" hangingPunct="1"/>
                      <a:r>
                        <a:rPr lang="en-US" sz="1800" b="1" kern="1200">
                          <a:solidFill>
                            <a:schemeClr val="tx1"/>
                          </a:solidFill>
                          <a:latin typeface="+mn-lt"/>
                          <a:ea typeface="+mn-ea"/>
                          <a:cs typeface="+mn-cs"/>
                        </a:rPr>
                        <a:t>C 2</a:t>
                      </a:r>
                    </a:p>
                  </a:txBody>
                  <a:tcPr/>
                </a:tc>
                <a:tc>
                  <a:txBody>
                    <a:bodyPr/>
                    <a:lstStyle/>
                    <a:p>
                      <a:pPr marL="0" algn="l" defTabSz="914400" rtl="0" eaLnBrk="1" latinLnBrk="0" hangingPunct="1"/>
                      <a:r>
                        <a:rPr lang="en-US" sz="1800" b="1" kern="1200">
                          <a:solidFill>
                            <a:schemeClr val="tx1"/>
                          </a:solidFill>
                          <a:latin typeface="+mn-lt"/>
                          <a:ea typeface="+mn-ea"/>
                          <a:cs typeface="+mn-cs"/>
                        </a:rPr>
                        <a:t>C 3</a:t>
                      </a:r>
                    </a:p>
                  </a:txBody>
                  <a:tcPr/>
                </a:tc>
                <a:tc>
                  <a:txBody>
                    <a:bodyPr/>
                    <a:lstStyle/>
                    <a:p>
                      <a:pPr marL="0" algn="l" defTabSz="914400" rtl="0" eaLnBrk="1" latinLnBrk="0" hangingPunct="1"/>
                      <a:r>
                        <a:rPr lang="en-US" sz="1800" b="1" kern="1200">
                          <a:solidFill>
                            <a:schemeClr val="tx1"/>
                          </a:solidFill>
                          <a:latin typeface="+mn-lt"/>
                          <a:ea typeface="+mn-ea"/>
                          <a:cs typeface="+mn-cs"/>
                        </a:rPr>
                        <a:t>C 4</a:t>
                      </a:r>
                    </a:p>
                  </a:txBody>
                  <a:tcPr/>
                </a:tc>
                <a:extLst>
                  <a:ext uri="{0D108BD9-81ED-4DB2-BD59-A6C34878D82A}">
                    <a16:rowId xmlns:a16="http://schemas.microsoft.com/office/drawing/2014/main" val="2651796323"/>
                  </a:ext>
                </a:extLst>
              </a:tr>
            </a:tbl>
          </a:graphicData>
        </a:graphic>
      </p:graphicFrame>
      <p:graphicFrame>
        <p:nvGraphicFramePr>
          <p:cNvPr id="39" name="Table 31">
            <a:extLst>
              <a:ext uri="{FF2B5EF4-FFF2-40B4-BE49-F238E27FC236}">
                <a16:creationId xmlns:a16="http://schemas.microsoft.com/office/drawing/2014/main" id="{37BC389E-5793-4B6E-BD6F-9BC7E3348161}"/>
              </a:ext>
            </a:extLst>
          </p:cNvPr>
          <p:cNvGraphicFramePr>
            <a:graphicFrameLocks noGrp="1"/>
          </p:cNvGraphicFramePr>
          <p:nvPr>
            <p:extLst>
              <p:ext uri="{D42A27DB-BD31-4B8C-83A1-F6EECF244321}">
                <p14:modId xmlns:p14="http://schemas.microsoft.com/office/powerpoint/2010/main" val="1044765242"/>
              </p:ext>
            </p:extLst>
          </p:nvPr>
        </p:nvGraphicFramePr>
        <p:xfrm>
          <a:off x="6107200" y="5643295"/>
          <a:ext cx="2492200" cy="369332"/>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69332">
                <a:tc>
                  <a:txBody>
                    <a:bodyPr/>
                    <a:lstStyle/>
                    <a:p>
                      <a:r>
                        <a:rPr lang="en-US" sz="1800">
                          <a:solidFill>
                            <a:schemeClr val="tx1"/>
                          </a:solidFill>
                        </a:rPr>
                        <a:t>  C 1</a:t>
                      </a:r>
                    </a:p>
                  </a:txBody>
                  <a:tcPr/>
                </a:tc>
                <a:tc>
                  <a:txBody>
                    <a:bodyPr/>
                    <a:lstStyle/>
                    <a:p>
                      <a:pPr marL="0" algn="l" defTabSz="914400" rtl="0" eaLnBrk="1" latinLnBrk="0" hangingPunct="1"/>
                      <a:r>
                        <a:rPr lang="en-US" sz="1800" b="1" kern="1200">
                          <a:solidFill>
                            <a:schemeClr val="tx1"/>
                          </a:solidFill>
                          <a:latin typeface="+mn-lt"/>
                          <a:ea typeface="+mn-ea"/>
                          <a:cs typeface="+mn-cs"/>
                        </a:rPr>
                        <a:t>C  2</a:t>
                      </a:r>
                    </a:p>
                  </a:txBody>
                  <a:tcPr/>
                </a:tc>
                <a:tc>
                  <a:txBody>
                    <a:bodyPr/>
                    <a:lstStyle/>
                    <a:p>
                      <a:pPr marL="0" algn="l" defTabSz="914400" rtl="0" eaLnBrk="1" latinLnBrk="0" hangingPunct="1"/>
                      <a:r>
                        <a:rPr lang="en-US" sz="1800" b="1" kern="1200">
                          <a:solidFill>
                            <a:schemeClr val="tx1"/>
                          </a:solidFill>
                          <a:latin typeface="+mn-lt"/>
                          <a:ea typeface="+mn-ea"/>
                          <a:cs typeface="+mn-cs"/>
                        </a:rPr>
                        <a:t>C 3</a:t>
                      </a:r>
                    </a:p>
                  </a:txBody>
                  <a:tcPr/>
                </a:tc>
                <a:tc>
                  <a:txBody>
                    <a:bodyPr/>
                    <a:lstStyle/>
                    <a:p>
                      <a:pPr marL="0" algn="l" defTabSz="914400" rtl="0" eaLnBrk="1" latinLnBrk="0" hangingPunct="1"/>
                      <a:r>
                        <a:rPr lang="en-US" sz="1800" b="1" kern="1200">
                          <a:solidFill>
                            <a:schemeClr val="tx1"/>
                          </a:solidFill>
                          <a:latin typeface="+mn-lt"/>
                          <a:ea typeface="+mn-ea"/>
                          <a:cs typeface="+mn-cs"/>
                        </a:rPr>
                        <a:t>C 4</a:t>
                      </a:r>
                    </a:p>
                  </a:txBody>
                  <a:tcPr/>
                </a:tc>
                <a:extLst>
                  <a:ext uri="{0D108BD9-81ED-4DB2-BD59-A6C34878D82A}">
                    <a16:rowId xmlns:a16="http://schemas.microsoft.com/office/drawing/2014/main" val="2651796323"/>
                  </a:ext>
                </a:extLst>
              </a:tr>
            </a:tbl>
          </a:graphicData>
        </a:graphic>
      </p:graphicFrame>
      <p:graphicFrame>
        <p:nvGraphicFramePr>
          <p:cNvPr id="40" name="Table 31">
            <a:extLst>
              <a:ext uri="{FF2B5EF4-FFF2-40B4-BE49-F238E27FC236}">
                <a16:creationId xmlns:a16="http://schemas.microsoft.com/office/drawing/2014/main" id="{C7514230-839F-45B1-B4B0-8CA06EE899F0}"/>
              </a:ext>
            </a:extLst>
          </p:cNvPr>
          <p:cNvGraphicFramePr>
            <a:graphicFrameLocks noGrp="1"/>
          </p:cNvGraphicFramePr>
          <p:nvPr>
            <p:extLst>
              <p:ext uri="{D42A27DB-BD31-4B8C-83A1-F6EECF244321}">
                <p14:modId xmlns:p14="http://schemas.microsoft.com/office/powerpoint/2010/main" val="2126050038"/>
              </p:ext>
            </p:extLst>
          </p:nvPr>
        </p:nvGraphicFramePr>
        <p:xfrm>
          <a:off x="2697922" y="5690472"/>
          <a:ext cx="2616200" cy="36576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1800">
                          <a:solidFill>
                            <a:schemeClr val="tx1"/>
                          </a:solidFill>
                        </a:rPr>
                        <a:t>  0 E</a:t>
                      </a:r>
                    </a:p>
                  </a:txBody>
                  <a:tcPr/>
                </a:tc>
                <a:tc>
                  <a:txBody>
                    <a:bodyPr/>
                    <a:lstStyle/>
                    <a:p>
                      <a:pPr marL="0" algn="l" defTabSz="914400" rtl="0" eaLnBrk="1" latinLnBrk="0" hangingPunct="1"/>
                      <a:r>
                        <a:rPr lang="en-US" sz="1800" b="1" kern="1200">
                          <a:solidFill>
                            <a:schemeClr val="tx1"/>
                          </a:solidFill>
                          <a:latin typeface="+mn-lt"/>
                          <a:ea typeface="+mn-ea"/>
                          <a:cs typeface="+mn-cs"/>
                        </a:rPr>
                        <a:t>F  2</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C 1</a:t>
                      </a:r>
                    </a:p>
                  </a:txBody>
                  <a:tcPr/>
                </a:tc>
                <a:extLst>
                  <a:ext uri="{0D108BD9-81ED-4DB2-BD59-A6C34878D82A}">
                    <a16:rowId xmlns:a16="http://schemas.microsoft.com/office/drawing/2014/main" val="2651796323"/>
                  </a:ext>
                </a:extLst>
              </a:tr>
            </a:tbl>
          </a:graphicData>
        </a:graphic>
      </p:graphicFrame>
      <p:cxnSp>
        <p:nvCxnSpPr>
          <p:cNvPr id="41" name="Straight Arrow Connector 40">
            <a:extLst>
              <a:ext uri="{FF2B5EF4-FFF2-40B4-BE49-F238E27FC236}">
                <a16:creationId xmlns:a16="http://schemas.microsoft.com/office/drawing/2014/main" id="{3AE1E2A9-06CC-45AA-8BF6-BC44F537D43F}"/>
              </a:ext>
            </a:extLst>
          </p:cNvPr>
          <p:cNvCxnSpPr>
            <a:cxnSpLocks/>
            <a:stCxn id="38" idx="1"/>
            <a:endCxn id="40" idx="3"/>
          </p:cNvCxnSpPr>
          <p:nvPr/>
        </p:nvCxnSpPr>
        <p:spPr>
          <a:xfrm flipH="1">
            <a:off x="5314122" y="4691288"/>
            <a:ext cx="781878" cy="1182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3A3F925-56B3-4EAB-955F-E81AD57D8BFD}"/>
              </a:ext>
            </a:extLst>
          </p:cNvPr>
          <p:cNvSpPr txBox="1"/>
          <p:nvPr/>
        </p:nvSpPr>
        <p:spPr>
          <a:xfrm>
            <a:off x="1651000" y="4118660"/>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1651000" y="5361683"/>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3931714" y="4118660"/>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3945243" y="5207795"/>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6706446" y="4101608"/>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52" name="TextBox 51">
            <a:extLst>
              <a:ext uri="{FF2B5EF4-FFF2-40B4-BE49-F238E27FC236}">
                <a16:creationId xmlns:a16="http://schemas.microsoft.com/office/drawing/2014/main" id="{0A8C46CC-CF99-48DC-8F43-2940E40D5623}"/>
              </a:ext>
            </a:extLst>
          </p:cNvPr>
          <p:cNvSpPr txBox="1"/>
          <p:nvPr/>
        </p:nvSpPr>
        <p:spPr>
          <a:xfrm>
            <a:off x="6737074" y="5168425"/>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651000" y="1566501"/>
            <a:ext cx="8701030" cy="1754326"/>
          </a:xfrm>
          <a:prstGeom prst="rect">
            <a:avLst/>
          </a:prstGeom>
          <a:noFill/>
        </p:spPr>
        <p:txBody>
          <a:bodyPr wrap="square">
            <a:spAutoFit/>
          </a:bodyPr>
          <a:lstStyle/>
          <a:p>
            <a:pPr marL="457200">
              <a:tabLst>
                <a:tab pos="1828800" algn="l"/>
                <a:tab pos="2514600" algn="l"/>
              </a:tabLst>
            </a:pPr>
            <a:r>
              <a:rPr lang="pt-BR" sz="1800" b="1" spc="300">
                <a:effectLst/>
                <a:latin typeface="Arial" panose="020B0604020202020204" pitchFamily="34" charset="0"/>
                <a:ea typeface="Times New Roman" panose="02020603050405020304" pitchFamily="18" charset="0"/>
                <a:cs typeface="Times New Roman" panose="02020603050405020304" pitchFamily="18" charset="0"/>
              </a:rPr>
              <a:t>   IC	R1,D2(X2,B2)</a:t>
            </a:r>
          </a:p>
          <a:p>
            <a:pPr marL="457200">
              <a:tabLst>
                <a:tab pos="1828800" algn="l"/>
                <a:tab pos="2514600" algn="l"/>
              </a:tabLst>
            </a:pPr>
            <a:endParaRPr lang="pt-BR"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pt-BR" sz="180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pt-BR"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pt-BR" sz="1800" b="1" spc="300">
              <a:effectLst/>
              <a:latin typeface="Arial" panose="020B0604020202020204" pitchFamily="34" charset="0"/>
              <a:ea typeface="Times New Roman" panose="02020603050405020304" pitchFamily="18" charset="0"/>
              <a:cs typeface="Times New Roman" panose="02020603050405020304" pitchFamily="18" charset="0"/>
            </a:endParaRPr>
          </a:p>
          <a:p>
            <a:pPr eaLnBrk="1" hangingPunct="1">
              <a:defRPr/>
            </a:pPr>
            <a:r>
              <a:rPr lang="en-US" sz="1600">
                <a:sym typeface="Wingdings" panose="05000000000000000000" pitchFamily="2" charset="2"/>
              </a:rPr>
              <a:t>                                                      </a:t>
            </a:r>
            <a:r>
              <a:rPr lang="en-US"/>
              <a:t>Condition Code – Unchanged</a:t>
            </a:r>
            <a:endParaRPr lang="en-US">
              <a:solidFill>
                <a:schemeClr val="tx1"/>
              </a:solidFill>
            </a:endParaRPr>
          </a:p>
        </p:txBody>
      </p:sp>
      <p:pic>
        <p:nvPicPr>
          <p:cNvPr id="8" name="Picture 7">
            <a:extLst>
              <a:ext uri="{FF2B5EF4-FFF2-40B4-BE49-F238E27FC236}">
                <a16:creationId xmlns:a16="http://schemas.microsoft.com/office/drawing/2014/main" id="{FF961316-0D73-41A8-BEBC-20C56FB5834C}"/>
              </a:ext>
            </a:extLst>
          </p:cNvPr>
          <p:cNvPicPr>
            <a:picLocks noChangeAspect="1"/>
          </p:cNvPicPr>
          <p:nvPr/>
        </p:nvPicPr>
        <p:blipFill>
          <a:blip r:embed="rId2"/>
          <a:stretch>
            <a:fillRect/>
          </a:stretch>
        </p:blipFill>
        <p:spPr>
          <a:xfrm>
            <a:off x="2697922" y="2108590"/>
            <a:ext cx="4476750" cy="552450"/>
          </a:xfrm>
          <a:prstGeom prst="rect">
            <a:avLst/>
          </a:prstGeom>
        </p:spPr>
      </p:pic>
      <p:sp>
        <p:nvSpPr>
          <p:cNvPr id="26" name="TextBox 25">
            <a:extLst>
              <a:ext uri="{FF2B5EF4-FFF2-40B4-BE49-F238E27FC236}">
                <a16:creationId xmlns:a16="http://schemas.microsoft.com/office/drawing/2014/main" id="{0121A716-75C5-4960-A5AC-404F94C32B22}"/>
              </a:ext>
            </a:extLst>
          </p:cNvPr>
          <p:cNvSpPr txBox="1"/>
          <p:nvPr/>
        </p:nvSpPr>
        <p:spPr>
          <a:xfrm>
            <a:off x="141422" y="3672899"/>
            <a:ext cx="2556500" cy="369332"/>
          </a:xfrm>
          <a:prstGeom prst="rect">
            <a:avLst/>
          </a:prstGeom>
          <a:noFill/>
        </p:spPr>
        <p:txBody>
          <a:bodyPr wrap="square">
            <a:spAutoFit/>
          </a:bodyPr>
          <a:lstStyle/>
          <a:p>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IC	R2,LABEL1</a:t>
            </a:r>
            <a:endParaRPr lang="en-US">
              <a:solidFill>
                <a:srgbClr val="0070C0"/>
              </a:solidFill>
            </a:endParaRPr>
          </a:p>
        </p:txBody>
      </p:sp>
    </p:spTree>
    <p:extLst>
      <p:ext uri="{BB962C8B-B14F-4D97-AF65-F5344CB8AC3E}">
        <p14:creationId xmlns:p14="http://schemas.microsoft.com/office/powerpoint/2010/main" val="2197541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Insert Character Mask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824444"/>
            <a:ext cx="11065567" cy="923330"/>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Inserts the contents of the left most 1 to 4 bytes of a storage area into selected bytes of a register.  The storage location is unchanged.  The bits of the mask correspond one-to-one with the bytes of the register.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RS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BF</a:t>
            </a:r>
            <a:endParaRPr lang="en-US" sz="1800">
              <a:effectLst/>
              <a:latin typeface="Times New Roman" panose="02020603050405020304" pitchFamily="18" charset="0"/>
              <a:ea typeface="Times New Roman" panose="02020603050405020304" pitchFamily="18" charset="0"/>
            </a:endParaRPr>
          </a:p>
          <a:p>
            <a:pPr>
              <a:tabLst>
                <a:tab pos="1828800" algn="l"/>
                <a:tab pos="2514600" algn="l"/>
              </a:tabLst>
            </a:pPr>
            <a:endParaRPr lang="en-US" sz="1800">
              <a:effectLst/>
              <a:latin typeface="Times New Roman" panose="02020603050405020304" pitchFamily="18" charset="0"/>
              <a:ea typeface="Times New Roman" panose="02020603050405020304" pitchFamily="18" charset="0"/>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352148" y="1464991"/>
            <a:ext cx="10720582" cy="1938992"/>
          </a:xfrm>
          <a:prstGeom prst="rect">
            <a:avLst/>
          </a:prstGeom>
          <a:noFill/>
        </p:spPr>
        <p:txBody>
          <a:bodyPr wrap="square">
            <a:spAutoFit/>
          </a:bodyPr>
          <a:lstStyle/>
          <a:p>
            <a:pPr marL="457200">
              <a:tabLst>
                <a:tab pos="1828800" algn="l"/>
                <a:tab pos="2514600" algn="l"/>
              </a:tabLst>
            </a:pP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     ICM	R1,M,D3(B3)</a:t>
            </a:r>
            <a:endParaRPr lang="en-US" sz="1800">
              <a:effectLst/>
              <a:latin typeface="Times New Roman" panose="02020603050405020304" pitchFamily="18" charset="0"/>
              <a:ea typeface="Times New Roman" panose="02020603050405020304" pitchFamily="18" charset="0"/>
            </a:endParaRPr>
          </a:p>
          <a:p>
            <a:pPr marL="457200">
              <a:tabLst>
                <a:tab pos="1828800" algn="l"/>
                <a:tab pos="2514600" algn="l"/>
              </a:tabLst>
            </a:pPr>
            <a:endParaRPr lang="en-US" sz="1200">
              <a:effectLst/>
              <a:latin typeface="Times New Roman" panose="02020603050405020304" pitchFamily="18" charset="0"/>
              <a:ea typeface="Times New Roman" panose="02020603050405020304" pitchFamily="18" charset="0"/>
            </a:endParaRPr>
          </a:p>
          <a:p>
            <a:pPr eaLnBrk="1" hangingPunct="1">
              <a:defRPr/>
            </a:pPr>
            <a:r>
              <a:rPr lang="en-US" sz="1600">
                <a:sym typeface="Wingdings" panose="05000000000000000000" pitchFamily="2" charset="2"/>
              </a:rPr>
              <a:t>                                                                                                                                      </a:t>
            </a:r>
            <a:r>
              <a:rPr lang="en-US"/>
              <a:t>Condition Code – </a:t>
            </a:r>
          </a:p>
          <a:p>
            <a:pPr lvl="8">
              <a:defRPr/>
            </a:pPr>
            <a:r>
              <a:rPr lang="en-US"/>
              <a:t>                                                       0 – all inserted bytes are 0. </a:t>
            </a:r>
          </a:p>
          <a:p>
            <a:pPr lvl="8">
              <a:defRPr/>
            </a:pPr>
            <a:r>
              <a:rPr lang="en-US"/>
              <a:t>                                                       1 -  if leftmost bit of inserted bytes is 1.</a:t>
            </a:r>
          </a:p>
          <a:p>
            <a:pPr lvl="8">
              <a:defRPr/>
            </a:pPr>
            <a:r>
              <a:rPr lang="en-US"/>
              <a:t>                                                       2 – If the inserted bytes are not 0, but the   </a:t>
            </a:r>
          </a:p>
          <a:p>
            <a:pPr lvl="8">
              <a:defRPr/>
            </a:pPr>
            <a:r>
              <a:rPr lang="en-US"/>
              <a:t>                                                              leftmost bit is 0</a:t>
            </a:r>
          </a:p>
        </p:txBody>
      </p:sp>
      <p:pic>
        <p:nvPicPr>
          <p:cNvPr id="10" name="Picture 9">
            <a:extLst>
              <a:ext uri="{FF2B5EF4-FFF2-40B4-BE49-F238E27FC236}">
                <a16:creationId xmlns:a16="http://schemas.microsoft.com/office/drawing/2014/main" id="{54C9D422-DCDC-431A-96AA-FFCAACBA1253}"/>
              </a:ext>
            </a:extLst>
          </p:cNvPr>
          <p:cNvPicPr>
            <a:picLocks noChangeAspect="1"/>
          </p:cNvPicPr>
          <p:nvPr/>
        </p:nvPicPr>
        <p:blipFill>
          <a:blip r:embed="rId2"/>
          <a:stretch>
            <a:fillRect/>
          </a:stretch>
        </p:blipFill>
        <p:spPr>
          <a:xfrm>
            <a:off x="2696701" y="1947099"/>
            <a:ext cx="4476750" cy="514350"/>
          </a:xfrm>
          <a:prstGeom prst="rect">
            <a:avLst/>
          </a:prstGeom>
        </p:spPr>
      </p:pic>
      <p:sp>
        <p:nvSpPr>
          <p:cNvPr id="26" name="TextBox 25">
            <a:extLst>
              <a:ext uri="{FF2B5EF4-FFF2-40B4-BE49-F238E27FC236}">
                <a16:creationId xmlns:a16="http://schemas.microsoft.com/office/drawing/2014/main" id="{8B068C33-DC49-449F-AD89-D5E18AF612C4}"/>
              </a:ext>
            </a:extLst>
          </p:cNvPr>
          <p:cNvSpPr txBox="1"/>
          <p:nvPr/>
        </p:nvSpPr>
        <p:spPr>
          <a:xfrm>
            <a:off x="3776106" y="4463773"/>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graphicFrame>
        <p:nvGraphicFramePr>
          <p:cNvPr id="27" name="Table 9">
            <a:extLst>
              <a:ext uri="{FF2B5EF4-FFF2-40B4-BE49-F238E27FC236}">
                <a16:creationId xmlns:a16="http://schemas.microsoft.com/office/drawing/2014/main" id="{B619B6AE-15DB-446D-AFDA-33A52B35C451}"/>
              </a:ext>
            </a:extLst>
          </p:cNvPr>
          <p:cNvGraphicFramePr>
            <a:graphicFrameLocks noGrp="1"/>
          </p:cNvGraphicFramePr>
          <p:nvPr/>
        </p:nvGraphicFramePr>
        <p:xfrm>
          <a:off x="3514128" y="4257677"/>
          <a:ext cx="3749313" cy="415945"/>
        </p:xfrm>
        <a:graphic>
          <a:graphicData uri="http://schemas.openxmlformats.org/drawingml/2006/table">
            <a:tbl>
              <a:tblPr firstRow="1" bandRow="1">
                <a:tableStyleId>{5C22544A-7EE6-4342-B048-85BDC9FD1C3A}</a:tableStyleId>
              </a:tblPr>
              <a:tblGrid>
                <a:gridCol w="1765238">
                  <a:extLst>
                    <a:ext uri="{9D8B030D-6E8A-4147-A177-3AD203B41FA5}">
                      <a16:colId xmlns:a16="http://schemas.microsoft.com/office/drawing/2014/main" val="2967690271"/>
                    </a:ext>
                  </a:extLst>
                </a:gridCol>
                <a:gridCol w="500332">
                  <a:extLst>
                    <a:ext uri="{9D8B030D-6E8A-4147-A177-3AD203B41FA5}">
                      <a16:colId xmlns:a16="http://schemas.microsoft.com/office/drawing/2014/main" val="2727282494"/>
                    </a:ext>
                  </a:extLst>
                </a:gridCol>
                <a:gridCol w="431320">
                  <a:extLst>
                    <a:ext uri="{9D8B030D-6E8A-4147-A177-3AD203B41FA5}">
                      <a16:colId xmlns:a16="http://schemas.microsoft.com/office/drawing/2014/main" val="376793812"/>
                    </a:ext>
                  </a:extLst>
                </a:gridCol>
                <a:gridCol w="500332">
                  <a:extLst>
                    <a:ext uri="{9D8B030D-6E8A-4147-A177-3AD203B41FA5}">
                      <a16:colId xmlns:a16="http://schemas.microsoft.com/office/drawing/2014/main" val="2960355371"/>
                    </a:ext>
                  </a:extLst>
                </a:gridCol>
                <a:gridCol w="552091">
                  <a:extLst>
                    <a:ext uri="{9D8B030D-6E8A-4147-A177-3AD203B41FA5}">
                      <a16:colId xmlns:a16="http://schemas.microsoft.com/office/drawing/2014/main" val="11142353"/>
                    </a:ext>
                  </a:extLst>
                </a:gridCol>
              </a:tblGrid>
              <a:tr h="415945">
                <a:tc>
                  <a:txBody>
                    <a:bodyPr/>
                    <a:lstStyle/>
                    <a:p>
                      <a:pPr algn="ctr"/>
                      <a:r>
                        <a:rPr lang="en-GB">
                          <a:solidFill>
                            <a:schemeClr val="tx1"/>
                          </a:solidFill>
                        </a:rPr>
                        <a:t>MASK   (bits)</a:t>
                      </a:r>
                      <a:endParaRPr lang="en-US">
                        <a:solidFill>
                          <a:schemeClr val="tx1"/>
                        </a:solidFill>
                      </a:endParaRPr>
                    </a:p>
                  </a:txBody>
                  <a:tcPr/>
                </a:tc>
                <a:tc>
                  <a:txBody>
                    <a:bodyPr/>
                    <a:lstStyle/>
                    <a:p>
                      <a:r>
                        <a:rPr lang="en-GB">
                          <a:solidFill>
                            <a:schemeClr val="tx1"/>
                          </a:solidFill>
                        </a:rPr>
                        <a:t>1</a:t>
                      </a:r>
                      <a:endParaRPr lang="en-US">
                        <a:solidFill>
                          <a:schemeClr val="tx1"/>
                        </a:solidFill>
                      </a:endParaRPr>
                    </a:p>
                  </a:txBody>
                  <a:tcPr/>
                </a:tc>
                <a:tc>
                  <a:txBody>
                    <a:bodyPr/>
                    <a:lstStyle/>
                    <a:p>
                      <a:r>
                        <a:rPr lang="en-GB">
                          <a:solidFill>
                            <a:schemeClr val="tx1"/>
                          </a:solidFill>
                        </a:rPr>
                        <a:t>0</a:t>
                      </a:r>
                      <a:endParaRPr lang="en-US">
                        <a:solidFill>
                          <a:schemeClr val="tx1"/>
                        </a:solidFill>
                      </a:endParaRPr>
                    </a:p>
                  </a:txBody>
                  <a:tcPr/>
                </a:tc>
                <a:tc>
                  <a:txBody>
                    <a:bodyPr/>
                    <a:lstStyle/>
                    <a:p>
                      <a:r>
                        <a:rPr lang="en-GB">
                          <a:solidFill>
                            <a:schemeClr val="tx1"/>
                          </a:solidFill>
                        </a:rPr>
                        <a:t>1</a:t>
                      </a:r>
                      <a:endParaRPr lang="en-US">
                        <a:solidFill>
                          <a:schemeClr val="tx1"/>
                        </a:solidFill>
                      </a:endParaRPr>
                    </a:p>
                  </a:txBody>
                  <a:tcPr/>
                </a:tc>
                <a:tc>
                  <a:txBody>
                    <a:bodyPr/>
                    <a:lstStyle/>
                    <a:p>
                      <a:r>
                        <a:rPr lang="en-GB">
                          <a:solidFill>
                            <a:schemeClr val="tx1"/>
                          </a:solidFill>
                        </a:rPr>
                        <a:t>0</a:t>
                      </a:r>
                      <a:endParaRPr lang="en-US">
                        <a:solidFill>
                          <a:schemeClr val="tx1"/>
                        </a:solidFill>
                      </a:endParaRPr>
                    </a:p>
                  </a:txBody>
                  <a:tcPr/>
                </a:tc>
                <a:extLst>
                  <a:ext uri="{0D108BD9-81ED-4DB2-BD59-A6C34878D82A}">
                    <a16:rowId xmlns:a16="http://schemas.microsoft.com/office/drawing/2014/main" val="30175376"/>
                  </a:ext>
                </a:extLst>
              </a:tr>
            </a:tbl>
          </a:graphicData>
        </a:graphic>
      </p:graphicFrame>
      <p:sp>
        <p:nvSpPr>
          <p:cNvPr id="28" name="TextBox 27">
            <a:extLst>
              <a:ext uri="{FF2B5EF4-FFF2-40B4-BE49-F238E27FC236}">
                <a16:creationId xmlns:a16="http://schemas.microsoft.com/office/drawing/2014/main" id="{49783A7A-64B1-4FBF-BD9E-F4877B06B1F6}"/>
              </a:ext>
            </a:extLst>
          </p:cNvPr>
          <p:cNvSpPr txBox="1"/>
          <p:nvPr/>
        </p:nvSpPr>
        <p:spPr>
          <a:xfrm>
            <a:off x="3615192" y="3941481"/>
            <a:ext cx="3976053" cy="369332"/>
          </a:xfrm>
          <a:prstGeom prst="rect">
            <a:avLst/>
          </a:prstGeom>
          <a:noFill/>
        </p:spPr>
        <p:txBody>
          <a:bodyPr wrap="square" rtlCol="0">
            <a:spAutoFit/>
          </a:bodyPr>
          <a:lstStyle/>
          <a:p>
            <a:pPr algn="l"/>
            <a:r>
              <a:rPr lang="en-GB" b="1"/>
              <a:t>                                1       2      3        4</a:t>
            </a:r>
            <a:endParaRPr lang="en-US" b="1"/>
          </a:p>
        </p:txBody>
      </p:sp>
      <p:graphicFrame>
        <p:nvGraphicFramePr>
          <p:cNvPr id="29" name="Table 9">
            <a:extLst>
              <a:ext uri="{FF2B5EF4-FFF2-40B4-BE49-F238E27FC236}">
                <a16:creationId xmlns:a16="http://schemas.microsoft.com/office/drawing/2014/main" id="{0C25F5D1-253B-4FF2-8E3A-EA541922CCDD}"/>
              </a:ext>
            </a:extLst>
          </p:cNvPr>
          <p:cNvGraphicFramePr>
            <a:graphicFrameLocks noGrp="1"/>
          </p:cNvGraphicFramePr>
          <p:nvPr>
            <p:extLst>
              <p:ext uri="{D42A27DB-BD31-4B8C-83A1-F6EECF244321}">
                <p14:modId xmlns:p14="http://schemas.microsoft.com/office/powerpoint/2010/main" val="3936983902"/>
              </p:ext>
            </p:extLst>
          </p:nvPr>
        </p:nvGraphicFramePr>
        <p:xfrm>
          <a:off x="2628900" y="5164694"/>
          <a:ext cx="5398710" cy="415945"/>
        </p:xfrm>
        <a:graphic>
          <a:graphicData uri="http://schemas.openxmlformats.org/drawingml/2006/table">
            <a:tbl>
              <a:tblPr firstRow="1" bandRow="1">
                <a:tableStyleId>{5C22544A-7EE6-4342-B048-85BDC9FD1C3A}</a:tableStyleId>
              </a:tblPr>
              <a:tblGrid>
                <a:gridCol w="2541801">
                  <a:extLst>
                    <a:ext uri="{9D8B030D-6E8A-4147-A177-3AD203B41FA5}">
                      <a16:colId xmlns:a16="http://schemas.microsoft.com/office/drawing/2014/main" val="2967690271"/>
                    </a:ext>
                  </a:extLst>
                </a:gridCol>
                <a:gridCol w="720438">
                  <a:extLst>
                    <a:ext uri="{9D8B030D-6E8A-4147-A177-3AD203B41FA5}">
                      <a16:colId xmlns:a16="http://schemas.microsoft.com/office/drawing/2014/main" val="2727282494"/>
                    </a:ext>
                  </a:extLst>
                </a:gridCol>
                <a:gridCol w="621066">
                  <a:extLst>
                    <a:ext uri="{9D8B030D-6E8A-4147-A177-3AD203B41FA5}">
                      <a16:colId xmlns:a16="http://schemas.microsoft.com/office/drawing/2014/main" val="376793812"/>
                    </a:ext>
                  </a:extLst>
                </a:gridCol>
                <a:gridCol w="720438">
                  <a:extLst>
                    <a:ext uri="{9D8B030D-6E8A-4147-A177-3AD203B41FA5}">
                      <a16:colId xmlns:a16="http://schemas.microsoft.com/office/drawing/2014/main" val="2960355371"/>
                    </a:ext>
                  </a:extLst>
                </a:gridCol>
                <a:gridCol w="794967">
                  <a:extLst>
                    <a:ext uri="{9D8B030D-6E8A-4147-A177-3AD203B41FA5}">
                      <a16:colId xmlns:a16="http://schemas.microsoft.com/office/drawing/2014/main" val="11142353"/>
                    </a:ext>
                  </a:extLst>
                </a:gridCol>
              </a:tblGrid>
              <a:tr h="415945">
                <a:tc>
                  <a:txBody>
                    <a:bodyPr/>
                    <a:lstStyle/>
                    <a:p>
                      <a:pPr algn="ctr"/>
                      <a:r>
                        <a:rPr lang="en-US" sz="1800" b="1" kern="1200">
                          <a:solidFill>
                            <a:schemeClr val="tx1"/>
                          </a:solidFill>
                          <a:effectLst/>
                          <a:latin typeface="+mn-lt"/>
                          <a:ea typeface="+mn-ea"/>
                          <a:cs typeface="+mn-cs"/>
                        </a:rPr>
                        <a:t>R2  (HEX)</a:t>
                      </a:r>
                      <a:endParaRPr lang="en-US">
                        <a:solidFill>
                          <a:schemeClr val="tx1"/>
                        </a:solidFill>
                      </a:endParaRPr>
                    </a:p>
                  </a:txBody>
                  <a:tcPr/>
                </a:tc>
                <a:tc>
                  <a:txBody>
                    <a:bodyPr/>
                    <a:lstStyle/>
                    <a:p>
                      <a:r>
                        <a:rPr lang="en-GB">
                          <a:solidFill>
                            <a:schemeClr val="tx1"/>
                          </a:solidFill>
                        </a:rPr>
                        <a:t>F  1</a:t>
                      </a:r>
                      <a:endParaRPr lang="en-US">
                        <a:solidFill>
                          <a:schemeClr val="tx1"/>
                        </a:solidFill>
                      </a:endParaRPr>
                    </a:p>
                  </a:txBody>
                  <a:tcPr/>
                </a:tc>
                <a:tc>
                  <a:txBody>
                    <a:bodyPr/>
                    <a:lstStyle/>
                    <a:p>
                      <a:r>
                        <a:rPr lang="en-GB">
                          <a:solidFill>
                            <a:schemeClr val="tx1"/>
                          </a:solidFill>
                        </a:rPr>
                        <a:t>C  2</a:t>
                      </a:r>
                      <a:endParaRPr lang="en-US">
                        <a:solidFill>
                          <a:schemeClr val="tx1"/>
                        </a:solidFill>
                      </a:endParaRPr>
                    </a:p>
                  </a:txBody>
                  <a:tcPr/>
                </a:tc>
                <a:tc>
                  <a:txBody>
                    <a:bodyPr/>
                    <a:lstStyle/>
                    <a:p>
                      <a:r>
                        <a:rPr lang="en-GB">
                          <a:solidFill>
                            <a:schemeClr val="tx1"/>
                          </a:solidFill>
                        </a:rPr>
                        <a:t>F  2</a:t>
                      </a:r>
                      <a:endParaRPr lang="en-US">
                        <a:solidFill>
                          <a:schemeClr val="tx1"/>
                        </a:solidFill>
                      </a:endParaRPr>
                    </a:p>
                  </a:txBody>
                  <a:tcPr/>
                </a:tc>
                <a:tc>
                  <a:txBody>
                    <a:bodyPr/>
                    <a:lstStyle/>
                    <a:p>
                      <a:r>
                        <a:rPr lang="en-GB">
                          <a:solidFill>
                            <a:schemeClr val="tx1"/>
                          </a:solidFill>
                        </a:rPr>
                        <a:t>C  4</a:t>
                      </a:r>
                      <a:endParaRPr lang="en-US">
                        <a:solidFill>
                          <a:schemeClr val="tx1"/>
                        </a:solidFill>
                      </a:endParaRPr>
                    </a:p>
                  </a:txBody>
                  <a:tcPr/>
                </a:tc>
                <a:extLst>
                  <a:ext uri="{0D108BD9-81ED-4DB2-BD59-A6C34878D82A}">
                    <a16:rowId xmlns:a16="http://schemas.microsoft.com/office/drawing/2014/main" val="30175376"/>
                  </a:ext>
                </a:extLst>
              </a:tr>
            </a:tbl>
          </a:graphicData>
        </a:graphic>
      </p:graphicFrame>
      <p:cxnSp>
        <p:nvCxnSpPr>
          <p:cNvPr id="31" name="Straight Arrow Connector 30">
            <a:extLst>
              <a:ext uri="{FF2B5EF4-FFF2-40B4-BE49-F238E27FC236}">
                <a16:creationId xmlns:a16="http://schemas.microsoft.com/office/drawing/2014/main" id="{B0FC02FC-99E3-442B-9C41-F7A8400CD4F6}"/>
              </a:ext>
            </a:extLst>
          </p:cNvPr>
          <p:cNvCxnSpPr>
            <a:endCxn id="29" idx="0"/>
          </p:cNvCxnSpPr>
          <p:nvPr/>
        </p:nvCxnSpPr>
        <p:spPr>
          <a:xfrm flipH="1">
            <a:off x="5328255" y="4627009"/>
            <a:ext cx="264463" cy="537685"/>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69B62837-F213-4423-B521-932AF86E90C3}"/>
              </a:ext>
            </a:extLst>
          </p:cNvPr>
          <p:cNvCxnSpPr>
            <a:cxnSpLocks/>
          </p:cNvCxnSpPr>
          <p:nvPr/>
        </p:nvCxnSpPr>
        <p:spPr>
          <a:xfrm>
            <a:off x="6501370" y="4673622"/>
            <a:ext cx="300639" cy="491072"/>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graphicFrame>
        <p:nvGraphicFramePr>
          <p:cNvPr id="33" name="Table 9">
            <a:extLst>
              <a:ext uri="{FF2B5EF4-FFF2-40B4-BE49-F238E27FC236}">
                <a16:creationId xmlns:a16="http://schemas.microsoft.com/office/drawing/2014/main" id="{A7953ECF-519C-4840-BE18-6DAA745EF253}"/>
              </a:ext>
            </a:extLst>
          </p:cNvPr>
          <p:cNvGraphicFramePr>
            <a:graphicFrameLocks noGrp="1"/>
          </p:cNvGraphicFramePr>
          <p:nvPr>
            <p:extLst>
              <p:ext uri="{D42A27DB-BD31-4B8C-83A1-F6EECF244321}">
                <p14:modId xmlns:p14="http://schemas.microsoft.com/office/powerpoint/2010/main" val="781444920"/>
              </p:ext>
            </p:extLst>
          </p:nvPr>
        </p:nvGraphicFramePr>
        <p:xfrm>
          <a:off x="2628900" y="6074450"/>
          <a:ext cx="5398710" cy="415945"/>
        </p:xfrm>
        <a:graphic>
          <a:graphicData uri="http://schemas.openxmlformats.org/drawingml/2006/table">
            <a:tbl>
              <a:tblPr firstRow="1" bandRow="1">
                <a:tableStyleId>{5C22544A-7EE6-4342-B048-85BDC9FD1C3A}</a:tableStyleId>
              </a:tblPr>
              <a:tblGrid>
                <a:gridCol w="2541801">
                  <a:extLst>
                    <a:ext uri="{9D8B030D-6E8A-4147-A177-3AD203B41FA5}">
                      <a16:colId xmlns:a16="http://schemas.microsoft.com/office/drawing/2014/main" val="2967690271"/>
                    </a:ext>
                  </a:extLst>
                </a:gridCol>
                <a:gridCol w="720438">
                  <a:extLst>
                    <a:ext uri="{9D8B030D-6E8A-4147-A177-3AD203B41FA5}">
                      <a16:colId xmlns:a16="http://schemas.microsoft.com/office/drawing/2014/main" val="2727282494"/>
                    </a:ext>
                  </a:extLst>
                </a:gridCol>
                <a:gridCol w="621066">
                  <a:extLst>
                    <a:ext uri="{9D8B030D-6E8A-4147-A177-3AD203B41FA5}">
                      <a16:colId xmlns:a16="http://schemas.microsoft.com/office/drawing/2014/main" val="376793812"/>
                    </a:ext>
                  </a:extLst>
                </a:gridCol>
                <a:gridCol w="720438">
                  <a:extLst>
                    <a:ext uri="{9D8B030D-6E8A-4147-A177-3AD203B41FA5}">
                      <a16:colId xmlns:a16="http://schemas.microsoft.com/office/drawing/2014/main" val="2960355371"/>
                    </a:ext>
                  </a:extLst>
                </a:gridCol>
                <a:gridCol w="794967">
                  <a:extLst>
                    <a:ext uri="{9D8B030D-6E8A-4147-A177-3AD203B41FA5}">
                      <a16:colId xmlns:a16="http://schemas.microsoft.com/office/drawing/2014/main" val="11142353"/>
                    </a:ext>
                  </a:extLst>
                </a:gridCol>
              </a:tblGrid>
              <a:tr h="415945">
                <a:tc>
                  <a:txBody>
                    <a:bodyPr/>
                    <a:lstStyle/>
                    <a:p>
                      <a:pPr algn="ctr"/>
                      <a:r>
                        <a:rPr lang="en-GB">
                          <a:solidFill>
                            <a:schemeClr val="tx1"/>
                          </a:solidFill>
                        </a:rPr>
                        <a:t>LABEL1 (HEX)</a:t>
                      </a:r>
                      <a:endParaRPr lang="en-US">
                        <a:solidFill>
                          <a:schemeClr val="tx1"/>
                        </a:solidFill>
                      </a:endParaRPr>
                    </a:p>
                  </a:txBody>
                  <a:tcPr/>
                </a:tc>
                <a:tc>
                  <a:txBody>
                    <a:bodyPr/>
                    <a:lstStyle/>
                    <a:p>
                      <a:r>
                        <a:rPr lang="en-GB">
                          <a:solidFill>
                            <a:schemeClr val="tx1"/>
                          </a:solidFill>
                        </a:rPr>
                        <a:t>F  1</a:t>
                      </a:r>
                      <a:endParaRPr lang="en-US">
                        <a:solidFill>
                          <a:schemeClr val="tx1"/>
                        </a:solidFill>
                      </a:endParaRPr>
                    </a:p>
                  </a:txBody>
                  <a:tcPr/>
                </a:tc>
                <a:tc>
                  <a:txBody>
                    <a:bodyPr/>
                    <a:lstStyle/>
                    <a:p>
                      <a:r>
                        <a:rPr lang="en-GB">
                          <a:solidFill>
                            <a:schemeClr val="tx1"/>
                          </a:solidFill>
                        </a:rPr>
                        <a:t>F  2</a:t>
                      </a:r>
                      <a:endParaRPr lang="en-US">
                        <a:solidFill>
                          <a:schemeClr val="tx1"/>
                        </a:solidFill>
                      </a:endParaRPr>
                    </a:p>
                  </a:txBody>
                  <a:tcPr/>
                </a:tc>
                <a:tc>
                  <a:txBody>
                    <a:bodyPr/>
                    <a:lstStyle/>
                    <a:p>
                      <a:r>
                        <a:rPr lang="en-GB">
                          <a:solidFill>
                            <a:schemeClr val="tx1"/>
                          </a:solidFill>
                        </a:rPr>
                        <a:t> F  3</a:t>
                      </a:r>
                      <a:endParaRPr lang="en-US">
                        <a:solidFill>
                          <a:schemeClr val="tx1"/>
                        </a:solidFill>
                      </a:endParaRPr>
                    </a:p>
                  </a:txBody>
                  <a:tcPr/>
                </a:tc>
                <a:tc>
                  <a:txBody>
                    <a:bodyPr/>
                    <a:lstStyle/>
                    <a:p>
                      <a:r>
                        <a:rPr lang="en-GB">
                          <a:solidFill>
                            <a:schemeClr val="tx1"/>
                          </a:solidFill>
                        </a:rPr>
                        <a:t>F  4</a:t>
                      </a:r>
                      <a:endParaRPr lang="en-US">
                        <a:solidFill>
                          <a:schemeClr val="tx1"/>
                        </a:solidFill>
                      </a:endParaRPr>
                    </a:p>
                  </a:txBody>
                  <a:tcPr/>
                </a:tc>
                <a:extLst>
                  <a:ext uri="{0D108BD9-81ED-4DB2-BD59-A6C34878D82A}">
                    <a16:rowId xmlns:a16="http://schemas.microsoft.com/office/drawing/2014/main" val="30175376"/>
                  </a:ext>
                </a:extLst>
              </a:tr>
            </a:tbl>
          </a:graphicData>
        </a:graphic>
      </p:graphicFrame>
      <p:cxnSp>
        <p:nvCxnSpPr>
          <p:cNvPr id="34" name="Straight Arrow Connector 33">
            <a:extLst>
              <a:ext uri="{FF2B5EF4-FFF2-40B4-BE49-F238E27FC236}">
                <a16:creationId xmlns:a16="http://schemas.microsoft.com/office/drawing/2014/main" id="{F9131F3E-D22F-4F8E-9E71-B366C07273EE}"/>
              </a:ext>
            </a:extLst>
          </p:cNvPr>
          <p:cNvCxnSpPr>
            <a:cxnSpLocks/>
          </p:cNvCxnSpPr>
          <p:nvPr/>
        </p:nvCxnSpPr>
        <p:spPr>
          <a:xfrm flipV="1">
            <a:off x="5592718" y="5580639"/>
            <a:ext cx="0" cy="474853"/>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A50DC93F-A2FB-4DD9-B1E4-FDA92F5AFD3B}"/>
              </a:ext>
            </a:extLst>
          </p:cNvPr>
          <p:cNvCxnSpPr>
            <a:cxnSpLocks/>
          </p:cNvCxnSpPr>
          <p:nvPr/>
        </p:nvCxnSpPr>
        <p:spPr>
          <a:xfrm flipV="1">
            <a:off x="6235146" y="5561561"/>
            <a:ext cx="566863" cy="510150"/>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48" name="TextBox 47">
            <a:extLst>
              <a:ext uri="{FF2B5EF4-FFF2-40B4-BE49-F238E27FC236}">
                <a16:creationId xmlns:a16="http://schemas.microsoft.com/office/drawing/2014/main" id="{7653538F-C518-4974-B30D-AA9BD833E2CA}"/>
              </a:ext>
            </a:extLst>
          </p:cNvPr>
          <p:cNvSpPr txBox="1"/>
          <p:nvPr/>
        </p:nvSpPr>
        <p:spPr>
          <a:xfrm>
            <a:off x="212035" y="3483496"/>
            <a:ext cx="4476750" cy="369332"/>
          </a:xfrm>
          <a:prstGeom prst="rect">
            <a:avLst/>
          </a:prstGeom>
          <a:noFill/>
        </p:spPr>
        <p:txBody>
          <a:bodyPr wrap="square">
            <a:spAutoFit/>
          </a:bodyPr>
          <a:lstStyle/>
          <a:p>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ICM	R2,B'1010',LABEL1</a:t>
            </a:r>
            <a:endParaRPr lang="en-US">
              <a:solidFill>
                <a:srgbClr val="0070C0"/>
              </a:solidFill>
            </a:endParaRPr>
          </a:p>
        </p:txBody>
      </p:sp>
      <p:sp>
        <p:nvSpPr>
          <p:cNvPr id="53" name="TextBox 52">
            <a:extLst>
              <a:ext uri="{FF2B5EF4-FFF2-40B4-BE49-F238E27FC236}">
                <a16:creationId xmlns:a16="http://schemas.microsoft.com/office/drawing/2014/main" id="{E2CFB9ED-40A2-487D-B2D7-DEEE0AE682E1}"/>
              </a:ext>
            </a:extLst>
          </p:cNvPr>
          <p:cNvSpPr txBox="1"/>
          <p:nvPr/>
        </p:nvSpPr>
        <p:spPr>
          <a:xfrm>
            <a:off x="8172093" y="5610046"/>
            <a:ext cx="3595837" cy="923330"/>
          </a:xfrm>
          <a:prstGeom prst="rect">
            <a:avLst/>
          </a:prstGeom>
          <a:noFill/>
        </p:spPr>
        <p:txBody>
          <a:bodyPr wrap="square">
            <a:spAutoFit/>
          </a:bodyPr>
          <a:lstStyle/>
          <a:p>
            <a:pPr marL="457200">
              <a:tabLst>
                <a:tab pos="1143000" algn="l"/>
                <a:tab pos="1371600" algn="l"/>
                <a:tab pos="4800600" algn="l"/>
                <a:tab pos="5715000" algn="l"/>
              </a:tabLst>
            </a:pPr>
            <a:r>
              <a:rPr lang="en-US" sz="1800">
                <a:effectLst/>
                <a:latin typeface="Times New Roman" panose="02020603050405020304" pitchFamily="18" charset="0"/>
                <a:ea typeface="Times New Roman" panose="02020603050405020304" pitchFamily="18" charset="0"/>
              </a:rPr>
              <a:t>Condition code would be set to 1 since the leftmost bit of the inserted bytes (F1 &amp; F2) is 1.  </a:t>
            </a:r>
          </a:p>
        </p:txBody>
      </p:sp>
    </p:spTree>
    <p:extLst>
      <p:ext uri="{BB962C8B-B14F-4D97-AF65-F5344CB8AC3E}">
        <p14:creationId xmlns:p14="http://schemas.microsoft.com/office/powerpoint/2010/main" val="1255783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77E91-1055-49C3-8377-6F8D15DE5612}"/>
              </a:ext>
            </a:extLst>
          </p:cNvPr>
          <p:cNvSpPr/>
          <p:nvPr/>
        </p:nvSpPr>
        <p:spPr>
          <a:xfrm>
            <a:off x="1829938" y="4330148"/>
            <a:ext cx="7732644" cy="2527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Store Character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824444"/>
            <a:ext cx="11065567" cy="923330"/>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Copy’s a register’s low-order byte to a storage byte.  The register’s high order byte remains unchanged.</a:t>
            </a:r>
            <a:r>
              <a:rPr lang="en-US" sz="1800" b="1">
                <a:effectLst/>
                <a:latin typeface="Arial" panose="020B0604020202020204" pitchFamily="34" charset="0"/>
                <a:ea typeface="Times New Roman" panose="02020603050405020304" pitchFamily="18" charset="0"/>
                <a:cs typeface="Times New Roman" panose="02020603050405020304" pitchFamily="18" charset="0"/>
              </a:rPr>
              <a:t> </a:t>
            </a:r>
          </a:p>
          <a:p>
            <a:pPr>
              <a:tabLst>
                <a:tab pos="1828800" algn="l"/>
                <a:tab pos="2514600" algn="l"/>
              </a:tabLst>
            </a:pPr>
            <a:r>
              <a:rPr lang="en-US" b="1">
                <a:latin typeface="Arial" panose="020B0604020202020204" pitchFamily="34" charset="0"/>
                <a:ea typeface="Times New Roman" panose="02020603050405020304" pitchFamily="18" charset="0"/>
                <a:cs typeface="Times New Roman" panose="02020603050405020304" pitchFamily="18" charset="0"/>
              </a:rPr>
              <a:t>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42</a:t>
            </a:r>
            <a:endParaRPr lang="en-US" sz="1800">
              <a:effectLst/>
              <a:latin typeface="Times New Roman" panose="02020603050405020304" pitchFamily="18" charset="0"/>
              <a:ea typeface="Times New Roman" panose="02020603050405020304" pitchFamily="18" charset="0"/>
            </a:endParaRPr>
          </a:p>
          <a:p>
            <a:pPr>
              <a:tabLst>
                <a:tab pos="1828800" algn="l"/>
                <a:tab pos="2514600" algn="l"/>
              </a:tabLst>
            </a:pPr>
            <a:endParaRPr lang="en-US" sz="1800">
              <a:effectLst/>
              <a:latin typeface="Times New Roman" panose="02020603050405020304" pitchFamily="18" charset="0"/>
              <a:ea typeface="Times New Roman" panose="02020603050405020304" pitchFamily="18" charset="0"/>
            </a:endParaRP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nvGraphicFramePr>
        <p:xfrm>
          <a:off x="3081281" y="4741148"/>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1800">
                          <a:solidFill>
                            <a:schemeClr val="tx1"/>
                          </a:solidFill>
                        </a:rPr>
                        <a:t>  0 E</a:t>
                      </a:r>
                    </a:p>
                  </a:txBody>
                  <a:tcPr/>
                </a:tc>
                <a:tc>
                  <a:txBody>
                    <a:bodyPr/>
                    <a:lstStyle/>
                    <a:p>
                      <a:pPr marL="0" algn="l" defTabSz="914400" rtl="0" eaLnBrk="1" latinLnBrk="0" hangingPunct="1"/>
                      <a:r>
                        <a:rPr lang="en-US" sz="1800" b="1" kern="1200">
                          <a:solidFill>
                            <a:schemeClr val="tx1"/>
                          </a:solidFill>
                          <a:latin typeface="+mn-lt"/>
                          <a:ea typeface="+mn-ea"/>
                          <a:cs typeface="+mn-cs"/>
                        </a:rPr>
                        <a:t>F 2</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1 0</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nvGraphicFramePr>
        <p:xfrm>
          <a:off x="6478138" y="4741148"/>
          <a:ext cx="2492200" cy="36576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1800">
                          <a:solidFill>
                            <a:schemeClr val="tx1"/>
                          </a:solidFill>
                        </a:rPr>
                        <a:t>C 1</a:t>
                      </a:r>
                    </a:p>
                  </a:txBody>
                  <a:tcPr/>
                </a:tc>
                <a:tc>
                  <a:txBody>
                    <a:bodyPr/>
                    <a:lstStyle/>
                    <a:p>
                      <a:pPr marL="0" algn="l" defTabSz="914400" rtl="0" eaLnBrk="1" latinLnBrk="0" hangingPunct="1"/>
                      <a:r>
                        <a:rPr lang="en-US" sz="1800" b="1" kern="1200">
                          <a:solidFill>
                            <a:schemeClr val="tx1"/>
                          </a:solidFill>
                          <a:latin typeface="+mn-lt"/>
                          <a:ea typeface="+mn-ea"/>
                          <a:cs typeface="+mn-cs"/>
                        </a:rPr>
                        <a:t>C 2</a:t>
                      </a:r>
                    </a:p>
                  </a:txBody>
                  <a:tcPr/>
                </a:tc>
                <a:tc>
                  <a:txBody>
                    <a:bodyPr/>
                    <a:lstStyle/>
                    <a:p>
                      <a:pPr marL="0" algn="l" defTabSz="914400" rtl="0" eaLnBrk="1" latinLnBrk="0" hangingPunct="1"/>
                      <a:r>
                        <a:rPr lang="en-US" sz="1800" b="1" kern="1200">
                          <a:solidFill>
                            <a:schemeClr val="tx1"/>
                          </a:solidFill>
                          <a:latin typeface="+mn-lt"/>
                          <a:ea typeface="+mn-ea"/>
                          <a:cs typeface="+mn-cs"/>
                        </a:rPr>
                        <a:t>C 3</a:t>
                      </a:r>
                    </a:p>
                  </a:txBody>
                  <a:tcPr/>
                </a:tc>
                <a:tc>
                  <a:txBody>
                    <a:bodyPr/>
                    <a:lstStyle/>
                    <a:p>
                      <a:pPr marL="0" algn="l" defTabSz="914400" rtl="0" eaLnBrk="1" latinLnBrk="0" hangingPunct="1"/>
                      <a:r>
                        <a:rPr lang="en-US" sz="1800" b="1" kern="1200">
                          <a:solidFill>
                            <a:schemeClr val="tx1"/>
                          </a:solidFill>
                          <a:latin typeface="+mn-lt"/>
                          <a:ea typeface="+mn-ea"/>
                          <a:cs typeface="+mn-cs"/>
                        </a:rPr>
                        <a:t>C 4</a:t>
                      </a:r>
                    </a:p>
                  </a:txBody>
                  <a:tcPr/>
                </a:tc>
                <a:extLst>
                  <a:ext uri="{0D108BD9-81ED-4DB2-BD59-A6C34878D82A}">
                    <a16:rowId xmlns:a16="http://schemas.microsoft.com/office/drawing/2014/main" val="2651796323"/>
                  </a:ext>
                </a:extLst>
              </a:tr>
            </a:tbl>
          </a:graphicData>
        </a:graphic>
      </p:graphicFrame>
      <p:graphicFrame>
        <p:nvGraphicFramePr>
          <p:cNvPr id="39" name="Table 31">
            <a:extLst>
              <a:ext uri="{FF2B5EF4-FFF2-40B4-BE49-F238E27FC236}">
                <a16:creationId xmlns:a16="http://schemas.microsoft.com/office/drawing/2014/main" id="{37BC389E-5793-4B6E-BD6F-9BC7E3348161}"/>
              </a:ext>
            </a:extLst>
          </p:cNvPr>
          <p:cNvGraphicFramePr>
            <a:graphicFrameLocks noGrp="1"/>
          </p:cNvGraphicFramePr>
          <p:nvPr/>
        </p:nvGraphicFramePr>
        <p:xfrm>
          <a:off x="6489338" y="5893294"/>
          <a:ext cx="2492200" cy="369332"/>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69332">
                <a:tc>
                  <a:txBody>
                    <a:bodyPr/>
                    <a:lstStyle/>
                    <a:p>
                      <a:r>
                        <a:rPr lang="en-US" sz="1800">
                          <a:solidFill>
                            <a:schemeClr val="tx1"/>
                          </a:solidFill>
                        </a:rPr>
                        <a:t>  1 0</a:t>
                      </a:r>
                    </a:p>
                  </a:txBody>
                  <a:tcPr/>
                </a:tc>
                <a:tc>
                  <a:txBody>
                    <a:bodyPr/>
                    <a:lstStyle/>
                    <a:p>
                      <a:pPr marL="0" algn="l" defTabSz="914400" rtl="0" eaLnBrk="1" latinLnBrk="0" hangingPunct="1"/>
                      <a:r>
                        <a:rPr lang="en-US" sz="1800" b="1" kern="1200">
                          <a:solidFill>
                            <a:schemeClr val="tx1"/>
                          </a:solidFill>
                          <a:latin typeface="+mn-lt"/>
                          <a:ea typeface="+mn-ea"/>
                          <a:cs typeface="+mn-cs"/>
                        </a:rPr>
                        <a:t>C  2</a:t>
                      </a:r>
                    </a:p>
                  </a:txBody>
                  <a:tcPr/>
                </a:tc>
                <a:tc>
                  <a:txBody>
                    <a:bodyPr/>
                    <a:lstStyle/>
                    <a:p>
                      <a:pPr marL="0" algn="l" defTabSz="914400" rtl="0" eaLnBrk="1" latinLnBrk="0" hangingPunct="1"/>
                      <a:r>
                        <a:rPr lang="en-US" sz="1800" b="1" kern="1200">
                          <a:solidFill>
                            <a:schemeClr val="tx1"/>
                          </a:solidFill>
                          <a:latin typeface="+mn-lt"/>
                          <a:ea typeface="+mn-ea"/>
                          <a:cs typeface="+mn-cs"/>
                        </a:rPr>
                        <a:t>C 3</a:t>
                      </a:r>
                    </a:p>
                  </a:txBody>
                  <a:tcPr/>
                </a:tc>
                <a:tc>
                  <a:txBody>
                    <a:bodyPr/>
                    <a:lstStyle/>
                    <a:p>
                      <a:pPr marL="0" algn="l" defTabSz="914400" rtl="0" eaLnBrk="1" latinLnBrk="0" hangingPunct="1"/>
                      <a:r>
                        <a:rPr lang="en-US" sz="1800" b="1" kern="1200">
                          <a:solidFill>
                            <a:schemeClr val="tx1"/>
                          </a:solidFill>
                          <a:latin typeface="+mn-lt"/>
                          <a:ea typeface="+mn-ea"/>
                          <a:cs typeface="+mn-cs"/>
                        </a:rPr>
                        <a:t>C 4</a:t>
                      </a:r>
                    </a:p>
                  </a:txBody>
                  <a:tcPr/>
                </a:tc>
                <a:extLst>
                  <a:ext uri="{0D108BD9-81ED-4DB2-BD59-A6C34878D82A}">
                    <a16:rowId xmlns:a16="http://schemas.microsoft.com/office/drawing/2014/main" val="2651796323"/>
                  </a:ext>
                </a:extLst>
              </a:tr>
            </a:tbl>
          </a:graphicData>
        </a:graphic>
      </p:graphicFrame>
      <p:graphicFrame>
        <p:nvGraphicFramePr>
          <p:cNvPr id="40" name="Table 31">
            <a:extLst>
              <a:ext uri="{FF2B5EF4-FFF2-40B4-BE49-F238E27FC236}">
                <a16:creationId xmlns:a16="http://schemas.microsoft.com/office/drawing/2014/main" id="{C7514230-839F-45B1-B4B0-8CA06EE899F0}"/>
              </a:ext>
            </a:extLst>
          </p:cNvPr>
          <p:cNvGraphicFramePr>
            <a:graphicFrameLocks noGrp="1"/>
          </p:cNvGraphicFramePr>
          <p:nvPr/>
        </p:nvGraphicFramePr>
        <p:xfrm>
          <a:off x="3080060" y="5864199"/>
          <a:ext cx="2616200" cy="36576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1800">
                          <a:solidFill>
                            <a:schemeClr val="tx1"/>
                          </a:solidFill>
                        </a:rPr>
                        <a:t>  0 E</a:t>
                      </a:r>
                    </a:p>
                  </a:txBody>
                  <a:tcPr/>
                </a:tc>
                <a:tc>
                  <a:txBody>
                    <a:bodyPr/>
                    <a:lstStyle/>
                    <a:p>
                      <a:pPr marL="0" algn="l" defTabSz="914400" rtl="0" eaLnBrk="1" latinLnBrk="0" hangingPunct="1"/>
                      <a:r>
                        <a:rPr lang="en-US" sz="1800" b="1" kern="1200">
                          <a:solidFill>
                            <a:schemeClr val="tx1"/>
                          </a:solidFill>
                          <a:latin typeface="+mn-lt"/>
                          <a:ea typeface="+mn-ea"/>
                          <a:cs typeface="+mn-cs"/>
                        </a:rPr>
                        <a:t>F  2</a:t>
                      </a:r>
                    </a:p>
                  </a:txBody>
                  <a:tcPr/>
                </a:tc>
                <a:tc>
                  <a:txBody>
                    <a:bodyPr/>
                    <a:lstStyle/>
                    <a:p>
                      <a:pPr marL="0" algn="l" defTabSz="914400" rtl="0" eaLnBrk="1" latinLnBrk="0" hangingPunct="1"/>
                      <a:r>
                        <a:rPr lang="en-US" sz="1800" b="1" kern="1200">
                          <a:solidFill>
                            <a:schemeClr val="tx1"/>
                          </a:solidFill>
                          <a:latin typeface="+mn-lt"/>
                          <a:ea typeface="+mn-ea"/>
                          <a:cs typeface="+mn-cs"/>
                        </a:rPr>
                        <a:t>0  0</a:t>
                      </a:r>
                    </a:p>
                  </a:txBody>
                  <a:tcPr/>
                </a:tc>
                <a:tc>
                  <a:txBody>
                    <a:bodyPr/>
                    <a:lstStyle/>
                    <a:p>
                      <a:pPr marL="0" algn="l" defTabSz="914400" rtl="0" eaLnBrk="1" latinLnBrk="0" hangingPunct="1"/>
                      <a:r>
                        <a:rPr lang="en-US" sz="1800" b="1" kern="1200">
                          <a:solidFill>
                            <a:schemeClr val="tx1"/>
                          </a:solidFill>
                          <a:latin typeface="+mn-lt"/>
                          <a:ea typeface="+mn-ea"/>
                          <a:cs typeface="+mn-cs"/>
                        </a:rPr>
                        <a:t>1 0</a:t>
                      </a:r>
                    </a:p>
                  </a:txBody>
                  <a:tcPr/>
                </a:tc>
                <a:extLst>
                  <a:ext uri="{0D108BD9-81ED-4DB2-BD59-A6C34878D82A}">
                    <a16:rowId xmlns:a16="http://schemas.microsoft.com/office/drawing/2014/main" val="2651796323"/>
                  </a:ext>
                </a:extLst>
              </a:tr>
            </a:tbl>
          </a:graphicData>
        </a:graphic>
      </p:graphicFrame>
      <p:cxnSp>
        <p:nvCxnSpPr>
          <p:cNvPr id="41" name="Straight Arrow Connector 40">
            <a:extLst>
              <a:ext uri="{FF2B5EF4-FFF2-40B4-BE49-F238E27FC236}">
                <a16:creationId xmlns:a16="http://schemas.microsoft.com/office/drawing/2014/main" id="{3AE1E2A9-06CC-45AA-8BF6-BC44F537D43F}"/>
              </a:ext>
            </a:extLst>
          </p:cNvPr>
          <p:cNvCxnSpPr>
            <a:cxnSpLocks/>
            <a:stCxn id="30" idx="3"/>
            <a:endCxn id="39" idx="1"/>
          </p:cNvCxnSpPr>
          <p:nvPr/>
        </p:nvCxnSpPr>
        <p:spPr>
          <a:xfrm>
            <a:off x="5573481" y="4924028"/>
            <a:ext cx="915857" cy="11539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3A3F925-56B3-4EAB-955F-E81AD57D8BFD}"/>
              </a:ext>
            </a:extLst>
          </p:cNvPr>
          <p:cNvSpPr txBox="1"/>
          <p:nvPr/>
        </p:nvSpPr>
        <p:spPr>
          <a:xfrm>
            <a:off x="2033138" y="4292387"/>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2033138" y="5535410"/>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4313852" y="4292387"/>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4327381" y="5381522"/>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7119212" y="4292387"/>
            <a:ext cx="1232452"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 1</a:t>
            </a:r>
          </a:p>
        </p:txBody>
      </p:sp>
      <p:sp>
        <p:nvSpPr>
          <p:cNvPr id="52" name="TextBox 51">
            <a:extLst>
              <a:ext uri="{FF2B5EF4-FFF2-40B4-BE49-F238E27FC236}">
                <a16:creationId xmlns:a16="http://schemas.microsoft.com/office/drawing/2014/main" id="{0A8C46CC-CF99-48DC-8F43-2940E40D5623}"/>
              </a:ext>
            </a:extLst>
          </p:cNvPr>
          <p:cNvSpPr txBox="1"/>
          <p:nvPr/>
        </p:nvSpPr>
        <p:spPr>
          <a:xfrm>
            <a:off x="7119212" y="5381545"/>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536987" y="1563705"/>
            <a:ext cx="8025595" cy="1754326"/>
          </a:xfrm>
          <a:prstGeom prst="rect">
            <a:avLst/>
          </a:prstGeom>
          <a:noFill/>
        </p:spPr>
        <p:txBody>
          <a:bodyPr wrap="square">
            <a:spAutoFit/>
          </a:bodyPr>
          <a:lstStyle/>
          <a:p>
            <a:pPr marL="457200">
              <a:tabLst>
                <a:tab pos="1828800" algn="l"/>
                <a:tab pos="2514600" algn="l"/>
              </a:tabLst>
            </a:pP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       STC	  R</a:t>
            </a:r>
            <a:r>
              <a:rPr lang="en-US" sz="1050" b="1" spc="300">
                <a:effectLst/>
                <a:latin typeface="Arial" panose="020B0604020202020204" pitchFamily="34" charset="0"/>
                <a:ea typeface="Times New Roman" panose="02020603050405020304" pitchFamily="18" charset="0"/>
                <a:cs typeface="Times New Roman" panose="02020603050405020304" pitchFamily="18" charset="0"/>
              </a:rPr>
              <a:t>1</a:t>
            </a: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,D</a:t>
            </a:r>
            <a:r>
              <a:rPr lang="en-US" sz="1050" b="1" spc="300">
                <a:effectLst/>
                <a:latin typeface="Arial" panose="020B0604020202020204" pitchFamily="34" charset="0"/>
                <a:ea typeface="Times New Roman" panose="02020603050405020304" pitchFamily="18" charset="0"/>
                <a:cs typeface="Times New Roman" panose="02020603050405020304" pitchFamily="18" charset="0"/>
              </a:rPr>
              <a:t>2</a:t>
            </a: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(X</a:t>
            </a:r>
            <a:r>
              <a:rPr lang="en-US" sz="1200" b="1" spc="300">
                <a:effectLst/>
                <a:latin typeface="Arial" panose="020B0604020202020204" pitchFamily="34" charset="0"/>
                <a:ea typeface="Times New Roman" panose="02020603050405020304" pitchFamily="18" charset="0"/>
                <a:cs typeface="Times New Roman" panose="02020603050405020304" pitchFamily="18" charset="0"/>
              </a:rPr>
              <a:t>2</a:t>
            </a: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,B</a:t>
            </a:r>
            <a:r>
              <a:rPr lang="en-US" sz="1050" b="1" spc="300">
                <a:effectLst/>
                <a:latin typeface="Arial" panose="020B0604020202020204" pitchFamily="34" charset="0"/>
                <a:ea typeface="Times New Roman" panose="02020603050405020304" pitchFamily="18" charset="0"/>
                <a:cs typeface="Times New Roman" panose="02020603050405020304" pitchFamily="18" charset="0"/>
              </a:rPr>
              <a:t>2</a:t>
            </a: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a:t>
            </a: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eaLnBrk="1" hangingPunct="1">
              <a:defRPr/>
            </a:pPr>
            <a:r>
              <a:rPr lang="en-US" sz="1600">
                <a:sym typeface="Wingdings" panose="05000000000000000000" pitchFamily="2" charset="2"/>
              </a:rPr>
              <a:t>                                                      </a:t>
            </a:r>
            <a:r>
              <a:rPr lang="en-US"/>
              <a:t>Condition Code – Unchanged</a:t>
            </a:r>
            <a:endParaRPr lang="en-US">
              <a:solidFill>
                <a:schemeClr val="tx1"/>
              </a:solidFill>
            </a:endParaRPr>
          </a:p>
        </p:txBody>
      </p:sp>
      <p:sp>
        <p:nvSpPr>
          <p:cNvPr id="19" name="TextBox 18">
            <a:extLst>
              <a:ext uri="{FF2B5EF4-FFF2-40B4-BE49-F238E27FC236}">
                <a16:creationId xmlns:a16="http://schemas.microsoft.com/office/drawing/2014/main" id="{4385F2EC-0B11-4EB7-9CF1-2CF6153BE65D}"/>
              </a:ext>
            </a:extLst>
          </p:cNvPr>
          <p:cNvSpPr txBox="1"/>
          <p:nvPr/>
        </p:nvSpPr>
        <p:spPr>
          <a:xfrm>
            <a:off x="-333774" y="3839601"/>
            <a:ext cx="3599364" cy="369332"/>
          </a:xfrm>
          <a:prstGeom prst="rect">
            <a:avLst/>
          </a:prstGeom>
          <a:noFill/>
        </p:spPr>
        <p:txBody>
          <a:bodyPr wrap="square">
            <a:spAutoFit/>
          </a:bodyPr>
          <a:lstStyle/>
          <a:p>
            <a:pPr marL="8001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STC	R2,LABEL1</a:t>
            </a:r>
            <a:endParaRPr lang="en-US" sz="1800">
              <a:solidFill>
                <a:srgbClr val="0070C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BB48715-A422-404A-B08E-022921C0F136}"/>
              </a:ext>
            </a:extLst>
          </p:cNvPr>
          <p:cNvPicPr>
            <a:picLocks noChangeAspect="1"/>
          </p:cNvPicPr>
          <p:nvPr/>
        </p:nvPicPr>
        <p:blipFill>
          <a:blip r:embed="rId2"/>
          <a:stretch>
            <a:fillRect/>
          </a:stretch>
        </p:blipFill>
        <p:spPr>
          <a:xfrm>
            <a:off x="3080060" y="2200778"/>
            <a:ext cx="4495800" cy="571500"/>
          </a:xfrm>
          <a:prstGeom prst="rect">
            <a:avLst/>
          </a:prstGeom>
        </p:spPr>
      </p:pic>
    </p:spTree>
    <p:extLst>
      <p:ext uri="{BB962C8B-B14F-4D97-AF65-F5344CB8AC3E}">
        <p14:creationId xmlns:p14="http://schemas.microsoft.com/office/powerpoint/2010/main" val="1710099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US" sz="3200">
                <a:solidFill>
                  <a:srgbClr val="C35581"/>
                </a:solidFill>
              </a:rPr>
              <a:t>Store Character Mask </a:t>
            </a:r>
            <a:r>
              <a:rPr lang="en-GB" sz="3200">
                <a:solidFill>
                  <a:srgbClr val="C35581"/>
                </a:solidFill>
              </a:rPr>
              <a:t>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02363" y="824444"/>
            <a:ext cx="1106556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Stores the contents of selected bytes of a register into the left most 1 to 4 bytes of a storage area.  The bits of the mask correspond one-to-one with the bytes of the register.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RS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BE</a:t>
            </a:r>
            <a:endParaRPr lang="en-US" sz="1800">
              <a:effectLst/>
              <a:latin typeface="Times New Roman" panose="02020603050405020304" pitchFamily="18" charset="0"/>
              <a:ea typeface="Times New Roman" panose="02020603050405020304" pitchFamily="18" charset="0"/>
            </a:endParaRPr>
          </a:p>
        </p:txBody>
      </p:sp>
      <p:sp>
        <p:nvSpPr>
          <p:cNvPr id="49" name="TextBox 48">
            <a:extLst>
              <a:ext uri="{FF2B5EF4-FFF2-40B4-BE49-F238E27FC236}">
                <a16:creationId xmlns:a16="http://schemas.microsoft.com/office/drawing/2014/main" id="{107C1B5E-DC51-457A-B68E-84895C28D1E4}"/>
              </a:ext>
            </a:extLst>
          </p:cNvPr>
          <p:cNvSpPr txBox="1"/>
          <p:nvPr/>
        </p:nvSpPr>
        <p:spPr>
          <a:xfrm>
            <a:off x="3825063" y="4319210"/>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29853B3-A830-421F-A316-7B89919D39A0}"/>
              </a:ext>
            </a:extLst>
          </p:cNvPr>
          <p:cNvSpPr txBox="1"/>
          <p:nvPr/>
        </p:nvSpPr>
        <p:spPr>
          <a:xfrm>
            <a:off x="1650668" y="1689357"/>
            <a:ext cx="8701030" cy="1477328"/>
          </a:xfrm>
          <a:prstGeom prst="rect">
            <a:avLst/>
          </a:prstGeom>
          <a:noFill/>
        </p:spPr>
        <p:txBody>
          <a:bodyPr wrap="square">
            <a:spAutoFit/>
          </a:bodyPr>
          <a:lstStyle/>
          <a:p>
            <a:pPr marL="457200">
              <a:tabLst>
                <a:tab pos="1828800" algn="l"/>
                <a:tab pos="2514600" algn="l"/>
              </a:tabLst>
            </a:pPr>
            <a:r>
              <a:rPr lang="en-US" sz="1800" b="1" spc="300">
                <a:effectLst/>
                <a:latin typeface="Arial" panose="020B0604020202020204" pitchFamily="34" charset="0"/>
                <a:ea typeface="Times New Roman" panose="02020603050405020304" pitchFamily="18" charset="0"/>
                <a:cs typeface="Times New Roman" panose="02020603050405020304" pitchFamily="18" charset="0"/>
              </a:rPr>
              <a:t>STCM		R1,M,D3(B3)</a:t>
            </a: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b="1" spc="300">
              <a:latin typeface="Arial" panose="020B0604020202020204" pitchFamily="34" charset="0"/>
              <a:ea typeface="Times New Roman" panose="02020603050405020304" pitchFamily="18" charset="0"/>
              <a:cs typeface="Times New Roman" panose="02020603050405020304" pitchFamily="18" charset="0"/>
            </a:endParaRPr>
          </a:p>
          <a:p>
            <a:pPr marL="457200">
              <a:tabLst>
                <a:tab pos="1828800" algn="l"/>
                <a:tab pos="2514600" algn="l"/>
              </a:tabLst>
            </a:pPr>
            <a:endParaRPr lang="en-US" sz="1800" b="1" spc="300">
              <a:effectLst/>
              <a:latin typeface="Arial" panose="020B0604020202020204" pitchFamily="34" charset="0"/>
              <a:ea typeface="Times New Roman" panose="02020603050405020304" pitchFamily="18" charset="0"/>
              <a:cs typeface="Times New Roman" panose="02020603050405020304" pitchFamily="18" charset="0"/>
            </a:endParaRPr>
          </a:p>
          <a:p>
            <a:pPr lvl="5">
              <a:defRPr/>
            </a:pPr>
            <a:r>
              <a:rPr lang="en-US">
                <a:sym typeface="Wingdings" panose="05000000000000000000" pitchFamily="2" charset="2"/>
              </a:rPr>
              <a:t> </a:t>
            </a:r>
            <a:r>
              <a:rPr lang="en-US"/>
              <a:t>Condition Code – Not Changed</a:t>
            </a:r>
          </a:p>
        </p:txBody>
      </p:sp>
      <p:sp>
        <p:nvSpPr>
          <p:cNvPr id="19" name="TextBox 18">
            <a:extLst>
              <a:ext uri="{FF2B5EF4-FFF2-40B4-BE49-F238E27FC236}">
                <a16:creationId xmlns:a16="http://schemas.microsoft.com/office/drawing/2014/main" id="{4AF60D15-3E98-4C35-8BBB-D0C2F2E6E24C}"/>
              </a:ext>
            </a:extLst>
          </p:cNvPr>
          <p:cNvSpPr txBox="1"/>
          <p:nvPr/>
        </p:nvSpPr>
        <p:spPr>
          <a:xfrm>
            <a:off x="-676624" y="3427586"/>
            <a:ext cx="5141843" cy="369332"/>
          </a:xfrm>
          <a:prstGeom prst="rect">
            <a:avLst/>
          </a:prstGeom>
          <a:noFill/>
        </p:spPr>
        <p:txBody>
          <a:bodyPr wrap="square">
            <a:spAutoFit/>
          </a:bodyPr>
          <a:lstStyle/>
          <a:p>
            <a:pPr marL="8001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STCM	R2,B'1010',LABEL1</a:t>
            </a:r>
            <a:endParaRPr lang="en-US" sz="1800">
              <a:solidFill>
                <a:srgbClr val="0070C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D71E1AC-1436-4DF4-84ED-7F4D497FC49E}"/>
              </a:ext>
            </a:extLst>
          </p:cNvPr>
          <p:cNvPicPr>
            <a:picLocks noChangeAspect="1"/>
          </p:cNvPicPr>
          <p:nvPr/>
        </p:nvPicPr>
        <p:blipFill>
          <a:blip r:embed="rId2"/>
          <a:stretch>
            <a:fillRect/>
          </a:stretch>
        </p:blipFill>
        <p:spPr>
          <a:xfrm>
            <a:off x="2697590" y="2152569"/>
            <a:ext cx="4457700" cy="552450"/>
          </a:xfrm>
          <a:prstGeom prst="rect">
            <a:avLst/>
          </a:prstGeom>
        </p:spPr>
      </p:pic>
      <p:graphicFrame>
        <p:nvGraphicFramePr>
          <p:cNvPr id="9" name="Table 9">
            <a:extLst>
              <a:ext uri="{FF2B5EF4-FFF2-40B4-BE49-F238E27FC236}">
                <a16:creationId xmlns:a16="http://schemas.microsoft.com/office/drawing/2014/main" id="{D7467536-7F19-442A-9389-AA01AEFA59FE}"/>
              </a:ext>
            </a:extLst>
          </p:cNvPr>
          <p:cNvGraphicFramePr>
            <a:graphicFrameLocks noGrp="1"/>
          </p:cNvGraphicFramePr>
          <p:nvPr/>
        </p:nvGraphicFramePr>
        <p:xfrm>
          <a:off x="3563085" y="4113114"/>
          <a:ext cx="3749313" cy="415945"/>
        </p:xfrm>
        <a:graphic>
          <a:graphicData uri="http://schemas.openxmlformats.org/drawingml/2006/table">
            <a:tbl>
              <a:tblPr firstRow="1" bandRow="1">
                <a:tableStyleId>{5C22544A-7EE6-4342-B048-85BDC9FD1C3A}</a:tableStyleId>
              </a:tblPr>
              <a:tblGrid>
                <a:gridCol w="1765238">
                  <a:extLst>
                    <a:ext uri="{9D8B030D-6E8A-4147-A177-3AD203B41FA5}">
                      <a16:colId xmlns:a16="http://schemas.microsoft.com/office/drawing/2014/main" val="2967690271"/>
                    </a:ext>
                  </a:extLst>
                </a:gridCol>
                <a:gridCol w="500332">
                  <a:extLst>
                    <a:ext uri="{9D8B030D-6E8A-4147-A177-3AD203B41FA5}">
                      <a16:colId xmlns:a16="http://schemas.microsoft.com/office/drawing/2014/main" val="2727282494"/>
                    </a:ext>
                  </a:extLst>
                </a:gridCol>
                <a:gridCol w="431320">
                  <a:extLst>
                    <a:ext uri="{9D8B030D-6E8A-4147-A177-3AD203B41FA5}">
                      <a16:colId xmlns:a16="http://schemas.microsoft.com/office/drawing/2014/main" val="376793812"/>
                    </a:ext>
                  </a:extLst>
                </a:gridCol>
                <a:gridCol w="500332">
                  <a:extLst>
                    <a:ext uri="{9D8B030D-6E8A-4147-A177-3AD203B41FA5}">
                      <a16:colId xmlns:a16="http://schemas.microsoft.com/office/drawing/2014/main" val="2960355371"/>
                    </a:ext>
                  </a:extLst>
                </a:gridCol>
                <a:gridCol w="552091">
                  <a:extLst>
                    <a:ext uri="{9D8B030D-6E8A-4147-A177-3AD203B41FA5}">
                      <a16:colId xmlns:a16="http://schemas.microsoft.com/office/drawing/2014/main" val="11142353"/>
                    </a:ext>
                  </a:extLst>
                </a:gridCol>
              </a:tblGrid>
              <a:tr h="415945">
                <a:tc>
                  <a:txBody>
                    <a:bodyPr/>
                    <a:lstStyle/>
                    <a:p>
                      <a:pPr algn="ctr"/>
                      <a:r>
                        <a:rPr lang="en-GB">
                          <a:solidFill>
                            <a:schemeClr val="tx1"/>
                          </a:solidFill>
                        </a:rPr>
                        <a:t>MASK   (bits)</a:t>
                      </a:r>
                      <a:endParaRPr lang="en-US">
                        <a:solidFill>
                          <a:schemeClr val="tx1"/>
                        </a:solidFill>
                      </a:endParaRPr>
                    </a:p>
                  </a:txBody>
                  <a:tcPr/>
                </a:tc>
                <a:tc>
                  <a:txBody>
                    <a:bodyPr/>
                    <a:lstStyle/>
                    <a:p>
                      <a:r>
                        <a:rPr lang="en-GB">
                          <a:solidFill>
                            <a:schemeClr val="tx1"/>
                          </a:solidFill>
                        </a:rPr>
                        <a:t>1</a:t>
                      </a:r>
                      <a:endParaRPr lang="en-US">
                        <a:solidFill>
                          <a:schemeClr val="tx1"/>
                        </a:solidFill>
                      </a:endParaRPr>
                    </a:p>
                  </a:txBody>
                  <a:tcPr/>
                </a:tc>
                <a:tc>
                  <a:txBody>
                    <a:bodyPr/>
                    <a:lstStyle/>
                    <a:p>
                      <a:r>
                        <a:rPr lang="en-GB">
                          <a:solidFill>
                            <a:schemeClr val="tx1"/>
                          </a:solidFill>
                        </a:rPr>
                        <a:t>0</a:t>
                      </a:r>
                      <a:endParaRPr lang="en-US">
                        <a:solidFill>
                          <a:schemeClr val="tx1"/>
                        </a:solidFill>
                      </a:endParaRPr>
                    </a:p>
                  </a:txBody>
                  <a:tcPr/>
                </a:tc>
                <a:tc>
                  <a:txBody>
                    <a:bodyPr/>
                    <a:lstStyle/>
                    <a:p>
                      <a:r>
                        <a:rPr lang="en-GB">
                          <a:solidFill>
                            <a:schemeClr val="tx1"/>
                          </a:solidFill>
                        </a:rPr>
                        <a:t>1</a:t>
                      </a:r>
                      <a:endParaRPr lang="en-US">
                        <a:solidFill>
                          <a:schemeClr val="tx1"/>
                        </a:solidFill>
                      </a:endParaRPr>
                    </a:p>
                  </a:txBody>
                  <a:tcPr/>
                </a:tc>
                <a:tc>
                  <a:txBody>
                    <a:bodyPr/>
                    <a:lstStyle/>
                    <a:p>
                      <a:r>
                        <a:rPr lang="en-GB">
                          <a:solidFill>
                            <a:schemeClr val="tx1"/>
                          </a:solidFill>
                        </a:rPr>
                        <a:t>0</a:t>
                      </a:r>
                      <a:endParaRPr lang="en-US">
                        <a:solidFill>
                          <a:schemeClr val="tx1"/>
                        </a:solidFill>
                      </a:endParaRPr>
                    </a:p>
                  </a:txBody>
                  <a:tcPr/>
                </a:tc>
                <a:extLst>
                  <a:ext uri="{0D108BD9-81ED-4DB2-BD59-A6C34878D82A}">
                    <a16:rowId xmlns:a16="http://schemas.microsoft.com/office/drawing/2014/main" val="30175376"/>
                  </a:ext>
                </a:extLst>
              </a:tr>
            </a:tbl>
          </a:graphicData>
        </a:graphic>
      </p:graphicFrame>
      <p:sp>
        <p:nvSpPr>
          <p:cNvPr id="10" name="TextBox 9">
            <a:extLst>
              <a:ext uri="{FF2B5EF4-FFF2-40B4-BE49-F238E27FC236}">
                <a16:creationId xmlns:a16="http://schemas.microsoft.com/office/drawing/2014/main" id="{A84E1407-F0CE-45B2-95E3-AC93124A1F67}"/>
              </a:ext>
            </a:extLst>
          </p:cNvPr>
          <p:cNvSpPr txBox="1"/>
          <p:nvPr/>
        </p:nvSpPr>
        <p:spPr>
          <a:xfrm>
            <a:off x="3664149" y="3796918"/>
            <a:ext cx="3976053" cy="369332"/>
          </a:xfrm>
          <a:prstGeom prst="rect">
            <a:avLst/>
          </a:prstGeom>
          <a:noFill/>
        </p:spPr>
        <p:txBody>
          <a:bodyPr wrap="square" rtlCol="0">
            <a:spAutoFit/>
          </a:bodyPr>
          <a:lstStyle/>
          <a:p>
            <a:pPr algn="l"/>
            <a:r>
              <a:rPr lang="en-GB" b="1"/>
              <a:t>                               1       2       3        4</a:t>
            </a:r>
            <a:endParaRPr lang="en-US" b="1"/>
          </a:p>
        </p:txBody>
      </p:sp>
      <p:graphicFrame>
        <p:nvGraphicFramePr>
          <p:cNvPr id="27" name="Table 9">
            <a:extLst>
              <a:ext uri="{FF2B5EF4-FFF2-40B4-BE49-F238E27FC236}">
                <a16:creationId xmlns:a16="http://schemas.microsoft.com/office/drawing/2014/main" id="{7F9DEE0C-44DD-4D11-8F86-CA4A9300AE51}"/>
              </a:ext>
            </a:extLst>
          </p:cNvPr>
          <p:cNvGraphicFramePr>
            <a:graphicFrameLocks noGrp="1"/>
          </p:cNvGraphicFramePr>
          <p:nvPr>
            <p:extLst>
              <p:ext uri="{D42A27DB-BD31-4B8C-83A1-F6EECF244321}">
                <p14:modId xmlns:p14="http://schemas.microsoft.com/office/powerpoint/2010/main" val="3138150526"/>
              </p:ext>
            </p:extLst>
          </p:nvPr>
        </p:nvGraphicFramePr>
        <p:xfrm>
          <a:off x="2677857" y="5020131"/>
          <a:ext cx="5398710" cy="415945"/>
        </p:xfrm>
        <a:graphic>
          <a:graphicData uri="http://schemas.openxmlformats.org/drawingml/2006/table">
            <a:tbl>
              <a:tblPr firstRow="1" bandRow="1">
                <a:tableStyleId>{5C22544A-7EE6-4342-B048-85BDC9FD1C3A}</a:tableStyleId>
              </a:tblPr>
              <a:tblGrid>
                <a:gridCol w="2541801">
                  <a:extLst>
                    <a:ext uri="{9D8B030D-6E8A-4147-A177-3AD203B41FA5}">
                      <a16:colId xmlns:a16="http://schemas.microsoft.com/office/drawing/2014/main" val="2967690271"/>
                    </a:ext>
                  </a:extLst>
                </a:gridCol>
                <a:gridCol w="720438">
                  <a:extLst>
                    <a:ext uri="{9D8B030D-6E8A-4147-A177-3AD203B41FA5}">
                      <a16:colId xmlns:a16="http://schemas.microsoft.com/office/drawing/2014/main" val="2727282494"/>
                    </a:ext>
                  </a:extLst>
                </a:gridCol>
                <a:gridCol w="621066">
                  <a:extLst>
                    <a:ext uri="{9D8B030D-6E8A-4147-A177-3AD203B41FA5}">
                      <a16:colId xmlns:a16="http://schemas.microsoft.com/office/drawing/2014/main" val="376793812"/>
                    </a:ext>
                  </a:extLst>
                </a:gridCol>
                <a:gridCol w="720438">
                  <a:extLst>
                    <a:ext uri="{9D8B030D-6E8A-4147-A177-3AD203B41FA5}">
                      <a16:colId xmlns:a16="http://schemas.microsoft.com/office/drawing/2014/main" val="2960355371"/>
                    </a:ext>
                  </a:extLst>
                </a:gridCol>
                <a:gridCol w="794967">
                  <a:extLst>
                    <a:ext uri="{9D8B030D-6E8A-4147-A177-3AD203B41FA5}">
                      <a16:colId xmlns:a16="http://schemas.microsoft.com/office/drawing/2014/main" val="11142353"/>
                    </a:ext>
                  </a:extLst>
                </a:gridCol>
              </a:tblGrid>
              <a:tr h="415945">
                <a:tc>
                  <a:txBody>
                    <a:bodyPr/>
                    <a:lstStyle/>
                    <a:p>
                      <a:pPr algn="ctr"/>
                      <a:r>
                        <a:rPr lang="en-GB">
                          <a:solidFill>
                            <a:schemeClr val="tx1"/>
                          </a:solidFill>
                        </a:rPr>
                        <a:t>R2 (HEX)</a:t>
                      </a:r>
                      <a:endParaRPr lang="en-US">
                        <a:solidFill>
                          <a:schemeClr val="tx1"/>
                        </a:solidFill>
                      </a:endParaRPr>
                    </a:p>
                  </a:txBody>
                  <a:tcPr/>
                </a:tc>
                <a:tc>
                  <a:txBody>
                    <a:bodyPr/>
                    <a:lstStyle/>
                    <a:p>
                      <a:r>
                        <a:rPr lang="en-GB">
                          <a:solidFill>
                            <a:schemeClr val="tx1"/>
                          </a:solidFill>
                        </a:rPr>
                        <a:t>C  1</a:t>
                      </a:r>
                      <a:endParaRPr lang="en-US">
                        <a:solidFill>
                          <a:schemeClr val="tx1"/>
                        </a:solidFill>
                      </a:endParaRPr>
                    </a:p>
                  </a:txBody>
                  <a:tcPr/>
                </a:tc>
                <a:tc>
                  <a:txBody>
                    <a:bodyPr/>
                    <a:lstStyle/>
                    <a:p>
                      <a:r>
                        <a:rPr lang="en-GB">
                          <a:solidFill>
                            <a:schemeClr val="tx1"/>
                          </a:solidFill>
                        </a:rPr>
                        <a:t>C   2</a:t>
                      </a:r>
                      <a:endParaRPr lang="en-US">
                        <a:solidFill>
                          <a:schemeClr val="tx1"/>
                        </a:solidFill>
                      </a:endParaRPr>
                    </a:p>
                  </a:txBody>
                  <a:tcPr/>
                </a:tc>
                <a:tc>
                  <a:txBody>
                    <a:bodyPr/>
                    <a:lstStyle/>
                    <a:p>
                      <a:r>
                        <a:rPr lang="en-GB">
                          <a:solidFill>
                            <a:schemeClr val="tx1"/>
                          </a:solidFill>
                        </a:rPr>
                        <a:t>C  3</a:t>
                      </a:r>
                      <a:endParaRPr lang="en-US">
                        <a:solidFill>
                          <a:schemeClr val="tx1"/>
                        </a:solidFill>
                      </a:endParaRPr>
                    </a:p>
                  </a:txBody>
                  <a:tcPr/>
                </a:tc>
                <a:tc>
                  <a:txBody>
                    <a:bodyPr/>
                    <a:lstStyle/>
                    <a:p>
                      <a:r>
                        <a:rPr lang="en-GB">
                          <a:solidFill>
                            <a:schemeClr val="tx1"/>
                          </a:solidFill>
                        </a:rPr>
                        <a:t>C  4</a:t>
                      </a:r>
                      <a:endParaRPr lang="en-US">
                        <a:solidFill>
                          <a:schemeClr val="tx1"/>
                        </a:solidFill>
                      </a:endParaRPr>
                    </a:p>
                  </a:txBody>
                  <a:tcPr/>
                </a:tc>
                <a:extLst>
                  <a:ext uri="{0D108BD9-81ED-4DB2-BD59-A6C34878D82A}">
                    <a16:rowId xmlns:a16="http://schemas.microsoft.com/office/drawing/2014/main" val="30175376"/>
                  </a:ext>
                </a:extLst>
              </a:tr>
            </a:tbl>
          </a:graphicData>
        </a:graphic>
      </p:graphicFrame>
      <p:cxnSp>
        <p:nvCxnSpPr>
          <p:cNvPr id="13" name="Straight Arrow Connector 12">
            <a:extLst>
              <a:ext uri="{FF2B5EF4-FFF2-40B4-BE49-F238E27FC236}">
                <a16:creationId xmlns:a16="http://schemas.microsoft.com/office/drawing/2014/main" id="{355FDA79-250E-49F9-A7D8-49788A593E69}"/>
              </a:ext>
            </a:extLst>
          </p:cNvPr>
          <p:cNvCxnSpPr>
            <a:endCxn id="27" idx="0"/>
          </p:cNvCxnSpPr>
          <p:nvPr/>
        </p:nvCxnSpPr>
        <p:spPr>
          <a:xfrm flipH="1">
            <a:off x="5377212" y="4482446"/>
            <a:ext cx="264463" cy="537685"/>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D35D3A5C-C004-42F0-B885-0919440DA277}"/>
              </a:ext>
            </a:extLst>
          </p:cNvPr>
          <p:cNvCxnSpPr>
            <a:cxnSpLocks/>
          </p:cNvCxnSpPr>
          <p:nvPr/>
        </p:nvCxnSpPr>
        <p:spPr>
          <a:xfrm>
            <a:off x="6550327" y="4529059"/>
            <a:ext cx="300639" cy="491072"/>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graphicFrame>
        <p:nvGraphicFramePr>
          <p:cNvPr id="34" name="Table 9">
            <a:extLst>
              <a:ext uri="{FF2B5EF4-FFF2-40B4-BE49-F238E27FC236}">
                <a16:creationId xmlns:a16="http://schemas.microsoft.com/office/drawing/2014/main" id="{DA4D69EF-59AE-4E7E-8423-1737FAB9570E}"/>
              </a:ext>
            </a:extLst>
          </p:cNvPr>
          <p:cNvGraphicFramePr>
            <a:graphicFrameLocks noGrp="1"/>
          </p:cNvGraphicFramePr>
          <p:nvPr>
            <p:extLst>
              <p:ext uri="{D42A27DB-BD31-4B8C-83A1-F6EECF244321}">
                <p14:modId xmlns:p14="http://schemas.microsoft.com/office/powerpoint/2010/main" val="2987723563"/>
              </p:ext>
            </p:extLst>
          </p:nvPr>
        </p:nvGraphicFramePr>
        <p:xfrm>
          <a:off x="2677857" y="5929887"/>
          <a:ext cx="5398710" cy="415945"/>
        </p:xfrm>
        <a:graphic>
          <a:graphicData uri="http://schemas.openxmlformats.org/drawingml/2006/table">
            <a:tbl>
              <a:tblPr firstRow="1" bandRow="1">
                <a:tableStyleId>{5C22544A-7EE6-4342-B048-85BDC9FD1C3A}</a:tableStyleId>
              </a:tblPr>
              <a:tblGrid>
                <a:gridCol w="2541801">
                  <a:extLst>
                    <a:ext uri="{9D8B030D-6E8A-4147-A177-3AD203B41FA5}">
                      <a16:colId xmlns:a16="http://schemas.microsoft.com/office/drawing/2014/main" val="2967690271"/>
                    </a:ext>
                  </a:extLst>
                </a:gridCol>
                <a:gridCol w="720438">
                  <a:extLst>
                    <a:ext uri="{9D8B030D-6E8A-4147-A177-3AD203B41FA5}">
                      <a16:colId xmlns:a16="http://schemas.microsoft.com/office/drawing/2014/main" val="2727282494"/>
                    </a:ext>
                  </a:extLst>
                </a:gridCol>
                <a:gridCol w="621066">
                  <a:extLst>
                    <a:ext uri="{9D8B030D-6E8A-4147-A177-3AD203B41FA5}">
                      <a16:colId xmlns:a16="http://schemas.microsoft.com/office/drawing/2014/main" val="376793812"/>
                    </a:ext>
                  </a:extLst>
                </a:gridCol>
                <a:gridCol w="720438">
                  <a:extLst>
                    <a:ext uri="{9D8B030D-6E8A-4147-A177-3AD203B41FA5}">
                      <a16:colId xmlns:a16="http://schemas.microsoft.com/office/drawing/2014/main" val="2960355371"/>
                    </a:ext>
                  </a:extLst>
                </a:gridCol>
                <a:gridCol w="794967">
                  <a:extLst>
                    <a:ext uri="{9D8B030D-6E8A-4147-A177-3AD203B41FA5}">
                      <a16:colId xmlns:a16="http://schemas.microsoft.com/office/drawing/2014/main" val="11142353"/>
                    </a:ext>
                  </a:extLst>
                </a:gridCol>
              </a:tblGrid>
              <a:tr h="415945">
                <a:tc>
                  <a:txBody>
                    <a:bodyPr/>
                    <a:lstStyle/>
                    <a:p>
                      <a:pPr algn="ctr"/>
                      <a:r>
                        <a:rPr lang="en-GB">
                          <a:solidFill>
                            <a:schemeClr val="tx1"/>
                          </a:solidFill>
                        </a:rPr>
                        <a:t>LABEL1 (HEX)</a:t>
                      </a:r>
                      <a:endParaRPr lang="en-US">
                        <a:solidFill>
                          <a:schemeClr val="tx1"/>
                        </a:solidFill>
                      </a:endParaRPr>
                    </a:p>
                  </a:txBody>
                  <a:tcPr/>
                </a:tc>
                <a:tc>
                  <a:txBody>
                    <a:bodyPr/>
                    <a:lstStyle/>
                    <a:p>
                      <a:r>
                        <a:rPr lang="en-GB">
                          <a:solidFill>
                            <a:schemeClr val="tx1"/>
                          </a:solidFill>
                        </a:rPr>
                        <a:t>C  1</a:t>
                      </a:r>
                      <a:endParaRPr lang="en-US">
                        <a:solidFill>
                          <a:schemeClr val="tx1"/>
                        </a:solidFill>
                      </a:endParaRPr>
                    </a:p>
                  </a:txBody>
                  <a:tcPr/>
                </a:tc>
                <a:tc>
                  <a:txBody>
                    <a:bodyPr/>
                    <a:lstStyle/>
                    <a:p>
                      <a:r>
                        <a:rPr lang="en-GB">
                          <a:solidFill>
                            <a:schemeClr val="tx1"/>
                          </a:solidFill>
                        </a:rPr>
                        <a:t>C   3</a:t>
                      </a:r>
                      <a:endParaRPr lang="en-US">
                        <a:solidFill>
                          <a:schemeClr val="tx1"/>
                        </a:solidFill>
                      </a:endParaRPr>
                    </a:p>
                  </a:txBody>
                  <a:tcPr/>
                </a:tc>
                <a:tc>
                  <a:txBody>
                    <a:bodyPr/>
                    <a:lstStyle/>
                    <a:p>
                      <a:r>
                        <a:rPr lang="en-GB">
                          <a:solidFill>
                            <a:schemeClr val="tx1"/>
                          </a:solidFill>
                        </a:rPr>
                        <a:t> F  3</a:t>
                      </a:r>
                      <a:endParaRPr lang="en-US">
                        <a:solidFill>
                          <a:schemeClr val="tx1"/>
                        </a:solidFill>
                      </a:endParaRPr>
                    </a:p>
                  </a:txBody>
                  <a:tcPr/>
                </a:tc>
                <a:tc>
                  <a:txBody>
                    <a:bodyPr/>
                    <a:lstStyle/>
                    <a:p>
                      <a:r>
                        <a:rPr lang="en-GB">
                          <a:solidFill>
                            <a:schemeClr val="tx1"/>
                          </a:solidFill>
                        </a:rPr>
                        <a:t>F  4</a:t>
                      </a:r>
                      <a:endParaRPr lang="en-US">
                        <a:solidFill>
                          <a:schemeClr val="tx1"/>
                        </a:solidFill>
                      </a:endParaRPr>
                    </a:p>
                  </a:txBody>
                  <a:tcPr/>
                </a:tc>
                <a:extLst>
                  <a:ext uri="{0D108BD9-81ED-4DB2-BD59-A6C34878D82A}">
                    <a16:rowId xmlns:a16="http://schemas.microsoft.com/office/drawing/2014/main" val="30175376"/>
                  </a:ext>
                </a:extLst>
              </a:tr>
            </a:tbl>
          </a:graphicData>
        </a:graphic>
      </p:graphicFrame>
      <p:cxnSp>
        <p:nvCxnSpPr>
          <p:cNvPr id="35" name="Straight Arrow Connector 34">
            <a:extLst>
              <a:ext uri="{FF2B5EF4-FFF2-40B4-BE49-F238E27FC236}">
                <a16:creationId xmlns:a16="http://schemas.microsoft.com/office/drawing/2014/main" id="{39E7A4DB-7BFE-4E74-B392-D1D6A4B575D0}"/>
              </a:ext>
            </a:extLst>
          </p:cNvPr>
          <p:cNvCxnSpPr>
            <a:cxnSpLocks/>
          </p:cNvCxnSpPr>
          <p:nvPr/>
        </p:nvCxnSpPr>
        <p:spPr>
          <a:xfrm flipH="1">
            <a:off x="5569972" y="5414139"/>
            <a:ext cx="1" cy="513009"/>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7" name="Straight Arrow Connector 36">
            <a:extLst>
              <a:ext uri="{FF2B5EF4-FFF2-40B4-BE49-F238E27FC236}">
                <a16:creationId xmlns:a16="http://schemas.microsoft.com/office/drawing/2014/main" id="{F9B2956B-F7EA-45DA-906E-2B00647A17E3}"/>
              </a:ext>
            </a:extLst>
          </p:cNvPr>
          <p:cNvCxnSpPr>
            <a:cxnSpLocks/>
          </p:cNvCxnSpPr>
          <p:nvPr/>
        </p:nvCxnSpPr>
        <p:spPr>
          <a:xfrm flipH="1">
            <a:off x="6235146" y="5413713"/>
            <a:ext cx="615822" cy="513435"/>
          </a:xfrm>
          <a:prstGeom prst="straightConnector1">
            <a:avLst/>
          </a:prstGeom>
          <a:ln w="19050">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66453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ECA8DA-06AD-453F-99D8-21CB53F62F01}"/>
              </a:ext>
            </a:extLst>
          </p:cNvPr>
          <p:cNvSpPr txBox="1"/>
          <p:nvPr/>
        </p:nvSpPr>
        <p:spPr>
          <a:xfrm>
            <a:off x="4451510" y="2237213"/>
            <a:ext cx="7336314" cy="178510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About Mphasis</a:t>
            </a:r>
            <a:endParaRPr kumimoji="0" lang="en-GB" sz="14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hlinkClick r:id="rId2">
                  <a:extLst>
                    <a:ext uri="{A12FA001-AC4F-418D-AE19-62706E023703}">
                      <ahyp:hlinkClr xmlns:ahyp="http://schemas.microsoft.com/office/drawing/2018/hyperlinkcolor" val="tx"/>
                    </a:ext>
                  </a:extLst>
                </a:hlinkClick>
              </a:rPr>
              <a:t>Mphasis</a:t>
            </a:r>
            <a:r>
              <a:rPr kumimoji="0" lang="en-US" sz="12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 </a:t>
            </a:r>
            <a:r>
              <a:rPr kumimoji="0" lang="en-GB" sz="12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(BSE: 526299; NSE: MPHASIS) applies next-generation technology to help enterprises transform businesses globally. Customer centricity is foundational to Mphasis and is reflected in the Mphasis’ </a:t>
            </a:r>
            <a:r>
              <a:rPr kumimoji="0" lang="en-US" sz="1200" b="0" i="0" u="sng"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Front2Back</a:t>
            </a:r>
            <a:r>
              <a:rPr kumimoji="0" lang="en-US" sz="12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 Transformation </a:t>
            </a:r>
            <a:r>
              <a:rPr kumimoji="0" lang="en-GB" sz="12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approach. Front2Back™ uses the exponential power of cloud and cognitive to provide hyper-personalized (C=</a:t>
            </a:r>
            <a:r>
              <a:rPr kumimoji="0" lang="en-GB" sz="1200" b="0" i="0" u="sng"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X2C</a:t>
            </a:r>
            <a:r>
              <a:rPr kumimoji="0" lang="en-US" sz="1200" b="0" i="0" u="sng" strike="noStrike" kern="1200" cap="none" spc="0" normalizeH="0" baseline="30000" noProof="0">
                <a:ln>
                  <a:noFill/>
                </a:ln>
                <a:solidFill>
                  <a:srgbClr val="5A5A5A"/>
                </a:solidFill>
                <a:effectLst/>
                <a:uLnTx/>
                <a:uFillTx/>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2 </a:t>
            </a:r>
            <a:r>
              <a:rPr kumimoji="0" lang="en-US" sz="1200" b="0" i="0" u="sng" strike="noStrike" kern="1200" cap="none" spc="0" normalizeH="0" baseline="-25000" noProof="0">
                <a:ln>
                  <a:noFill/>
                </a:ln>
                <a:solidFill>
                  <a:srgbClr val="5A5A5A"/>
                </a:solidFill>
                <a:effectLst/>
                <a:uLnTx/>
                <a:uFillTx/>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TM</a:t>
            </a:r>
            <a:r>
              <a:rPr kumimoji="0" lang="en-GB" sz="12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 </a:t>
            </a:r>
            <a:r>
              <a:rPr kumimoji="0" lang="en-US" sz="1200" b="0" i="0" u="sng"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hlinkClick r:id="rId2">
                  <a:extLst>
                    <a:ext uri="{A12FA001-AC4F-418D-AE19-62706E023703}">
                      <ahyp:hlinkClr xmlns:ahyp="http://schemas.microsoft.com/office/drawing/2018/hyperlinkcolor" val="tx"/>
                    </a:ext>
                  </a:extLst>
                </a:hlinkClick>
              </a:rPr>
              <a:t>here</a:t>
            </a:r>
            <a:r>
              <a:rPr kumimoji="0" lang="en-GB" sz="1200" b="0" i="0" u="none" strike="noStrike" kern="1200" cap="none" spc="0" normalizeH="0" baseline="0" noProof="0">
                <a:ln>
                  <a:noFill/>
                </a:ln>
                <a:solidFill>
                  <a:srgbClr val="5A5A5A"/>
                </a:solidFill>
                <a:effectLst/>
                <a:uLnTx/>
                <a:uFillTx/>
                <a:latin typeface="Calibri" panose="020F0502020204030204" pitchFamily="34" charset="0"/>
                <a:ea typeface="+mn-ea"/>
                <a:cs typeface="Calibri" panose="020F0502020204030204" pitchFamily="34" charset="0"/>
              </a:rPr>
              <a:t> to know</a:t>
            </a:r>
            <a:endParaRPr kumimoji="0" lang="en-US" sz="1200" b="0" i="0" u="none" strike="noStrike" kern="1200" cap="none" spc="0" normalizeH="0" baseline="0" noProof="0">
              <a:ln>
                <a:noFill/>
              </a:ln>
              <a:solidFill>
                <a:srgbClr val="5A5A5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6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A picture containing television&#10;&#10;Description automatically generated">
            <a:extLst>
              <a:ext uri="{FF2B5EF4-FFF2-40B4-BE49-F238E27FC236}">
                <a16:creationId xmlns:a16="http://schemas.microsoft.com/office/drawing/2014/main" id="{21CB3246-3A8E-4AA3-949D-9BC770FF13BD}"/>
              </a:ext>
            </a:extLst>
          </p:cNvPr>
          <p:cNvPicPr>
            <a:picLocks noGrp="1" noChangeAspect="1"/>
          </p:cNvPicPr>
          <p:nvPr>
            <p:ph type="pic" sz="quarter" idx="25"/>
          </p:nvPr>
        </p:nvPicPr>
        <p:blipFill>
          <a:blip r:embed="rId2">
            <a:extLst>
              <a:ext uri="{28A0092B-C50C-407E-A947-70E740481C1C}">
                <a14:useLocalDpi xmlns:a14="http://schemas.microsoft.com/office/drawing/2010/main" val="0"/>
              </a:ext>
            </a:extLst>
          </a:blip>
          <a:srcRect/>
          <a:stretch>
            <a:fillRect/>
          </a:stretch>
        </p:blipFill>
        <p:spPr>
          <a:xfrm>
            <a:off x="70340" y="0"/>
            <a:ext cx="12192000" cy="6858000"/>
          </a:xfrm>
        </p:spPr>
      </p:pic>
      <p:sp>
        <p:nvSpPr>
          <p:cNvPr id="13" name="Text Placeholder 12">
            <a:extLst>
              <a:ext uri="{FF2B5EF4-FFF2-40B4-BE49-F238E27FC236}">
                <a16:creationId xmlns:a16="http://schemas.microsoft.com/office/drawing/2014/main" id="{06E942E8-45F7-45A8-86BF-2B7EF828D958}"/>
              </a:ext>
            </a:extLst>
          </p:cNvPr>
          <p:cNvSpPr>
            <a:spLocks noGrp="1"/>
          </p:cNvSpPr>
          <p:nvPr>
            <p:ph type="body" sz="quarter" idx="24"/>
          </p:nvPr>
        </p:nvSpPr>
        <p:spPr>
          <a:xfrm>
            <a:off x="181346" y="4571660"/>
            <a:ext cx="1581447" cy="1448431"/>
          </a:xfrm>
        </p:spPr>
        <p:txBody>
          <a:bodyPr/>
          <a:lstStyle/>
          <a:p>
            <a:r>
              <a:rPr lang="en-US">
                <a:latin typeface="+mj-lt"/>
              </a:rPr>
              <a:t>1</a:t>
            </a:r>
          </a:p>
        </p:txBody>
      </p:sp>
      <p:sp>
        <p:nvSpPr>
          <p:cNvPr id="11" name="Text Placeholder 10">
            <a:extLst>
              <a:ext uri="{FF2B5EF4-FFF2-40B4-BE49-F238E27FC236}">
                <a16:creationId xmlns:a16="http://schemas.microsoft.com/office/drawing/2014/main" id="{1EFDA7B0-AD04-4F99-A8FC-73C15752E416}"/>
              </a:ext>
            </a:extLst>
          </p:cNvPr>
          <p:cNvSpPr>
            <a:spLocks noGrp="1"/>
          </p:cNvSpPr>
          <p:nvPr>
            <p:ph type="body" sz="quarter" idx="13"/>
          </p:nvPr>
        </p:nvSpPr>
        <p:spPr>
          <a:xfrm>
            <a:off x="1378301" y="4555025"/>
            <a:ext cx="10632353" cy="1447799"/>
          </a:xfrm>
        </p:spPr>
        <p:txBody>
          <a:bodyPr/>
          <a:lstStyle/>
          <a:p>
            <a:r>
              <a:rPr lang="en-GB"/>
              <a:t>Addressing , Load and Store Instructions</a:t>
            </a:r>
            <a:endParaRPr lang="en-US"/>
          </a:p>
        </p:txBody>
      </p:sp>
      <p:sp>
        <p:nvSpPr>
          <p:cNvPr id="35" name="TextBox 34">
            <a:extLst>
              <a:ext uri="{FF2B5EF4-FFF2-40B4-BE49-F238E27FC236}">
                <a16:creationId xmlns:a16="http://schemas.microsoft.com/office/drawing/2014/main" id="{9F5F2B19-3257-4FC2-BF9A-79E7DF2765B4}"/>
              </a:ext>
            </a:extLst>
          </p:cNvPr>
          <p:cNvSpPr txBox="1"/>
          <p:nvPr/>
        </p:nvSpPr>
        <p:spPr>
          <a:xfrm>
            <a:off x="302974" y="6207918"/>
            <a:ext cx="11620787" cy="338554"/>
          </a:xfrm>
          <a:prstGeom prst="rect">
            <a:avLst/>
          </a:prstGeom>
          <a:noFill/>
        </p:spPr>
        <p:txBody>
          <a:bodyPr wrap="square" rtlCol="0">
            <a:spAutoFit/>
          </a:bodyPr>
          <a:lstStyle/>
          <a:p>
            <a:pPr marL="0" marR="0" lvl="0" indent="0" algn="l" defTabSz="611033"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a:ln>
                  <a:noFill/>
                </a:ln>
                <a:solidFill>
                  <a:schemeClr val="bg1"/>
                </a:solidFill>
                <a:effectLst/>
                <a:uLnTx/>
                <a:uFillTx/>
                <a:latin typeface="Calibri" panose="020F0502020204030204"/>
                <a:ea typeface="+mn-ea"/>
                <a:cs typeface="+mn-cs"/>
              </a:rPr>
              <a:t>Reach out to  </a:t>
            </a:r>
            <a:r>
              <a:rPr kumimoji="0" lang="de-DE" sz="1600" b="0" i="0" u="none" strike="noStrike" kern="1200" cap="none" spc="0" normalizeH="0" baseline="0" noProof="0">
                <a:ln>
                  <a:noFill/>
                </a:ln>
                <a:solidFill>
                  <a:schemeClr val="bg1"/>
                </a:solidFill>
                <a:effectLst/>
                <a:uLnTx/>
                <a:uFillTx/>
                <a:latin typeface="Calibri" panose="020F0502020204030204"/>
                <a:ea typeface="+mn-ea"/>
                <a:cs typeface="+mn-cs"/>
              </a:rPr>
              <a:t>Ghosh, Ashmita </a:t>
            </a:r>
            <a:r>
              <a:rPr kumimoji="0" lang="de-DE" sz="1600" b="0" i="0" u="none" strike="noStrike" kern="1200" cap="none" spc="0" normalizeH="0" baseline="0" noProof="0">
                <a:ln>
                  <a:noFill/>
                </a:ln>
                <a:solidFill>
                  <a:schemeClr val="bg1"/>
                </a:solidFill>
                <a:effectLst/>
                <a:uLnTx/>
                <a:uFillTx/>
                <a:latin typeface="Calibri" panose="020F0502020204030204"/>
                <a:ea typeface="+mn-ea"/>
                <a:cs typeface="+mn-cs"/>
                <a:hlinkClick r:id="rId3">
                  <a:extLst>
                    <a:ext uri="{A12FA001-AC4F-418D-AE19-62706E023703}">
                      <ahyp:hlinkClr xmlns:ahyp="http://schemas.microsoft.com/office/drawing/2018/hyperlinkcolor" val="tx"/>
                    </a:ext>
                  </a:extLst>
                </a:hlinkClick>
              </a:rPr>
              <a:t>ashmita.ghosh@mphasis.com</a:t>
            </a:r>
            <a:r>
              <a:rPr kumimoji="0" lang="de-DE" sz="1600" b="0" i="0" u="none" strike="noStrike" kern="1200" cap="none" spc="0" normalizeH="0" baseline="0" noProof="0">
                <a:ln>
                  <a:noFill/>
                </a:ln>
                <a:solidFill>
                  <a:schemeClr val="bg1"/>
                </a:solidFill>
                <a:effectLst/>
                <a:uLnTx/>
                <a:uFillTx/>
                <a:latin typeface="Calibri" panose="020F0502020204030204"/>
                <a:ea typeface="+mn-ea"/>
                <a:cs typeface="+mn-cs"/>
              </a:rPr>
              <a:t> / Schmeisser, Christopher </a:t>
            </a:r>
            <a:r>
              <a:rPr kumimoji="0" lang="de-DE" sz="1600" b="0" i="0" u="none" strike="noStrike" kern="1200" cap="none" spc="0" normalizeH="0" baseline="0" noProof="0">
                <a:ln>
                  <a:noFill/>
                </a:ln>
                <a:solidFill>
                  <a:schemeClr val="bg1"/>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christopher.s@mphasis.com</a:t>
            </a: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03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a:xfrm>
            <a:off x="838200" y="29878"/>
            <a:ext cx="10515600" cy="595539"/>
          </a:xfrm>
        </p:spPr>
        <p:txBody>
          <a:bodyPr/>
          <a:lstStyle/>
          <a:p>
            <a:r>
              <a:rPr lang="en-GB">
                <a:solidFill>
                  <a:srgbClr val="C35581"/>
                </a:solidFill>
              </a:rPr>
              <a:t>Instruction Formats</a:t>
            </a:r>
            <a:endParaRPr lang="en-US">
              <a:solidFill>
                <a:srgbClr val="C35581"/>
              </a:solidFill>
            </a:endParaRPr>
          </a:p>
        </p:txBody>
      </p:sp>
      <p:pic>
        <p:nvPicPr>
          <p:cNvPr id="8" name="Picture 7">
            <a:extLst>
              <a:ext uri="{FF2B5EF4-FFF2-40B4-BE49-F238E27FC236}">
                <a16:creationId xmlns:a16="http://schemas.microsoft.com/office/drawing/2014/main" id="{798B924F-F391-4410-BDDE-431118D5B6AB}"/>
              </a:ext>
            </a:extLst>
          </p:cNvPr>
          <p:cNvPicPr>
            <a:picLocks noChangeAspect="1"/>
          </p:cNvPicPr>
          <p:nvPr/>
        </p:nvPicPr>
        <p:blipFill>
          <a:blip r:embed="rId2"/>
          <a:stretch>
            <a:fillRect/>
          </a:stretch>
        </p:blipFill>
        <p:spPr>
          <a:xfrm>
            <a:off x="2028825" y="887688"/>
            <a:ext cx="4429125" cy="1666875"/>
          </a:xfrm>
          <a:prstGeom prst="rect">
            <a:avLst/>
          </a:prstGeom>
        </p:spPr>
      </p:pic>
      <p:pic>
        <p:nvPicPr>
          <p:cNvPr id="9" name="Picture 8">
            <a:extLst>
              <a:ext uri="{FF2B5EF4-FFF2-40B4-BE49-F238E27FC236}">
                <a16:creationId xmlns:a16="http://schemas.microsoft.com/office/drawing/2014/main" id="{5244CBAA-FB7E-43A9-A216-267CC7BA2DBF}"/>
              </a:ext>
            </a:extLst>
          </p:cNvPr>
          <p:cNvPicPr>
            <a:picLocks noChangeAspect="1"/>
          </p:cNvPicPr>
          <p:nvPr/>
        </p:nvPicPr>
        <p:blipFill rotWithShape="1">
          <a:blip r:embed="rId3"/>
          <a:srcRect b="6263"/>
          <a:stretch/>
        </p:blipFill>
        <p:spPr>
          <a:xfrm>
            <a:off x="2007275" y="2509423"/>
            <a:ext cx="5791200" cy="3437465"/>
          </a:xfrm>
          <a:prstGeom prst="rect">
            <a:avLst/>
          </a:prstGeom>
        </p:spPr>
      </p:pic>
      <p:sp>
        <p:nvSpPr>
          <p:cNvPr id="10" name="TextBox 9">
            <a:extLst>
              <a:ext uri="{FF2B5EF4-FFF2-40B4-BE49-F238E27FC236}">
                <a16:creationId xmlns:a16="http://schemas.microsoft.com/office/drawing/2014/main" id="{B9D9B487-D8BA-4331-8DD5-875449F2CBD3}"/>
              </a:ext>
            </a:extLst>
          </p:cNvPr>
          <p:cNvSpPr txBox="1"/>
          <p:nvPr/>
        </p:nvSpPr>
        <p:spPr>
          <a:xfrm>
            <a:off x="8401857" y="1525886"/>
            <a:ext cx="2286000" cy="400110"/>
          </a:xfrm>
          <a:prstGeom prst="rect">
            <a:avLst/>
          </a:prstGeom>
          <a:noFill/>
        </p:spPr>
        <p:txBody>
          <a:bodyPr wrap="square" rtlCol="0">
            <a:spAutoFit/>
          </a:bodyPr>
          <a:lstStyle/>
          <a:p>
            <a:r>
              <a:rPr lang="en-US" sz="2000">
                <a:latin typeface="+mn-lt"/>
              </a:rPr>
              <a:t>LR R1,R2</a:t>
            </a:r>
          </a:p>
        </p:txBody>
      </p:sp>
      <p:sp>
        <p:nvSpPr>
          <p:cNvPr id="11" name="TextBox 10">
            <a:extLst>
              <a:ext uri="{FF2B5EF4-FFF2-40B4-BE49-F238E27FC236}">
                <a16:creationId xmlns:a16="http://schemas.microsoft.com/office/drawing/2014/main" id="{9C273BB8-9D7C-4A08-81B5-8E4CE175C385}"/>
              </a:ext>
            </a:extLst>
          </p:cNvPr>
          <p:cNvSpPr txBox="1"/>
          <p:nvPr/>
        </p:nvSpPr>
        <p:spPr>
          <a:xfrm>
            <a:off x="8244768" y="3148953"/>
            <a:ext cx="3276600" cy="707886"/>
          </a:xfrm>
          <a:prstGeom prst="rect">
            <a:avLst/>
          </a:prstGeom>
          <a:noFill/>
        </p:spPr>
        <p:txBody>
          <a:bodyPr wrap="square" rtlCol="0">
            <a:spAutoFit/>
          </a:bodyPr>
          <a:lstStyle/>
          <a:p>
            <a:r>
              <a:rPr lang="en-US" sz="2000">
                <a:latin typeface="+mn-lt"/>
              </a:rPr>
              <a:t>L R1,D2(x2,b2)</a:t>
            </a:r>
          </a:p>
          <a:p>
            <a:r>
              <a:rPr lang="en-US" sz="2000">
                <a:latin typeface="+mn-lt"/>
              </a:rPr>
              <a:t>L R1,40(R2,R3)</a:t>
            </a:r>
          </a:p>
        </p:txBody>
      </p:sp>
      <p:sp>
        <p:nvSpPr>
          <p:cNvPr id="12" name="TextBox 11">
            <a:extLst>
              <a:ext uri="{FF2B5EF4-FFF2-40B4-BE49-F238E27FC236}">
                <a16:creationId xmlns:a16="http://schemas.microsoft.com/office/drawing/2014/main" id="{6217D6C8-FC77-404E-83C0-82699269E699}"/>
              </a:ext>
            </a:extLst>
          </p:cNvPr>
          <p:cNvSpPr txBox="1"/>
          <p:nvPr/>
        </p:nvSpPr>
        <p:spPr>
          <a:xfrm>
            <a:off x="8125193" y="4793505"/>
            <a:ext cx="3352800" cy="707886"/>
          </a:xfrm>
          <a:prstGeom prst="rect">
            <a:avLst/>
          </a:prstGeom>
          <a:noFill/>
        </p:spPr>
        <p:txBody>
          <a:bodyPr wrap="square" rtlCol="0">
            <a:spAutoFit/>
          </a:bodyPr>
          <a:lstStyle/>
          <a:p>
            <a:r>
              <a:rPr lang="en-US" sz="2000">
                <a:latin typeface="+mn-lt"/>
              </a:rPr>
              <a:t>LM R1,R3,D2(B2)</a:t>
            </a:r>
          </a:p>
          <a:p>
            <a:r>
              <a:rPr lang="en-US" sz="2000">
                <a:latin typeface="+mn-lt"/>
              </a:rPr>
              <a:t>LM R1,R3,40(R5)</a:t>
            </a:r>
          </a:p>
        </p:txBody>
      </p:sp>
    </p:spTree>
    <p:extLst>
      <p:ext uri="{BB962C8B-B14F-4D97-AF65-F5344CB8AC3E}">
        <p14:creationId xmlns:p14="http://schemas.microsoft.com/office/powerpoint/2010/main" val="708417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a:xfrm>
            <a:off x="530225" y="192443"/>
            <a:ext cx="11403561" cy="475652"/>
          </a:xfrm>
        </p:spPr>
        <p:txBody>
          <a:bodyPr anchor="ctr">
            <a:noAutofit/>
          </a:bodyPr>
          <a:lstStyle/>
          <a:p>
            <a:r>
              <a:rPr lang="en-GB" sz="3600" b="1"/>
              <a:t>Load Vs Store </a:t>
            </a:r>
            <a:endParaRPr lang="en-US" sz="3600" b="1"/>
          </a:p>
        </p:txBody>
      </p:sp>
      <p:sp>
        <p:nvSpPr>
          <p:cNvPr id="19" name="Text Placeholder 2">
            <a:extLst>
              <a:ext uri="{FF2B5EF4-FFF2-40B4-BE49-F238E27FC236}">
                <a16:creationId xmlns:a16="http://schemas.microsoft.com/office/drawing/2014/main" id="{77C3E9FE-830E-4C8E-879E-2609BB4E263F}"/>
              </a:ext>
            </a:extLst>
          </p:cNvPr>
          <p:cNvSpPr>
            <a:spLocks noGrp="1"/>
          </p:cNvSpPr>
          <p:nvPr>
            <p:ph type="body" sz="quarter" idx="24"/>
          </p:nvPr>
        </p:nvSpPr>
        <p:spPr>
          <a:xfrm>
            <a:off x="523875" y="1584325"/>
            <a:ext cx="5386387" cy="4781550"/>
          </a:xfrm>
        </p:spPr>
        <p:txBody>
          <a:bodyPr>
            <a:normAutofit/>
          </a:bodyPr>
          <a:lstStyle/>
          <a:p>
            <a:r>
              <a:rPr lang="en-US" sz="2800" b="1">
                <a:effectLst/>
                <a:latin typeface="Arial" panose="020B0604020202020204" pitchFamily="34" charset="0"/>
                <a:ea typeface="Times New Roman" panose="02020603050405020304" pitchFamily="18" charset="0"/>
                <a:cs typeface="Times New Roman" panose="02020603050405020304" pitchFamily="18" charset="0"/>
              </a:rPr>
              <a:t>Load</a:t>
            </a:r>
          </a:p>
          <a:p>
            <a:pPr marL="0" indent="0">
              <a:buNone/>
            </a:pPr>
            <a:r>
              <a:rPr lang="en-US" sz="2800" b="1">
                <a:solidFill>
                  <a:srgbClr val="0070C0"/>
                </a:solidFill>
                <a:latin typeface="Arial" panose="020B0604020202020204" pitchFamily="34" charset="0"/>
                <a:cs typeface="Times New Roman" panose="02020603050405020304" pitchFamily="18" charset="0"/>
              </a:rPr>
              <a:t>Loading Data from </a:t>
            </a:r>
          </a:p>
          <a:p>
            <a:pPr marL="0" indent="0">
              <a:buNone/>
            </a:pPr>
            <a:r>
              <a:rPr lang="en-US" sz="2800" b="1">
                <a:latin typeface="Arial" panose="020B0604020202020204" pitchFamily="34" charset="0"/>
                <a:ea typeface="Times New Roman" panose="02020603050405020304" pitchFamily="18" charset="0"/>
                <a:cs typeface="Times New Roman" panose="02020603050405020304" pitchFamily="18" charset="0"/>
              </a:rPr>
              <a:t>   </a:t>
            </a:r>
            <a:r>
              <a:rPr lang="en-US" sz="2800" b="1">
                <a:solidFill>
                  <a:schemeClr val="bg2">
                    <a:lumMod val="60000"/>
                    <a:lumOff val="40000"/>
                  </a:schemeClr>
                </a:solidFill>
                <a:latin typeface="Arial" panose="020B0604020202020204" pitchFamily="34" charset="0"/>
                <a:cs typeface="Times New Roman" panose="02020603050405020304" pitchFamily="18" charset="0"/>
              </a:rPr>
              <a:t>Storage </a:t>
            </a:r>
          </a:p>
          <a:p>
            <a:pPr marL="0" indent="0">
              <a:buNone/>
            </a:pPr>
            <a:r>
              <a:rPr lang="en-US" sz="2800" b="1">
                <a:latin typeface="Arial" panose="020B0604020202020204" pitchFamily="34" charset="0"/>
                <a:ea typeface="Times New Roman" panose="02020603050405020304" pitchFamily="18" charset="0"/>
                <a:cs typeface="Times New Roman" panose="02020603050405020304" pitchFamily="18" charset="0"/>
              </a:rPr>
              <a:t>        </a:t>
            </a:r>
            <a:r>
              <a:rPr lang="en-US" sz="2800" b="1">
                <a:solidFill>
                  <a:srgbClr val="0070C0"/>
                </a:solidFill>
                <a:latin typeface="Arial" panose="020B0604020202020204" pitchFamily="34" charset="0"/>
                <a:cs typeface="Times New Roman" panose="02020603050405020304" pitchFamily="18" charset="0"/>
              </a:rPr>
              <a:t>into</a:t>
            </a:r>
          </a:p>
          <a:p>
            <a:pPr marL="0" indent="0">
              <a:buNone/>
            </a:pPr>
            <a:r>
              <a:rPr lang="en-US" sz="2800" b="1">
                <a:effectLst/>
                <a:latin typeface="Arial" panose="020B0604020202020204" pitchFamily="34" charset="0"/>
                <a:ea typeface="Times New Roman" panose="02020603050405020304" pitchFamily="18" charset="0"/>
                <a:cs typeface="Times New Roman" panose="02020603050405020304" pitchFamily="18" charset="0"/>
              </a:rPr>
              <a:t>     </a:t>
            </a:r>
            <a:r>
              <a:rPr lang="en-US" sz="2800" b="1">
                <a:latin typeface="Arial" panose="020B0604020202020204" pitchFamily="34" charset="0"/>
                <a:ea typeface="Times New Roman" panose="02020603050405020304" pitchFamily="18" charset="0"/>
                <a:cs typeface="Times New Roman" panose="02020603050405020304" pitchFamily="18" charset="0"/>
              </a:rPr>
              <a:t>     </a:t>
            </a:r>
            <a:r>
              <a:rPr lang="en-US" sz="2800" b="1">
                <a:solidFill>
                  <a:schemeClr val="bg2">
                    <a:lumMod val="60000"/>
                    <a:lumOff val="40000"/>
                  </a:schemeClr>
                </a:solidFill>
                <a:latin typeface="Arial" panose="020B0604020202020204" pitchFamily="34" charset="0"/>
                <a:cs typeface="Times New Roman" panose="02020603050405020304" pitchFamily="18" charset="0"/>
              </a:rPr>
              <a:t>Registers</a:t>
            </a:r>
          </a:p>
          <a:p>
            <a:endParaRPr lang="en-US" sz="28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0C429F82-D05C-455C-999B-DA2C080AE824}"/>
              </a:ext>
            </a:extLst>
          </p:cNvPr>
          <p:cNvSpPr>
            <a:spLocks noGrp="1"/>
          </p:cNvSpPr>
          <p:nvPr>
            <p:ph type="body" sz="quarter" idx="25"/>
          </p:nvPr>
        </p:nvSpPr>
        <p:spPr>
          <a:xfrm>
            <a:off x="6172200" y="1584325"/>
            <a:ext cx="5386387" cy="4781550"/>
          </a:xfrm>
        </p:spPr>
        <p:txBody>
          <a:bodyPr>
            <a:normAutofit/>
          </a:bodyPr>
          <a:lstStyle/>
          <a:p>
            <a:r>
              <a:rPr lang="en-US" sz="2800" b="1">
                <a:effectLst/>
                <a:latin typeface="Arial" panose="020B0604020202020204" pitchFamily="34" charset="0"/>
                <a:ea typeface="Times New Roman" panose="02020603050405020304" pitchFamily="18" charset="0"/>
                <a:cs typeface="Times New Roman" panose="02020603050405020304" pitchFamily="18" charset="0"/>
              </a:rPr>
              <a:t>Store</a:t>
            </a:r>
            <a:endParaRPr lang="en-US" sz="2800"/>
          </a:p>
          <a:p>
            <a:pPr marL="0" indent="0">
              <a:buNone/>
            </a:pPr>
            <a:r>
              <a:rPr lang="en-US" sz="2800" b="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Moving Data from  </a:t>
            </a:r>
          </a:p>
          <a:p>
            <a:pPr marL="0" indent="0">
              <a:buNone/>
            </a:pPr>
            <a:r>
              <a:rPr lang="en-US" sz="2800" b="1">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en-US" sz="2800" b="1">
                <a:solidFill>
                  <a:schemeClr val="bg2">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Registers </a:t>
            </a:r>
          </a:p>
          <a:p>
            <a:pPr marL="0" indent="0">
              <a:buNone/>
            </a:pPr>
            <a:r>
              <a:rPr lang="en-US" sz="2800" b="1">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en-US" sz="2800" b="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to   </a:t>
            </a:r>
          </a:p>
          <a:p>
            <a:pPr marL="0" indent="0">
              <a:buNone/>
            </a:pPr>
            <a:r>
              <a:rPr lang="en-US" sz="2800" b="1">
                <a:solidFill>
                  <a:srgbClr val="0070C0"/>
                </a:solidFill>
                <a:latin typeface="Arial" panose="020B0604020202020204" pitchFamily="34" charset="0"/>
                <a:ea typeface="Times New Roman" panose="02020603050405020304" pitchFamily="18" charset="0"/>
                <a:cs typeface="Times New Roman" panose="02020603050405020304" pitchFamily="18" charset="0"/>
              </a:rPr>
              <a:t>            </a:t>
            </a:r>
            <a:r>
              <a:rPr lang="en-US" sz="2800" b="1">
                <a:solidFill>
                  <a:schemeClr val="bg2">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Storage</a:t>
            </a:r>
            <a:endParaRPr lang="en-US" sz="2800">
              <a:solidFill>
                <a:schemeClr val="bg2">
                  <a:lumMod val="60000"/>
                  <a:lumOff val="40000"/>
                </a:schemeClr>
              </a:solidFill>
            </a:endParaRPr>
          </a:p>
        </p:txBody>
      </p:sp>
    </p:spTree>
    <p:extLst>
      <p:ext uri="{BB962C8B-B14F-4D97-AF65-F5344CB8AC3E}">
        <p14:creationId xmlns:p14="http://schemas.microsoft.com/office/powerpoint/2010/main" val="615427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a:xfrm>
            <a:off x="941195" y="232199"/>
            <a:ext cx="10468927" cy="475652"/>
          </a:xfrm>
        </p:spPr>
        <p:txBody>
          <a:bodyPr anchor="ctr">
            <a:normAutofit/>
          </a:bodyPr>
          <a:lstStyle/>
          <a:p>
            <a:pPr algn="ctr"/>
            <a:r>
              <a:rPr lang="en-GB" b="1"/>
              <a:t>Load and Store Instructions</a:t>
            </a:r>
            <a:endParaRPr lang="en-US" b="1"/>
          </a:p>
        </p:txBody>
      </p:sp>
      <p:sp>
        <p:nvSpPr>
          <p:cNvPr id="10" name="Text Placeholder 2">
            <a:extLst>
              <a:ext uri="{FF2B5EF4-FFF2-40B4-BE49-F238E27FC236}">
                <a16:creationId xmlns:a16="http://schemas.microsoft.com/office/drawing/2014/main" id="{5259FC2E-C1B4-4593-AF68-182C8CA8FBB0}"/>
              </a:ext>
            </a:extLst>
          </p:cNvPr>
          <p:cNvSpPr>
            <a:spLocks noGrp="1"/>
          </p:cNvSpPr>
          <p:nvPr>
            <p:ph type="body" sz="quarter" idx="24"/>
          </p:nvPr>
        </p:nvSpPr>
        <p:spPr>
          <a:xfrm>
            <a:off x="941195" y="2739057"/>
            <a:ext cx="3262604" cy="2442544"/>
          </a:xfrm>
          <a:ln w="38100">
            <a:noFill/>
          </a:ln>
        </p:spPr>
        <p:txBody>
          <a:bodyPr>
            <a:noAutofit/>
          </a:bodyPr>
          <a:lstStyle/>
          <a:p>
            <a:r>
              <a:rPr lang="en-US" sz="2000"/>
              <a:t>Load Address – </a:t>
            </a:r>
            <a:r>
              <a:rPr lang="en-US" sz="2000" b="1">
                <a:solidFill>
                  <a:srgbClr val="FF0000"/>
                </a:solidFill>
              </a:rPr>
              <a:t>LA</a:t>
            </a:r>
          </a:p>
          <a:p>
            <a:r>
              <a:rPr lang="en-US" sz="2000"/>
              <a:t>Load Register – </a:t>
            </a:r>
            <a:r>
              <a:rPr lang="en-US" sz="2000" b="1">
                <a:solidFill>
                  <a:srgbClr val="FF0000"/>
                </a:solidFill>
              </a:rPr>
              <a:t>LR</a:t>
            </a:r>
          </a:p>
          <a:p>
            <a:r>
              <a:rPr lang="en-US" sz="2000"/>
              <a:t>Load Full word – </a:t>
            </a:r>
            <a:r>
              <a:rPr lang="en-US" sz="2000" b="1">
                <a:solidFill>
                  <a:srgbClr val="FF0000"/>
                </a:solidFill>
              </a:rPr>
              <a:t>L</a:t>
            </a:r>
          </a:p>
          <a:p>
            <a:r>
              <a:rPr lang="en-US" sz="2000"/>
              <a:t>Load Halfword - </a:t>
            </a:r>
            <a:r>
              <a:rPr lang="en-US" sz="2000" b="1">
                <a:solidFill>
                  <a:srgbClr val="FF0000"/>
                </a:solidFill>
              </a:rPr>
              <a:t>LH</a:t>
            </a:r>
          </a:p>
          <a:p>
            <a:r>
              <a:rPr lang="en-US" sz="2000"/>
              <a:t>Load Multiple – </a:t>
            </a:r>
            <a:r>
              <a:rPr lang="en-US" sz="2000" b="1">
                <a:solidFill>
                  <a:srgbClr val="FF0000"/>
                </a:solidFill>
              </a:rPr>
              <a:t>LM</a:t>
            </a:r>
          </a:p>
          <a:p>
            <a:endParaRPr lang="en-US" sz="2000" b="1">
              <a:solidFill>
                <a:srgbClr val="FF0000"/>
              </a:solidFill>
            </a:endParaRPr>
          </a:p>
          <a:p>
            <a:endParaRPr lang="en-US" sz="2000"/>
          </a:p>
          <a:p>
            <a:endParaRPr lang="en-US" sz="2000"/>
          </a:p>
          <a:p>
            <a:pPr marL="0" indent="0">
              <a:buNone/>
            </a:pPr>
            <a:endParaRPr lang="en-US" sz="2000" b="1">
              <a:solidFill>
                <a:srgbClr val="FF0000"/>
              </a:solidFill>
            </a:endParaRPr>
          </a:p>
        </p:txBody>
      </p:sp>
      <p:sp>
        <p:nvSpPr>
          <p:cNvPr id="12" name="Text Placeholder 3">
            <a:extLst>
              <a:ext uri="{FF2B5EF4-FFF2-40B4-BE49-F238E27FC236}">
                <a16:creationId xmlns:a16="http://schemas.microsoft.com/office/drawing/2014/main" id="{003195E4-C580-4CD4-BA15-2097C82861AA}"/>
              </a:ext>
            </a:extLst>
          </p:cNvPr>
          <p:cNvSpPr>
            <a:spLocks noGrp="1"/>
          </p:cNvSpPr>
          <p:nvPr>
            <p:ph type="body" sz="quarter" idx="25"/>
          </p:nvPr>
        </p:nvSpPr>
        <p:spPr>
          <a:xfrm>
            <a:off x="4838511" y="2739057"/>
            <a:ext cx="2927263" cy="2442544"/>
          </a:xfrm>
        </p:spPr>
        <p:txBody>
          <a:bodyPr>
            <a:noAutofit/>
          </a:bodyPr>
          <a:lstStyle/>
          <a:p>
            <a:r>
              <a:rPr lang="en-US" sz="2000"/>
              <a:t>Store Full word – </a:t>
            </a:r>
            <a:r>
              <a:rPr lang="en-US" sz="2000" b="1">
                <a:solidFill>
                  <a:srgbClr val="FF0000"/>
                </a:solidFill>
              </a:rPr>
              <a:t>ST</a:t>
            </a:r>
          </a:p>
          <a:p>
            <a:r>
              <a:rPr lang="en-US" sz="2000"/>
              <a:t>Store Halfword –</a:t>
            </a:r>
            <a:r>
              <a:rPr lang="en-US" sz="2000" b="1">
                <a:solidFill>
                  <a:srgbClr val="FF0000"/>
                </a:solidFill>
              </a:rPr>
              <a:t>STH</a:t>
            </a:r>
          </a:p>
          <a:p>
            <a:r>
              <a:rPr lang="en-US" sz="2000"/>
              <a:t>Store Multiple -</a:t>
            </a:r>
            <a:r>
              <a:rPr lang="en-US" sz="2000" b="1">
                <a:solidFill>
                  <a:srgbClr val="FF0000"/>
                </a:solidFill>
              </a:rPr>
              <a:t>STM</a:t>
            </a:r>
          </a:p>
          <a:p>
            <a:endParaRPr lang="en-US" sz="2000" b="1">
              <a:solidFill>
                <a:srgbClr val="FF0000"/>
              </a:solidFill>
            </a:endParaRPr>
          </a:p>
          <a:p>
            <a:endParaRPr lang="en-US" sz="2000"/>
          </a:p>
          <a:p>
            <a:endParaRPr lang="en-US" sz="2000" b="1">
              <a:solidFill>
                <a:srgbClr val="FF0000"/>
              </a:solidFill>
            </a:endParaRPr>
          </a:p>
          <a:p>
            <a:pPr marL="0" indent="0">
              <a:buNone/>
            </a:pPr>
            <a:endParaRPr lang="en-US" sz="2000" b="1">
              <a:solidFill>
                <a:srgbClr val="FF0000"/>
              </a:solidFill>
            </a:endParaRPr>
          </a:p>
        </p:txBody>
      </p:sp>
      <p:sp>
        <p:nvSpPr>
          <p:cNvPr id="14" name="Text Placeholder 4">
            <a:extLst>
              <a:ext uri="{FF2B5EF4-FFF2-40B4-BE49-F238E27FC236}">
                <a16:creationId xmlns:a16="http://schemas.microsoft.com/office/drawing/2014/main" id="{81F587E5-81B7-4F97-B5B9-76145FBA2B80}"/>
              </a:ext>
            </a:extLst>
          </p:cNvPr>
          <p:cNvSpPr>
            <a:spLocks noGrp="1"/>
          </p:cNvSpPr>
          <p:nvPr>
            <p:ph type="body" sz="quarter" idx="26"/>
          </p:nvPr>
        </p:nvSpPr>
        <p:spPr>
          <a:xfrm>
            <a:off x="8409110" y="2714624"/>
            <a:ext cx="3562481" cy="3244741"/>
          </a:xfrm>
        </p:spPr>
        <p:txBody>
          <a:bodyPr>
            <a:normAutofit/>
          </a:bodyPr>
          <a:lstStyle/>
          <a:p>
            <a:r>
              <a:rPr lang="en-US" sz="2000"/>
              <a:t>Insert Character - </a:t>
            </a:r>
            <a:r>
              <a:rPr lang="en-US" sz="2000" b="1">
                <a:solidFill>
                  <a:srgbClr val="FF0000"/>
                </a:solidFill>
              </a:rPr>
              <a:t>IC</a:t>
            </a:r>
          </a:p>
          <a:p>
            <a:r>
              <a:rPr lang="en-US" sz="2000"/>
              <a:t>Insert Character under Mask</a:t>
            </a:r>
          </a:p>
          <a:p>
            <a:pPr marL="0" indent="0">
              <a:buNone/>
            </a:pPr>
            <a:r>
              <a:rPr lang="en-US" sz="2000"/>
              <a:t>     –  </a:t>
            </a:r>
            <a:r>
              <a:rPr lang="en-US" sz="2000" b="1">
                <a:solidFill>
                  <a:srgbClr val="FF0000"/>
                </a:solidFill>
              </a:rPr>
              <a:t>ICM</a:t>
            </a:r>
          </a:p>
          <a:p>
            <a:r>
              <a:rPr lang="en-US" sz="2000"/>
              <a:t>Store Character -</a:t>
            </a:r>
            <a:r>
              <a:rPr lang="en-US" sz="2000" b="1">
                <a:solidFill>
                  <a:srgbClr val="FF0000"/>
                </a:solidFill>
              </a:rPr>
              <a:t>STC</a:t>
            </a:r>
          </a:p>
          <a:p>
            <a:r>
              <a:rPr lang="en-US" sz="2000"/>
              <a:t>Store Character under Mask</a:t>
            </a:r>
          </a:p>
          <a:p>
            <a:pPr marL="0" indent="0">
              <a:buNone/>
            </a:pPr>
            <a:r>
              <a:rPr lang="en-US" sz="2000"/>
              <a:t>     –  </a:t>
            </a:r>
            <a:r>
              <a:rPr lang="en-US" sz="2000" b="1">
                <a:solidFill>
                  <a:srgbClr val="FF0000"/>
                </a:solidFill>
              </a:rPr>
              <a:t>STCM</a:t>
            </a:r>
          </a:p>
          <a:p>
            <a:endParaRPr lang="en-US" sz="2000"/>
          </a:p>
          <a:p>
            <a:endParaRPr lang="en-US" sz="2000"/>
          </a:p>
        </p:txBody>
      </p:sp>
    </p:spTree>
    <p:extLst>
      <p:ext uri="{BB962C8B-B14F-4D97-AF65-F5344CB8AC3E}">
        <p14:creationId xmlns:p14="http://schemas.microsoft.com/office/powerpoint/2010/main" val="1812452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a:xfrm>
            <a:off x="941195" y="232199"/>
            <a:ext cx="10468927" cy="475652"/>
          </a:xfrm>
        </p:spPr>
        <p:txBody>
          <a:bodyPr anchor="ctr">
            <a:normAutofit/>
          </a:bodyPr>
          <a:lstStyle/>
          <a:p>
            <a:pPr algn="ctr"/>
            <a:r>
              <a:rPr lang="en-GB" b="1"/>
              <a:t>Load and Store Instructions</a:t>
            </a:r>
            <a:endParaRPr lang="en-US" b="1"/>
          </a:p>
        </p:txBody>
      </p:sp>
      <p:sp>
        <p:nvSpPr>
          <p:cNvPr id="10" name="Text Placeholder 2">
            <a:extLst>
              <a:ext uri="{FF2B5EF4-FFF2-40B4-BE49-F238E27FC236}">
                <a16:creationId xmlns:a16="http://schemas.microsoft.com/office/drawing/2014/main" id="{5259FC2E-C1B4-4593-AF68-182C8CA8FBB0}"/>
              </a:ext>
            </a:extLst>
          </p:cNvPr>
          <p:cNvSpPr>
            <a:spLocks noGrp="1"/>
          </p:cNvSpPr>
          <p:nvPr>
            <p:ph type="body" sz="quarter" idx="24"/>
          </p:nvPr>
        </p:nvSpPr>
        <p:spPr>
          <a:xfrm>
            <a:off x="941195" y="2739057"/>
            <a:ext cx="3262604" cy="2442544"/>
          </a:xfrm>
          <a:ln w="38100">
            <a:noFill/>
          </a:ln>
        </p:spPr>
        <p:txBody>
          <a:bodyPr>
            <a:noAutofit/>
          </a:bodyPr>
          <a:lstStyle/>
          <a:p>
            <a:r>
              <a:rPr lang="en-US" sz="2000"/>
              <a:t>Load Address – </a:t>
            </a:r>
            <a:r>
              <a:rPr lang="en-US" sz="2000" b="1">
                <a:solidFill>
                  <a:srgbClr val="FF0000"/>
                </a:solidFill>
              </a:rPr>
              <a:t>LA</a:t>
            </a:r>
          </a:p>
          <a:p>
            <a:r>
              <a:rPr lang="en-US" sz="2000"/>
              <a:t>Load Register – </a:t>
            </a:r>
            <a:r>
              <a:rPr lang="en-US" sz="2000" b="1">
                <a:solidFill>
                  <a:srgbClr val="FF0000"/>
                </a:solidFill>
              </a:rPr>
              <a:t>LR</a:t>
            </a:r>
          </a:p>
          <a:p>
            <a:endParaRPr lang="en-US" sz="2000" b="1">
              <a:solidFill>
                <a:srgbClr val="FF0000"/>
              </a:solidFill>
            </a:endParaRPr>
          </a:p>
          <a:p>
            <a:r>
              <a:rPr lang="en-US" sz="2000"/>
              <a:t>Load Full word - </a:t>
            </a:r>
            <a:r>
              <a:rPr lang="en-US" sz="2000" b="1">
                <a:solidFill>
                  <a:srgbClr val="FF0000"/>
                </a:solidFill>
              </a:rPr>
              <a:t>L</a:t>
            </a:r>
          </a:p>
          <a:p>
            <a:r>
              <a:rPr lang="en-US" sz="2000"/>
              <a:t>Store Full word – </a:t>
            </a:r>
            <a:r>
              <a:rPr lang="en-US" sz="2000" b="1">
                <a:solidFill>
                  <a:srgbClr val="FF0000"/>
                </a:solidFill>
              </a:rPr>
              <a:t>ST</a:t>
            </a:r>
          </a:p>
          <a:p>
            <a:endParaRPr lang="en-US" sz="2000"/>
          </a:p>
          <a:p>
            <a:endParaRPr lang="en-US" sz="2000"/>
          </a:p>
          <a:p>
            <a:pPr marL="0" indent="0">
              <a:buNone/>
            </a:pPr>
            <a:endParaRPr lang="en-US" sz="2000" b="1">
              <a:solidFill>
                <a:srgbClr val="FF0000"/>
              </a:solidFill>
            </a:endParaRPr>
          </a:p>
        </p:txBody>
      </p:sp>
      <p:sp>
        <p:nvSpPr>
          <p:cNvPr id="12" name="Text Placeholder 3">
            <a:extLst>
              <a:ext uri="{FF2B5EF4-FFF2-40B4-BE49-F238E27FC236}">
                <a16:creationId xmlns:a16="http://schemas.microsoft.com/office/drawing/2014/main" id="{003195E4-C580-4CD4-BA15-2097C82861AA}"/>
              </a:ext>
            </a:extLst>
          </p:cNvPr>
          <p:cNvSpPr>
            <a:spLocks noGrp="1"/>
          </p:cNvSpPr>
          <p:nvPr>
            <p:ph type="body" sz="quarter" idx="25"/>
          </p:nvPr>
        </p:nvSpPr>
        <p:spPr>
          <a:xfrm>
            <a:off x="4838511" y="2739057"/>
            <a:ext cx="2927263" cy="2442544"/>
          </a:xfrm>
        </p:spPr>
        <p:txBody>
          <a:bodyPr>
            <a:noAutofit/>
          </a:bodyPr>
          <a:lstStyle/>
          <a:p>
            <a:r>
              <a:rPr lang="en-US" sz="2000"/>
              <a:t>Load Halfword - </a:t>
            </a:r>
            <a:r>
              <a:rPr lang="en-US" sz="2000" b="1">
                <a:solidFill>
                  <a:srgbClr val="FF0000"/>
                </a:solidFill>
              </a:rPr>
              <a:t>LH</a:t>
            </a:r>
          </a:p>
          <a:p>
            <a:r>
              <a:rPr lang="en-US" sz="2000"/>
              <a:t>Store Halfword –</a:t>
            </a:r>
            <a:r>
              <a:rPr lang="en-US" sz="2000" b="1">
                <a:solidFill>
                  <a:srgbClr val="FF0000"/>
                </a:solidFill>
              </a:rPr>
              <a:t>STH</a:t>
            </a:r>
          </a:p>
          <a:p>
            <a:endParaRPr lang="en-US" sz="2000" b="1">
              <a:solidFill>
                <a:srgbClr val="FF0000"/>
              </a:solidFill>
            </a:endParaRPr>
          </a:p>
          <a:p>
            <a:r>
              <a:rPr lang="en-US" sz="2000"/>
              <a:t>Load Multiple – </a:t>
            </a:r>
            <a:r>
              <a:rPr lang="en-US" sz="2000" b="1">
                <a:solidFill>
                  <a:srgbClr val="FF0000"/>
                </a:solidFill>
              </a:rPr>
              <a:t>LM</a:t>
            </a:r>
          </a:p>
          <a:p>
            <a:r>
              <a:rPr lang="en-US" sz="2000"/>
              <a:t>Store Multiple -</a:t>
            </a:r>
            <a:r>
              <a:rPr lang="en-US" sz="2000" b="1">
                <a:solidFill>
                  <a:srgbClr val="FF0000"/>
                </a:solidFill>
              </a:rPr>
              <a:t>STM</a:t>
            </a:r>
          </a:p>
          <a:p>
            <a:endParaRPr lang="en-US" sz="2000" b="1">
              <a:solidFill>
                <a:srgbClr val="FF0000"/>
              </a:solidFill>
            </a:endParaRPr>
          </a:p>
          <a:p>
            <a:endParaRPr lang="en-US" sz="2000"/>
          </a:p>
          <a:p>
            <a:endParaRPr lang="en-US" sz="2000" b="1">
              <a:solidFill>
                <a:srgbClr val="FF0000"/>
              </a:solidFill>
            </a:endParaRPr>
          </a:p>
          <a:p>
            <a:pPr marL="0" indent="0">
              <a:buNone/>
            </a:pPr>
            <a:endParaRPr lang="en-US" sz="2000" b="1">
              <a:solidFill>
                <a:srgbClr val="FF0000"/>
              </a:solidFill>
            </a:endParaRPr>
          </a:p>
        </p:txBody>
      </p:sp>
      <p:sp>
        <p:nvSpPr>
          <p:cNvPr id="14" name="Text Placeholder 4">
            <a:extLst>
              <a:ext uri="{FF2B5EF4-FFF2-40B4-BE49-F238E27FC236}">
                <a16:creationId xmlns:a16="http://schemas.microsoft.com/office/drawing/2014/main" id="{81F587E5-81B7-4F97-B5B9-76145FBA2B80}"/>
              </a:ext>
            </a:extLst>
          </p:cNvPr>
          <p:cNvSpPr>
            <a:spLocks noGrp="1"/>
          </p:cNvSpPr>
          <p:nvPr>
            <p:ph type="body" sz="quarter" idx="26"/>
          </p:nvPr>
        </p:nvSpPr>
        <p:spPr>
          <a:xfrm>
            <a:off x="8409110" y="2714624"/>
            <a:ext cx="3562481" cy="3244741"/>
          </a:xfrm>
        </p:spPr>
        <p:txBody>
          <a:bodyPr>
            <a:normAutofit/>
          </a:bodyPr>
          <a:lstStyle/>
          <a:p>
            <a:r>
              <a:rPr lang="en-US" sz="2000"/>
              <a:t>Insert Character - </a:t>
            </a:r>
            <a:r>
              <a:rPr lang="en-US" sz="2000" b="1">
                <a:solidFill>
                  <a:srgbClr val="FF0000"/>
                </a:solidFill>
              </a:rPr>
              <a:t>IC</a:t>
            </a:r>
          </a:p>
          <a:p>
            <a:r>
              <a:rPr lang="en-US" sz="2000"/>
              <a:t>Store Character –</a:t>
            </a:r>
            <a:r>
              <a:rPr lang="en-US" sz="2000" b="1">
                <a:solidFill>
                  <a:srgbClr val="FF0000"/>
                </a:solidFill>
              </a:rPr>
              <a:t>STC</a:t>
            </a:r>
          </a:p>
          <a:p>
            <a:endParaRPr lang="en-US" sz="2000" b="1">
              <a:solidFill>
                <a:srgbClr val="FF0000"/>
              </a:solidFill>
            </a:endParaRPr>
          </a:p>
          <a:p>
            <a:r>
              <a:rPr lang="en-US" sz="2000"/>
              <a:t>Insert Character under Mask</a:t>
            </a:r>
          </a:p>
          <a:p>
            <a:pPr marL="0" indent="0">
              <a:buNone/>
            </a:pPr>
            <a:r>
              <a:rPr lang="en-US" sz="2000"/>
              <a:t>     –  </a:t>
            </a:r>
            <a:r>
              <a:rPr lang="en-US" sz="2000" b="1">
                <a:solidFill>
                  <a:srgbClr val="FF0000"/>
                </a:solidFill>
              </a:rPr>
              <a:t>ICM</a:t>
            </a:r>
          </a:p>
          <a:p>
            <a:r>
              <a:rPr lang="en-US" sz="2000"/>
              <a:t>Store Character under Mask</a:t>
            </a:r>
          </a:p>
          <a:p>
            <a:pPr marL="0" indent="0">
              <a:buNone/>
            </a:pPr>
            <a:r>
              <a:rPr lang="en-US" sz="2000"/>
              <a:t>     –  </a:t>
            </a:r>
            <a:r>
              <a:rPr lang="en-US" sz="2000" b="1">
                <a:solidFill>
                  <a:srgbClr val="FF0000"/>
                </a:solidFill>
              </a:rPr>
              <a:t>STCM</a:t>
            </a:r>
          </a:p>
          <a:p>
            <a:endParaRPr lang="en-US" sz="2000"/>
          </a:p>
        </p:txBody>
      </p:sp>
      <p:sp>
        <p:nvSpPr>
          <p:cNvPr id="2" name="Rectangle 1">
            <a:extLst>
              <a:ext uri="{FF2B5EF4-FFF2-40B4-BE49-F238E27FC236}">
                <a16:creationId xmlns:a16="http://schemas.microsoft.com/office/drawing/2014/main" id="{B1D26372-F6FA-46ED-B21E-823AE72E57C4}"/>
              </a:ext>
            </a:extLst>
          </p:cNvPr>
          <p:cNvSpPr/>
          <p:nvPr/>
        </p:nvSpPr>
        <p:spPr>
          <a:xfrm>
            <a:off x="941195" y="3879794"/>
            <a:ext cx="2862179" cy="914400"/>
          </a:xfrm>
          <a:prstGeom prst="rect">
            <a:avLst/>
          </a:pr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7" name="Rectangle 6">
            <a:extLst>
              <a:ext uri="{FF2B5EF4-FFF2-40B4-BE49-F238E27FC236}">
                <a16:creationId xmlns:a16="http://schemas.microsoft.com/office/drawing/2014/main" id="{E01479C0-0EC0-45D6-9867-B32524025A58}"/>
              </a:ext>
            </a:extLst>
          </p:cNvPr>
          <p:cNvSpPr/>
          <p:nvPr/>
        </p:nvSpPr>
        <p:spPr>
          <a:xfrm>
            <a:off x="4762744" y="2714624"/>
            <a:ext cx="2830752" cy="9144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9" name="Rectangle 8">
            <a:extLst>
              <a:ext uri="{FF2B5EF4-FFF2-40B4-BE49-F238E27FC236}">
                <a16:creationId xmlns:a16="http://schemas.microsoft.com/office/drawing/2014/main" id="{5469B898-6ADF-4448-9813-C3C07939B047}"/>
              </a:ext>
            </a:extLst>
          </p:cNvPr>
          <p:cNvSpPr/>
          <p:nvPr/>
        </p:nvSpPr>
        <p:spPr>
          <a:xfrm>
            <a:off x="4762744" y="3879794"/>
            <a:ext cx="2862179" cy="914400"/>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11" name="Rectangle 10">
            <a:extLst>
              <a:ext uri="{FF2B5EF4-FFF2-40B4-BE49-F238E27FC236}">
                <a16:creationId xmlns:a16="http://schemas.microsoft.com/office/drawing/2014/main" id="{0A9AF49D-612F-40C6-8456-C73189096BDD}"/>
              </a:ext>
            </a:extLst>
          </p:cNvPr>
          <p:cNvSpPr/>
          <p:nvPr/>
        </p:nvSpPr>
        <p:spPr>
          <a:xfrm>
            <a:off x="8377683" y="2646291"/>
            <a:ext cx="3452551" cy="914401"/>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
        <p:nvSpPr>
          <p:cNvPr id="13" name="Rectangle 12">
            <a:extLst>
              <a:ext uri="{FF2B5EF4-FFF2-40B4-BE49-F238E27FC236}">
                <a16:creationId xmlns:a16="http://schemas.microsoft.com/office/drawing/2014/main" id="{36B0849B-8351-4326-9EF6-93D58F03F3F6}"/>
              </a:ext>
            </a:extLst>
          </p:cNvPr>
          <p:cNvSpPr/>
          <p:nvPr/>
        </p:nvSpPr>
        <p:spPr>
          <a:xfrm>
            <a:off x="8377683" y="3879795"/>
            <a:ext cx="3452551" cy="172587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algn="ctr"/>
            <a:endParaRPr lang="en-US"/>
          </a:p>
        </p:txBody>
      </p:sp>
    </p:spTree>
    <p:extLst>
      <p:ext uri="{BB962C8B-B14F-4D97-AF65-F5344CB8AC3E}">
        <p14:creationId xmlns:p14="http://schemas.microsoft.com/office/powerpoint/2010/main" val="2573316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Generic Information</a:t>
            </a:r>
            <a:endParaRPr lang="en-US" sz="3200">
              <a:solidFill>
                <a:srgbClr val="C35581"/>
              </a:solidFill>
            </a:endParaRP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DDC9BFFC-ED79-431C-A691-EB9FFA1798A4}"/>
              </a:ext>
            </a:extLst>
          </p:cNvPr>
          <p:cNvSpPr txBox="1"/>
          <p:nvPr/>
        </p:nvSpPr>
        <p:spPr>
          <a:xfrm>
            <a:off x="2411897" y="1380801"/>
            <a:ext cx="8097078" cy="1938992"/>
          </a:xfrm>
          <a:prstGeom prst="rect">
            <a:avLst/>
          </a:prstGeom>
          <a:noFill/>
        </p:spPr>
        <p:txBody>
          <a:bodyPr wrap="square">
            <a:spAutoFit/>
          </a:bodyPr>
          <a:lstStyle/>
          <a:p>
            <a:r>
              <a:rPr lang="en-US" sz="2400" b="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R</a:t>
            </a:r>
            <a:r>
              <a:rPr lang="en-US" sz="2400">
                <a:solidFill>
                  <a:srgbClr val="002060"/>
                </a:solidFill>
                <a:effectLst/>
                <a:latin typeface="Times New Roman" panose="02020603050405020304" pitchFamily="18" charset="0"/>
                <a:ea typeface="Times New Roman" panose="02020603050405020304" pitchFamily="18" charset="0"/>
              </a:rPr>
              <a:t> </a:t>
            </a:r>
            <a:r>
              <a:rPr lang="en-US" sz="2400">
                <a:solidFill>
                  <a:srgbClr val="002060"/>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en-US" sz="2400" b="1">
                <a:solidFill>
                  <a:srgbClr val="002060"/>
                </a:solidFill>
                <a:effectLst/>
                <a:latin typeface="Times New Roman" panose="02020603050405020304" pitchFamily="18" charset="0"/>
                <a:ea typeface="Times New Roman" panose="02020603050405020304" pitchFamily="18" charset="0"/>
              </a:rPr>
              <a:t>Register</a:t>
            </a:r>
            <a:r>
              <a:rPr lang="en-US" sz="2400">
                <a:solidFill>
                  <a:srgbClr val="002060"/>
                </a:solidFill>
                <a:effectLst/>
                <a:latin typeface="Times New Roman" panose="02020603050405020304" pitchFamily="18" charset="0"/>
                <a:ea typeface="Times New Roman" panose="02020603050405020304" pitchFamily="18" charset="0"/>
              </a:rPr>
              <a:t> (R0-R15)</a:t>
            </a:r>
          </a:p>
          <a:p>
            <a:endParaRPr lang="en-US" sz="2400">
              <a:solidFill>
                <a:srgbClr val="002060"/>
              </a:solidFill>
              <a:effectLst/>
              <a:latin typeface="Times New Roman" panose="02020603050405020304" pitchFamily="18" charset="0"/>
              <a:ea typeface="Times New Roman" panose="02020603050405020304" pitchFamily="18" charset="0"/>
            </a:endParaRPr>
          </a:p>
          <a:p>
            <a:r>
              <a:rPr lang="en-US" sz="2400" b="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D</a:t>
            </a:r>
            <a:r>
              <a:rPr lang="en-US" sz="2400">
                <a:solidFill>
                  <a:srgbClr val="002060"/>
                </a:solidFill>
                <a:effectLst/>
                <a:latin typeface="Times New Roman" panose="02020603050405020304" pitchFamily="18" charset="0"/>
                <a:ea typeface="Times New Roman" panose="02020603050405020304" pitchFamily="18" charset="0"/>
              </a:rPr>
              <a:t> </a:t>
            </a:r>
            <a:r>
              <a:rPr lang="en-US" sz="2400">
                <a:solidFill>
                  <a:srgbClr val="002060"/>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en-US" sz="2400" b="1">
                <a:solidFill>
                  <a:srgbClr val="002060"/>
                </a:solidFill>
                <a:effectLst/>
                <a:latin typeface="Times New Roman" panose="02020603050405020304" pitchFamily="18" charset="0"/>
                <a:ea typeface="Times New Roman" panose="02020603050405020304" pitchFamily="18" charset="0"/>
              </a:rPr>
              <a:t>Displacement</a:t>
            </a:r>
            <a:r>
              <a:rPr lang="en-US" sz="2400">
                <a:solidFill>
                  <a:srgbClr val="002060"/>
                </a:solidFill>
                <a:effectLst/>
                <a:latin typeface="Times New Roman" panose="02020603050405020304" pitchFamily="18" charset="0"/>
                <a:ea typeface="Times New Roman" panose="02020603050405020304" pitchFamily="18" charset="0"/>
              </a:rPr>
              <a:t> value (usually specified as a decimal value)</a:t>
            </a:r>
          </a:p>
          <a:p>
            <a:endParaRPr lang="en-US" sz="2400">
              <a:solidFill>
                <a:srgbClr val="002060"/>
              </a:solidFill>
              <a:effectLst/>
              <a:latin typeface="Times New Roman" panose="02020603050405020304" pitchFamily="18" charset="0"/>
              <a:ea typeface="Times New Roman" panose="02020603050405020304" pitchFamily="18" charset="0"/>
            </a:endParaRPr>
          </a:p>
          <a:p>
            <a:r>
              <a:rPr lang="en-US" sz="2400" b="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X</a:t>
            </a:r>
            <a:r>
              <a:rPr lang="en-US" sz="2400">
                <a:solidFill>
                  <a:srgbClr val="002060"/>
                </a:solidFill>
                <a:effectLst/>
                <a:latin typeface="Times New Roman" panose="02020603050405020304" pitchFamily="18" charset="0"/>
                <a:ea typeface="Times New Roman" panose="02020603050405020304" pitchFamily="18" charset="0"/>
              </a:rPr>
              <a:t> </a:t>
            </a:r>
            <a:r>
              <a:rPr lang="en-US" sz="2400">
                <a:solidFill>
                  <a:srgbClr val="00206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2400">
                <a:solidFill>
                  <a:srgbClr val="002060"/>
                </a:solidFill>
                <a:latin typeface="Times New Roman" panose="02020603050405020304" pitchFamily="18" charset="0"/>
                <a:ea typeface="Times New Roman" panose="02020603050405020304" pitchFamily="18" charset="0"/>
                <a:sym typeface="Wingdings" panose="05000000000000000000" pitchFamily="2" charset="2"/>
              </a:rPr>
              <a:t>I</a:t>
            </a:r>
            <a:r>
              <a:rPr lang="en-US" sz="2400">
                <a:solidFill>
                  <a:srgbClr val="002060"/>
                </a:solidFill>
                <a:effectLst/>
                <a:latin typeface="Times New Roman" panose="02020603050405020304" pitchFamily="18" charset="0"/>
                <a:ea typeface="Times New Roman" panose="02020603050405020304" pitchFamily="18" charset="0"/>
              </a:rPr>
              <a:t>ndex register (R0-R15)</a:t>
            </a:r>
          </a:p>
        </p:txBody>
      </p:sp>
      <p:sp>
        <p:nvSpPr>
          <p:cNvPr id="23" name="TextBox 22">
            <a:extLst>
              <a:ext uri="{FF2B5EF4-FFF2-40B4-BE49-F238E27FC236}">
                <a16:creationId xmlns:a16="http://schemas.microsoft.com/office/drawing/2014/main" id="{B7EFDED7-9355-4D3E-A96E-D9DE0662CE45}"/>
              </a:ext>
            </a:extLst>
          </p:cNvPr>
          <p:cNvSpPr txBox="1"/>
          <p:nvPr/>
        </p:nvSpPr>
        <p:spPr>
          <a:xfrm>
            <a:off x="2491409" y="3760895"/>
            <a:ext cx="6573077" cy="2139047"/>
          </a:xfrm>
          <a:prstGeom prst="rect">
            <a:avLst/>
          </a:prstGeom>
          <a:noFill/>
        </p:spPr>
        <p:txBody>
          <a:bodyPr wrap="square">
            <a:spAutoFit/>
          </a:bodyPr>
          <a:lstStyle/>
          <a:p>
            <a:pPr marL="0" marR="0">
              <a:spcBef>
                <a:spcPts val="600"/>
              </a:spcBef>
              <a:spcAft>
                <a:spcPts val="0"/>
              </a:spcAft>
            </a:pPr>
            <a:r>
              <a:rPr lang="en-US" sz="1800">
                <a:effectLst/>
                <a:latin typeface="Times New Roman" panose="02020603050405020304" pitchFamily="18" charset="0"/>
                <a:ea typeface="Times New Roman" panose="02020603050405020304" pitchFamily="18" charset="0"/>
              </a:rPr>
              <a:t>Example,</a:t>
            </a:r>
          </a:p>
          <a:p>
            <a:pPr marL="0" marR="0">
              <a:spcBef>
                <a:spcPts val="600"/>
              </a:spcBef>
              <a:spcAft>
                <a:spcPts val="0"/>
              </a:spcAft>
            </a:pPr>
            <a:r>
              <a:rPr lang="en-US" sz="1800">
                <a:effectLst/>
                <a:latin typeface="Times New Roman" panose="02020603050405020304" pitchFamily="18" charset="0"/>
                <a:ea typeface="Times New Roman" panose="02020603050405020304" pitchFamily="18" charset="0"/>
              </a:rPr>
              <a:t>Base register R2		-	00 00 10 00</a:t>
            </a:r>
          </a:p>
          <a:p>
            <a:pPr marL="0" marR="0">
              <a:spcBef>
                <a:spcPts val="600"/>
              </a:spcBef>
              <a:spcAft>
                <a:spcPts val="0"/>
              </a:spcAft>
            </a:pPr>
            <a:r>
              <a:rPr lang="en-US" sz="1800" b="1">
                <a:effectLst/>
                <a:latin typeface="Times New Roman" panose="02020603050405020304" pitchFamily="18" charset="0"/>
              </a:rPr>
              <a:t>Index register R3		-	00 00 30 00</a:t>
            </a:r>
            <a:endParaRPr lang="en-US" sz="1800" b="1">
              <a:effectLst/>
              <a:latin typeface="Helv"/>
            </a:endParaRPr>
          </a:p>
          <a:p>
            <a:pPr marL="0" marR="0">
              <a:spcBef>
                <a:spcPts val="600"/>
              </a:spcBef>
              <a:spcAft>
                <a:spcPts val="0"/>
              </a:spcAft>
            </a:pPr>
            <a:r>
              <a:rPr lang="en-US" sz="1800">
                <a:effectLst/>
                <a:latin typeface="Times New Roman" panose="02020603050405020304" pitchFamily="18" charset="0"/>
                <a:ea typeface="Times New Roman" panose="02020603050405020304" pitchFamily="18" charset="0"/>
              </a:rPr>
              <a:t>Displacement/offset	-	00 00 04 00</a:t>
            </a:r>
          </a:p>
          <a:p>
            <a:pPr marL="0" marR="0">
              <a:spcBef>
                <a:spcPts val="600"/>
              </a:spcBef>
              <a:spcAft>
                <a:spcPts val="0"/>
              </a:spcAft>
            </a:pPr>
            <a:r>
              <a:rPr lang="en-US" sz="1800">
                <a:effectLst/>
                <a:latin typeface="Times New Roman" panose="02020603050405020304" pitchFamily="18" charset="0"/>
                <a:ea typeface="Times New Roman" panose="02020603050405020304" pitchFamily="18" charset="0"/>
              </a:rPr>
              <a:t>Effective address is (R2)+(X3)+</a:t>
            </a:r>
            <a:r>
              <a:rPr lang="en-US" sz="1800" err="1">
                <a:effectLst/>
                <a:latin typeface="Times New Roman" panose="02020603050405020304" pitchFamily="18" charset="0"/>
                <a:ea typeface="Times New Roman" panose="02020603050405020304" pitchFamily="18" charset="0"/>
              </a:rPr>
              <a:t>Disp</a:t>
            </a:r>
            <a:r>
              <a:rPr lang="en-US" sz="1800">
                <a:effectLst/>
                <a:latin typeface="Times New Roman" panose="02020603050405020304" pitchFamily="18" charset="0"/>
                <a:ea typeface="Times New Roman" panose="02020603050405020304" pitchFamily="18" charset="0"/>
              </a:rPr>
              <a:t>	=1000+3000+400</a:t>
            </a:r>
          </a:p>
          <a:p>
            <a:pPr marL="0" marR="0" algn="just">
              <a:spcBef>
                <a:spcPts val="600"/>
              </a:spcBef>
              <a:spcAft>
                <a:spcPts val="0"/>
              </a:spcAft>
            </a:pPr>
            <a:r>
              <a:rPr lang="en-US" sz="1800">
                <a:effectLst/>
                <a:latin typeface="Times New Roman" panose="02020603050405020304" pitchFamily="18" charset="0"/>
                <a:ea typeface="Times New Roman" panose="02020603050405020304" pitchFamily="18" charset="0"/>
              </a:rPr>
              <a:t>				=00 00 44 00</a:t>
            </a:r>
            <a:endParaRPr lang="en-US"/>
          </a:p>
        </p:txBody>
      </p:sp>
    </p:spTree>
    <p:extLst>
      <p:ext uri="{BB962C8B-B14F-4D97-AF65-F5344CB8AC3E}">
        <p14:creationId xmlns:p14="http://schemas.microsoft.com/office/powerpoint/2010/main" val="3446847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5C3A13-4367-B846-95B6-2A3FBFA980A4}"/>
              </a:ext>
            </a:extLst>
          </p:cNvPr>
          <p:cNvSpPr>
            <a:spLocks noGrp="1"/>
          </p:cNvSpPr>
          <p:nvPr>
            <p:ph type="title"/>
          </p:nvPr>
        </p:nvSpPr>
        <p:spPr/>
        <p:txBody>
          <a:bodyPr/>
          <a:lstStyle/>
          <a:p>
            <a:r>
              <a:rPr lang="en-GB" sz="3200">
                <a:solidFill>
                  <a:srgbClr val="C35581"/>
                </a:solidFill>
              </a:rPr>
              <a:t>Load Address Instruction</a:t>
            </a:r>
            <a:endParaRPr lang="en-US" sz="3200">
              <a:solidFill>
                <a:srgbClr val="C35581"/>
              </a:solidFill>
            </a:endParaRPr>
          </a:p>
        </p:txBody>
      </p:sp>
      <p:sp>
        <p:nvSpPr>
          <p:cNvPr id="47" name="TextBox 46">
            <a:extLst>
              <a:ext uri="{FF2B5EF4-FFF2-40B4-BE49-F238E27FC236}">
                <a16:creationId xmlns:a16="http://schemas.microsoft.com/office/drawing/2014/main" id="{25EBD613-8132-485F-8761-CF0D42D07E90}"/>
              </a:ext>
            </a:extLst>
          </p:cNvPr>
          <p:cNvSpPr txBox="1"/>
          <p:nvPr/>
        </p:nvSpPr>
        <p:spPr>
          <a:xfrm>
            <a:off x="715615" y="813892"/>
            <a:ext cx="11065567" cy="646331"/>
          </a:xfrm>
          <a:prstGeom prst="rect">
            <a:avLst/>
          </a:prstGeom>
          <a:noFill/>
        </p:spPr>
        <p:txBody>
          <a:bodyPr wrap="square">
            <a:spAutoFit/>
          </a:bodyPr>
          <a:lstStyle/>
          <a:p>
            <a:pPr>
              <a:tabLst>
                <a:tab pos="1828800" algn="l"/>
                <a:tab pos="2514600" algn="l"/>
              </a:tabLst>
            </a:pPr>
            <a:r>
              <a:rPr lang="en-US" sz="1800">
                <a:effectLst/>
                <a:latin typeface="Times New Roman" panose="02020603050405020304" pitchFamily="18" charset="0"/>
                <a:ea typeface="Times New Roman" panose="02020603050405020304" pitchFamily="18" charset="0"/>
              </a:rPr>
              <a:t>Places the effective address of the Operand 2 into the register specified Operand 1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RX Type	</a:t>
            </a:r>
            <a:r>
              <a:rPr lang="en-US" sz="1800">
                <a:effectLst/>
                <a:latin typeface="Arial" panose="020B0604020202020204" pitchFamily="34" charset="0"/>
                <a:ea typeface="Times New Roman" panose="02020603050405020304" pitchFamily="18" charset="0"/>
                <a:cs typeface="Times New Roman" panose="02020603050405020304" pitchFamily="18" charset="0"/>
              </a:rPr>
              <a:t>Op code = </a:t>
            </a:r>
            <a:r>
              <a:rPr lang="en-US" sz="1800" b="1">
                <a:effectLst/>
                <a:latin typeface="Arial" panose="020B0604020202020204" pitchFamily="34" charset="0"/>
                <a:ea typeface="Times New Roman" panose="02020603050405020304" pitchFamily="18" charset="0"/>
                <a:cs typeface="Times New Roman" panose="02020603050405020304" pitchFamily="18" charset="0"/>
              </a:rPr>
              <a:t>41</a:t>
            </a:r>
            <a:endParaRPr lang="en-US" sz="1800">
              <a:effectLst/>
              <a:latin typeface="Times New Roman" panose="02020603050405020304" pitchFamily="18" charset="0"/>
              <a:ea typeface="Times New Roman" panose="02020603050405020304" pitchFamily="18" charset="0"/>
            </a:endParaRPr>
          </a:p>
          <a:p>
            <a:pPr>
              <a:tabLst>
                <a:tab pos="1828800" algn="l"/>
                <a:tab pos="2514600" algn="l"/>
              </a:tabLst>
            </a:pPr>
            <a:endParaRPr lang="en-US" sz="1800">
              <a:effectLst/>
              <a:latin typeface="Times New Roman" panose="02020603050405020304" pitchFamily="18" charset="0"/>
              <a:ea typeface="Times New Roman" panose="02020603050405020304" pitchFamily="18" charset="0"/>
            </a:endParaRPr>
          </a:p>
        </p:txBody>
      </p:sp>
      <p:graphicFrame>
        <p:nvGraphicFramePr>
          <p:cNvPr id="30" name="Table 31">
            <a:extLst>
              <a:ext uri="{FF2B5EF4-FFF2-40B4-BE49-F238E27FC236}">
                <a16:creationId xmlns:a16="http://schemas.microsoft.com/office/drawing/2014/main" id="{56E5D80B-59F9-459A-B7A3-B53425B2A0A6}"/>
              </a:ext>
            </a:extLst>
          </p:cNvPr>
          <p:cNvGraphicFramePr>
            <a:graphicFrameLocks noGrp="1"/>
          </p:cNvGraphicFramePr>
          <p:nvPr/>
        </p:nvGraphicFramePr>
        <p:xfrm>
          <a:off x="2677136" y="4720741"/>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036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1 0</a:t>
                      </a:r>
                    </a:p>
                  </a:txBody>
                  <a:tcPr/>
                </a:tc>
                <a:extLst>
                  <a:ext uri="{0D108BD9-81ED-4DB2-BD59-A6C34878D82A}">
                    <a16:rowId xmlns:a16="http://schemas.microsoft.com/office/drawing/2014/main" val="2651796323"/>
                  </a:ext>
                </a:extLst>
              </a:tr>
            </a:tbl>
          </a:graphicData>
        </a:graphic>
      </p:graphicFrame>
      <p:graphicFrame>
        <p:nvGraphicFramePr>
          <p:cNvPr id="38" name="Table 31">
            <a:extLst>
              <a:ext uri="{FF2B5EF4-FFF2-40B4-BE49-F238E27FC236}">
                <a16:creationId xmlns:a16="http://schemas.microsoft.com/office/drawing/2014/main" id="{4667315E-6281-47EB-BC28-16A38DCA4D15}"/>
              </a:ext>
            </a:extLst>
          </p:cNvPr>
          <p:cNvGraphicFramePr>
            <a:graphicFrameLocks noGrp="1"/>
          </p:cNvGraphicFramePr>
          <p:nvPr/>
        </p:nvGraphicFramePr>
        <p:xfrm>
          <a:off x="6075214" y="4720741"/>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1241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C</a:t>
                      </a:r>
                    </a:p>
                  </a:txBody>
                  <a:tcPr/>
                </a:tc>
                <a:extLst>
                  <a:ext uri="{0D108BD9-81ED-4DB2-BD59-A6C34878D82A}">
                    <a16:rowId xmlns:a16="http://schemas.microsoft.com/office/drawing/2014/main" val="2651796323"/>
                  </a:ext>
                </a:extLst>
              </a:tr>
            </a:tbl>
          </a:graphicData>
        </a:graphic>
      </p:graphicFrame>
      <p:graphicFrame>
        <p:nvGraphicFramePr>
          <p:cNvPr id="39" name="Table 31">
            <a:extLst>
              <a:ext uri="{FF2B5EF4-FFF2-40B4-BE49-F238E27FC236}">
                <a16:creationId xmlns:a16="http://schemas.microsoft.com/office/drawing/2014/main" id="{37BC389E-5793-4B6E-BD6F-9BC7E3348161}"/>
              </a:ext>
            </a:extLst>
          </p:cNvPr>
          <p:cNvGraphicFramePr>
            <a:graphicFrameLocks noGrp="1"/>
          </p:cNvGraphicFramePr>
          <p:nvPr/>
        </p:nvGraphicFramePr>
        <p:xfrm>
          <a:off x="6075214" y="5816499"/>
          <a:ext cx="2492200" cy="396240"/>
        </p:xfrm>
        <a:graphic>
          <a:graphicData uri="http://schemas.openxmlformats.org/drawingml/2006/table">
            <a:tbl>
              <a:tblPr firstRow="1" bandRow="1">
                <a:tableStyleId>{5C22544A-7EE6-4342-B048-85BDC9FD1C3A}</a:tableStyleId>
              </a:tblPr>
              <a:tblGrid>
                <a:gridCol w="623050">
                  <a:extLst>
                    <a:ext uri="{9D8B030D-6E8A-4147-A177-3AD203B41FA5}">
                      <a16:colId xmlns:a16="http://schemas.microsoft.com/office/drawing/2014/main" val="2562058135"/>
                    </a:ext>
                  </a:extLst>
                </a:gridCol>
                <a:gridCol w="623050">
                  <a:extLst>
                    <a:ext uri="{9D8B030D-6E8A-4147-A177-3AD203B41FA5}">
                      <a16:colId xmlns:a16="http://schemas.microsoft.com/office/drawing/2014/main" val="2126501408"/>
                    </a:ext>
                  </a:extLst>
                </a:gridCol>
                <a:gridCol w="623050">
                  <a:extLst>
                    <a:ext uri="{9D8B030D-6E8A-4147-A177-3AD203B41FA5}">
                      <a16:colId xmlns:a16="http://schemas.microsoft.com/office/drawing/2014/main" val="1819909676"/>
                    </a:ext>
                  </a:extLst>
                </a:gridCol>
                <a:gridCol w="623050">
                  <a:extLst>
                    <a:ext uri="{9D8B030D-6E8A-4147-A177-3AD203B41FA5}">
                      <a16:colId xmlns:a16="http://schemas.microsoft.com/office/drawing/2014/main" val="3808498208"/>
                    </a:ext>
                  </a:extLst>
                </a:gridCol>
              </a:tblGrid>
              <a:tr h="369332">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C</a:t>
                      </a:r>
                    </a:p>
                  </a:txBody>
                  <a:tcPr/>
                </a:tc>
                <a:extLst>
                  <a:ext uri="{0D108BD9-81ED-4DB2-BD59-A6C34878D82A}">
                    <a16:rowId xmlns:a16="http://schemas.microsoft.com/office/drawing/2014/main" val="2651796323"/>
                  </a:ext>
                </a:extLst>
              </a:tr>
            </a:tbl>
          </a:graphicData>
        </a:graphic>
      </p:graphicFrame>
      <p:graphicFrame>
        <p:nvGraphicFramePr>
          <p:cNvPr id="40" name="Table 31">
            <a:extLst>
              <a:ext uri="{FF2B5EF4-FFF2-40B4-BE49-F238E27FC236}">
                <a16:creationId xmlns:a16="http://schemas.microsoft.com/office/drawing/2014/main" id="{C7514230-839F-45B1-B4B0-8CA06EE899F0}"/>
              </a:ext>
            </a:extLst>
          </p:cNvPr>
          <p:cNvGraphicFramePr>
            <a:graphicFrameLocks noGrp="1"/>
          </p:cNvGraphicFramePr>
          <p:nvPr>
            <p:extLst>
              <p:ext uri="{D42A27DB-BD31-4B8C-83A1-F6EECF244321}">
                <p14:modId xmlns:p14="http://schemas.microsoft.com/office/powerpoint/2010/main" val="105623286"/>
              </p:ext>
            </p:extLst>
          </p:nvPr>
        </p:nvGraphicFramePr>
        <p:xfrm>
          <a:off x="2677136" y="5820053"/>
          <a:ext cx="2616200" cy="39624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2562058135"/>
                    </a:ext>
                  </a:extLst>
                </a:gridCol>
                <a:gridCol w="654050">
                  <a:extLst>
                    <a:ext uri="{9D8B030D-6E8A-4147-A177-3AD203B41FA5}">
                      <a16:colId xmlns:a16="http://schemas.microsoft.com/office/drawing/2014/main" val="2126501408"/>
                    </a:ext>
                  </a:extLst>
                </a:gridCol>
                <a:gridCol w="654050">
                  <a:extLst>
                    <a:ext uri="{9D8B030D-6E8A-4147-A177-3AD203B41FA5}">
                      <a16:colId xmlns:a16="http://schemas.microsoft.com/office/drawing/2014/main" val="1819909676"/>
                    </a:ext>
                  </a:extLst>
                </a:gridCol>
                <a:gridCol w="654050">
                  <a:extLst>
                    <a:ext uri="{9D8B030D-6E8A-4147-A177-3AD203B41FA5}">
                      <a16:colId xmlns:a16="http://schemas.microsoft.com/office/drawing/2014/main" val="3808498208"/>
                    </a:ext>
                  </a:extLst>
                </a:gridCol>
              </a:tblGrid>
              <a:tr h="292544">
                <a:tc>
                  <a:txBody>
                    <a:bodyPr/>
                    <a:lstStyle/>
                    <a:p>
                      <a:r>
                        <a:rPr lang="en-US" sz="2000">
                          <a:solidFill>
                            <a:schemeClr val="tx1"/>
                          </a:solidFill>
                        </a:rPr>
                        <a:t>  0 0</a:t>
                      </a:r>
                    </a:p>
                  </a:txBody>
                  <a:tcPr/>
                </a:tc>
                <a:tc>
                  <a:txBody>
                    <a:bodyPr/>
                    <a:lstStyle/>
                    <a:p>
                      <a:pPr marL="0" algn="l" defTabSz="914400" rtl="0" eaLnBrk="1" latinLnBrk="0" hangingPunct="1"/>
                      <a:r>
                        <a:rPr lang="en-US" sz="2000" b="1" kern="1200">
                          <a:solidFill>
                            <a:schemeClr val="tx1"/>
                          </a:solidFill>
                          <a:latin typeface="+mn-lt"/>
                          <a:ea typeface="+mn-ea"/>
                          <a:cs typeface="+mn-cs"/>
                        </a:rPr>
                        <a:t>0  0</a:t>
                      </a:r>
                    </a:p>
                  </a:txBody>
                  <a:tcPr/>
                </a:tc>
                <a:tc>
                  <a:txBody>
                    <a:bodyPr/>
                    <a:lstStyle/>
                    <a:p>
                      <a:pPr marL="0" algn="l" defTabSz="914400" rtl="0" eaLnBrk="1" latinLnBrk="0" hangingPunct="1"/>
                      <a:r>
                        <a:rPr lang="en-US" sz="2000" b="1" kern="1200">
                          <a:solidFill>
                            <a:schemeClr val="tx1"/>
                          </a:solidFill>
                          <a:latin typeface="+mn-lt"/>
                          <a:ea typeface="+mn-ea"/>
                          <a:cs typeface="+mn-cs"/>
                        </a:rPr>
                        <a:t>0  1</a:t>
                      </a:r>
                    </a:p>
                  </a:txBody>
                  <a:tcPr/>
                </a:tc>
                <a:tc>
                  <a:txBody>
                    <a:bodyPr/>
                    <a:lstStyle/>
                    <a:p>
                      <a:pPr marL="0" algn="l" defTabSz="914400" rtl="0" eaLnBrk="1" latinLnBrk="0" hangingPunct="1"/>
                      <a:r>
                        <a:rPr lang="en-US" sz="2000" b="1" kern="1200">
                          <a:solidFill>
                            <a:schemeClr val="tx1"/>
                          </a:solidFill>
                          <a:latin typeface="+mn-lt"/>
                          <a:ea typeface="+mn-ea"/>
                          <a:cs typeface="+mn-cs"/>
                        </a:rPr>
                        <a:t>2 8</a:t>
                      </a:r>
                    </a:p>
                  </a:txBody>
                  <a:tcPr/>
                </a:tc>
                <a:extLst>
                  <a:ext uri="{0D108BD9-81ED-4DB2-BD59-A6C34878D82A}">
                    <a16:rowId xmlns:a16="http://schemas.microsoft.com/office/drawing/2014/main" val="2651796323"/>
                  </a:ext>
                </a:extLst>
              </a:tr>
            </a:tbl>
          </a:graphicData>
        </a:graphic>
      </p:graphicFrame>
      <p:sp>
        <p:nvSpPr>
          <p:cNvPr id="45" name="TextBox 44">
            <a:extLst>
              <a:ext uri="{FF2B5EF4-FFF2-40B4-BE49-F238E27FC236}">
                <a16:creationId xmlns:a16="http://schemas.microsoft.com/office/drawing/2014/main" id="{13A3F925-56B3-4EAB-955F-E81AD57D8BFD}"/>
              </a:ext>
            </a:extLst>
          </p:cNvPr>
          <p:cNvSpPr txBox="1"/>
          <p:nvPr/>
        </p:nvSpPr>
        <p:spPr>
          <a:xfrm>
            <a:off x="1630214" y="4184539"/>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Before:</a:t>
            </a:r>
            <a:endParaRPr lang="en-US" b="1"/>
          </a:p>
        </p:txBody>
      </p:sp>
      <p:sp>
        <p:nvSpPr>
          <p:cNvPr id="46" name="TextBox 45">
            <a:extLst>
              <a:ext uri="{FF2B5EF4-FFF2-40B4-BE49-F238E27FC236}">
                <a16:creationId xmlns:a16="http://schemas.microsoft.com/office/drawing/2014/main" id="{85DE343A-BFDA-4963-AEC6-2EE4E9AD2C84}"/>
              </a:ext>
            </a:extLst>
          </p:cNvPr>
          <p:cNvSpPr txBox="1"/>
          <p:nvPr/>
        </p:nvSpPr>
        <p:spPr>
          <a:xfrm>
            <a:off x="1630214" y="5554417"/>
            <a:ext cx="1232452" cy="369332"/>
          </a:xfrm>
          <a:prstGeom prst="rect">
            <a:avLst/>
          </a:prstGeom>
          <a:noFill/>
        </p:spPr>
        <p:txBody>
          <a:bodyPr wrap="square">
            <a:spAutoFit/>
          </a:bodyPr>
          <a:lstStyle/>
          <a:p>
            <a:r>
              <a:rPr lang="en-US" sz="1800" b="1">
                <a:effectLst/>
                <a:latin typeface="Arial" panose="020B0604020202020204" pitchFamily="34" charset="0"/>
                <a:ea typeface="Times New Roman" panose="02020603050405020304" pitchFamily="18" charset="0"/>
                <a:cs typeface="Times New Roman" panose="02020603050405020304" pitchFamily="18" charset="0"/>
              </a:rPr>
              <a:t>After:</a:t>
            </a:r>
            <a:endParaRPr lang="en-US" b="1"/>
          </a:p>
        </p:txBody>
      </p:sp>
      <p:sp>
        <p:nvSpPr>
          <p:cNvPr id="49" name="TextBox 48">
            <a:extLst>
              <a:ext uri="{FF2B5EF4-FFF2-40B4-BE49-F238E27FC236}">
                <a16:creationId xmlns:a16="http://schemas.microsoft.com/office/drawing/2014/main" id="{107C1B5E-DC51-457A-B68E-84895C28D1E4}"/>
              </a:ext>
            </a:extLst>
          </p:cNvPr>
          <p:cNvSpPr txBox="1"/>
          <p:nvPr/>
        </p:nvSpPr>
        <p:spPr>
          <a:xfrm>
            <a:off x="3803057" y="4075356"/>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0" name="TextBox 49">
            <a:extLst>
              <a:ext uri="{FF2B5EF4-FFF2-40B4-BE49-F238E27FC236}">
                <a16:creationId xmlns:a16="http://schemas.microsoft.com/office/drawing/2014/main" id="{5DD29C29-3B94-4420-9346-8E577D2DD583}"/>
              </a:ext>
            </a:extLst>
          </p:cNvPr>
          <p:cNvSpPr txBox="1"/>
          <p:nvPr/>
        </p:nvSpPr>
        <p:spPr>
          <a:xfrm>
            <a:off x="3826543" y="5242425"/>
            <a:ext cx="689113" cy="338554"/>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R2</a:t>
            </a:r>
          </a:p>
        </p:txBody>
      </p:sp>
      <p:sp>
        <p:nvSpPr>
          <p:cNvPr id="51" name="TextBox 50">
            <a:extLst>
              <a:ext uri="{FF2B5EF4-FFF2-40B4-BE49-F238E27FC236}">
                <a16:creationId xmlns:a16="http://schemas.microsoft.com/office/drawing/2014/main" id="{8D765307-B0C5-4C60-A629-70A32B9C5BC2}"/>
              </a:ext>
            </a:extLst>
          </p:cNvPr>
          <p:cNvSpPr txBox="1"/>
          <p:nvPr/>
        </p:nvSpPr>
        <p:spPr>
          <a:xfrm>
            <a:off x="6096000" y="3856451"/>
            <a:ext cx="2695004" cy="615553"/>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800">
                <a:effectLst/>
                <a:latin typeface="Arial" panose="020B0604020202020204" pitchFamily="34" charset="0"/>
                <a:ea typeface="Times New Roman" panose="02020603050405020304" pitchFamily="18" charset="0"/>
                <a:cs typeface="Times New Roman" panose="02020603050405020304" pitchFamily="18" charset="0"/>
              </a:rPr>
              <a:t>Address 00000128</a:t>
            </a:r>
          </a:p>
          <a:p>
            <a:r>
              <a:rPr lang="en-US" sz="1600"/>
              <a:t>LABEL 1</a:t>
            </a:r>
          </a:p>
        </p:txBody>
      </p:sp>
      <p:sp>
        <p:nvSpPr>
          <p:cNvPr id="52" name="TextBox 51">
            <a:extLst>
              <a:ext uri="{FF2B5EF4-FFF2-40B4-BE49-F238E27FC236}">
                <a16:creationId xmlns:a16="http://schemas.microsoft.com/office/drawing/2014/main" id="{0A8C46CC-CF99-48DC-8F43-2940E40D5623}"/>
              </a:ext>
            </a:extLst>
          </p:cNvPr>
          <p:cNvSpPr txBox="1"/>
          <p:nvPr/>
        </p:nvSpPr>
        <p:spPr>
          <a:xfrm>
            <a:off x="6555291" y="5281071"/>
            <a:ext cx="1232452" cy="369332"/>
          </a:xfrm>
          <a:prstGeom prst="rect">
            <a:avLst/>
          </a:prstGeom>
          <a:noFill/>
        </p:spPr>
        <p:txBody>
          <a:bodyPr wrap="square">
            <a:spAutoFit/>
          </a:bodyPr>
          <a:lstStyle>
            <a:defPPr>
              <a:defRPr lang="en-US"/>
            </a:defPPr>
            <a:lvl1pPr>
              <a:defRPr b="1">
                <a:effectLst/>
                <a:latin typeface="Arial" panose="020B0604020202020204" pitchFamily="34" charset="0"/>
                <a:ea typeface="Times New Roman" panose="02020603050405020304" pitchFamily="18" charset="0"/>
                <a:cs typeface="Times New Roman" panose="02020603050405020304" pitchFamily="18" charset="0"/>
              </a:defRPr>
            </a:lvl1pPr>
          </a:lstStyle>
          <a:p>
            <a:r>
              <a:rPr lang="en-US" sz="1600"/>
              <a:t>LABEL</a:t>
            </a:r>
            <a:r>
              <a:rPr lang="en-US"/>
              <a:t> 1</a:t>
            </a:r>
          </a:p>
        </p:txBody>
      </p:sp>
      <p:sp>
        <p:nvSpPr>
          <p:cNvPr id="12" name="Rectangle 3">
            <a:extLst>
              <a:ext uri="{FF2B5EF4-FFF2-40B4-BE49-F238E27FC236}">
                <a16:creationId xmlns:a16="http://schemas.microsoft.com/office/drawing/2014/main" id="{C3261BE7-D84A-4A0C-B3C2-AA201E3F67F5}"/>
              </a:ext>
            </a:extLst>
          </p:cNvPr>
          <p:cNvSpPr>
            <a:spLocks noChangeArrowheads="1"/>
          </p:cNvSpPr>
          <p:nvPr/>
        </p:nvSpPr>
        <p:spPr bwMode="auto">
          <a:xfrm>
            <a:off x="2628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18FD92A0-2254-4B0F-9464-C5AE1998E3D6}"/>
              </a:ext>
            </a:extLst>
          </p:cNvPr>
          <p:cNvSpPr txBox="1"/>
          <p:nvPr/>
        </p:nvSpPr>
        <p:spPr>
          <a:xfrm>
            <a:off x="1152604" y="1313338"/>
            <a:ext cx="10814109" cy="1446550"/>
          </a:xfrm>
          <a:prstGeom prst="rect">
            <a:avLst/>
          </a:prstGeom>
          <a:noFill/>
        </p:spPr>
        <p:txBody>
          <a:bodyPr wrap="square">
            <a:spAutoFit/>
          </a:bodyPr>
          <a:lstStyle/>
          <a:p>
            <a:pPr marL="800100">
              <a:tabLst>
                <a:tab pos="1143000" algn="l"/>
                <a:tab pos="1714500" algn="l"/>
                <a:tab pos="3143250" algn="l"/>
              </a:tabLst>
            </a:pPr>
            <a:r>
              <a:rPr lang="en-US" b="1">
                <a:latin typeface="Courier New" panose="02070309020205020404" pitchFamily="49" charset="0"/>
                <a:cs typeface="Times New Roman" panose="02020603050405020304" pitchFamily="18" charset="0"/>
              </a:rPr>
              <a:t>   LA  R1,D2(X2,B2)</a:t>
            </a:r>
          </a:p>
          <a:p>
            <a:pPr marL="457200">
              <a:tabLst>
                <a:tab pos="1143000" algn="l"/>
                <a:tab pos="1714500" algn="l"/>
                <a:tab pos="3143250" algn="l"/>
              </a:tabLst>
            </a:pPr>
            <a:endParaRPr lang="en-US" sz="1600" b="1">
              <a:latin typeface="Courier New" panose="02070309020205020404" pitchFamily="49" charset="0"/>
              <a:cs typeface="Times New Roman" panose="02020603050405020304" pitchFamily="18" charset="0"/>
            </a:endParaRPr>
          </a:p>
          <a:p>
            <a:pPr eaLnBrk="1" hangingPunct="1">
              <a:defRPr/>
            </a:pPr>
            <a:r>
              <a:rPr lang="en-US"/>
              <a:t>        </a:t>
            </a:r>
          </a:p>
          <a:p>
            <a:pPr lvl="8">
              <a:defRPr/>
            </a:pPr>
            <a:r>
              <a:rPr lang="en-US"/>
              <a:t>                                                </a:t>
            </a:r>
            <a:r>
              <a:rPr lang="en-US">
                <a:sym typeface="Wingdings" panose="05000000000000000000" pitchFamily="2" charset="2"/>
              </a:rPr>
              <a:t></a:t>
            </a:r>
            <a:r>
              <a:rPr lang="en-US"/>
              <a:t>Condition Code – Unchanged</a:t>
            </a:r>
          </a:p>
          <a:p>
            <a:pPr lvl="8">
              <a:defRPr/>
            </a:pPr>
            <a:r>
              <a:rPr lang="en-US">
                <a:sym typeface="Wingdings" panose="05000000000000000000" pitchFamily="2" charset="2"/>
              </a:rPr>
              <a:t>                                                </a:t>
            </a:r>
            <a:r>
              <a:rPr lang="en-US"/>
              <a:t>Do not use R0 as base and index register</a:t>
            </a:r>
            <a:endParaRPr lang="en-US" sz="120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097F5C72-4668-4A06-8558-8D2797AE3D8E}"/>
              </a:ext>
            </a:extLst>
          </p:cNvPr>
          <p:cNvSpPr txBox="1"/>
          <p:nvPr/>
        </p:nvSpPr>
        <p:spPr>
          <a:xfrm>
            <a:off x="-211838" y="3230042"/>
            <a:ext cx="6149008" cy="369332"/>
          </a:xfrm>
          <a:prstGeom prst="rect">
            <a:avLst/>
          </a:prstGeom>
          <a:noFill/>
        </p:spPr>
        <p:txBody>
          <a:bodyPr wrap="square">
            <a:spAutoFit/>
          </a:bodyPr>
          <a:lstStyle/>
          <a:p>
            <a:pPr marL="457200">
              <a:tabLst>
                <a:tab pos="1143000" algn="l"/>
                <a:tab pos="1714500" algn="l"/>
                <a:tab pos="3143250" algn="l"/>
              </a:tabLst>
            </a:pPr>
            <a:r>
              <a:rPr lang="en-US" sz="1800"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   LA  R2,32(R4,R8) or </a:t>
            </a:r>
            <a:r>
              <a:rPr lang="en-US" b="1">
                <a:solidFill>
                  <a:srgbClr val="0070C0"/>
                </a:solidFill>
                <a:effectLst/>
                <a:latin typeface="Courier New" panose="02070309020205020404" pitchFamily="49" charset="0"/>
                <a:ea typeface="Times New Roman" panose="02020603050405020304" pitchFamily="18" charset="0"/>
                <a:cs typeface="Times New Roman" panose="02020603050405020304" pitchFamily="18" charset="0"/>
              </a:rPr>
              <a:t>LA  R2,LABEL1 </a:t>
            </a:r>
            <a:endParaRPr lang="en-US" b="1">
              <a:solidFill>
                <a:srgbClr val="0070C0"/>
              </a:solidFill>
              <a:effectLst/>
              <a:latin typeface="Times New Roman" panose="02020603050405020304" pitchFamily="18" charset="0"/>
              <a:ea typeface="Times New Roman" panose="02020603050405020304" pitchFamily="18" charset="0"/>
            </a:endParaRPr>
          </a:p>
        </p:txBody>
      </p:sp>
      <p:cxnSp>
        <p:nvCxnSpPr>
          <p:cNvPr id="8" name="Connector: Elbow 7">
            <a:extLst>
              <a:ext uri="{FF2B5EF4-FFF2-40B4-BE49-F238E27FC236}">
                <a16:creationId xmlns:a16="http://schemas.microsoft.com/office/drawing/2014/main" id="{2C805C9E-8162-4085-80A8-9B1CE443E56A}"/>
              </a:ext>
            </a:extLst>
          </p:cNvPr>
          <p:cNvCxnSpPr>
            <a:cxnSpLocks/>
            <a:stCxn id="51" idx="1"/>
            <a:endCxn id="40" idx="3"/>
          </p:cNvCxnSpPr>
          <p:nvPr/>
        </p:nvCxnSpPr>
        <p:spPr>
          <a:xfrm rot="10800000" flipV="1">
            <a:off x="5293336" y="4164227"/>
            <a:ext cx="802664" cy="1853945"/>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ADE02D-FA35-4544-8C9C-CE1C4C2F1C84}"/>
              </a:ext>
            </a:extLst>
          </p:cNvPr>
          <p:cNvPicPr>
            <a:picLocks noChangeAspect="1"/>
          </p:cNvPicPr>
          <p:nvPr/>
        </p:nvPicPr>
        <p:blipFill>
          <a:blip r:embed="rId2"/>
          <a:stretch>
            <a:fillRect/>
          </a:stretch>
        </p:blipFill>
        <p:spPr>
          <a:xfrm>
            <a:off x="2677136" y="1790806"/>
            <a:ext cx="4486275" cy="476250"/>
          </a:xfrm>
          <a:prstGeom prst="rect">
            <a:avLst/>
          </a:prstGeom>
        </p:spPr>
      </p:pic>
    </p:spTree>
    <p:extLst>
      <p:ext uri="{BB962C8B-B14F-4D97-AF65-F5344CB8AC3E}">
        <p14:creationId xmlns:p14="http://schemas.microsoft.com/office/powerpoint/2010/main" val="4288856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9.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heme/theme1.xml><?xml version="1.0" encoding="utf-8"?>
<a:theme xmlns:a="http://schemas.openxmlformats.org/drawingml/2006/main" name="1_Begining Slides / Separators">
  <a:themeElements>
    <a:clrScheme name="Mphasis">
      <a:dk1>
        <a:srgbClr val="5A5A5A"/>
      </a:dk1>
      <a:lt1>
        <a:srgbClr val="FFFFFF"/>
      </a:lt1>
      <a:dk2>
        <a:srgbClr val="505050"/>
      </a:dk2>
      <a:lt2>
        <a:srgbClr val="D61360"/>
      </a:lt2>
      <a:accent1>
        <a:srgbClr val="A2DBEC"/>
      </a:accent1>
      <a:accent2>
        <a:srgbClr val="939393"/>
      </a:accent2>
      <a:accent3>
        <a:srgbClr val="218BAA"/>
      </a:accent3>
      <a:accent4>
        <a:srgbClr val="A0CD49"/>
      </a:accent4>
      <a:accent5>
        <a:srgbClr val="939393"/>
      </a:accent5>
      <a:accent6>
        <a:srgbClr val="B586BF"/>
      </a:accent6>
      <a:hlink>
        <a:srgbClr val="0070C0"/>
      </a:hlink>
      <a:folHlink>
        <a:srgbClr val="0070C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1BBD233C-1DC4-40A4-BF59-36C63195EAAF}" vid="{2B408868-E4B4-48A3-897D-15D432775FE9}"/>
    </a:ext>
  </a:extLst>
</a:theme>
</file>

<file path=ppt/theme/theme2.xml><?xml version="1.0" encoding="utf-8"?>
<a:theme xmlns:a="http://schemas.openxmlformats.org/drawingml/2006/main" name="1_Custom Design">
  <a:themeElements>
    <a:clrScheme name="Mphasis">
      <a:dk1>
        <a:srgbClr val="5A5A5A"/>
      </a:dk1>
      <a:lt1>
        <a:srgbClr val="FFFFFF"/>
      </a:lt1>
      <a:dk2>
        <a:srgbClr val="505050"/>
      </a:dk2>
      <a:lt2>
        <a:srgbClr val="D61360"/>
      </a:lt2>
      <a:accent1>
        <a:srgbClr val="A2DBEC"/>
      </a:accent1>
      <a:accent2>
        <a:srgbClr val="939393"/>
      </a:accent2>
      <a:accent3>
        <a:srgbClr val="218BAA"/>
      </a:accent3>
      <a:accent4>
        <a:srgbClr val="A0CD49"/>
      </a:accent4>
      <a:accent5>
        <a:srgbClr val="939393"/>
      </a:accent5>
      <a:accent6>
        <a:srgbClr val="B586BF"/>
      </a:accent6>
      <a:hlink>
        <a:srgbClr val="0070C0"/>
      </a:hlink>
      <a:folHlink>
        <a:srgbClr val="0070C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45720" tIns="45720" rIns="45720" rtlCol="0" anchor="t" anchorCtr="0"/>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600" dirty="0" smtClean="0"/>
        </a:defPPr>
      </a:lstStyle>
    </a:txDef>
  </a:objectDefaults>
  <a:extraClrSchemeLst/>
  <a:extLst>
    <a:ext uri="{05A4C25C-085E-4340-85A3-A5531E510DB2}">
      <thm15:themeFamily xmlns:thm15="http://schemas.microsoft.com/office/thememl/2012/main" name="Presentation1" id="{1BBD233C-1DC4-40A4-BF59-36C63195EAAF}" vid="{1A781D0E-62F6-4F37-80D4-98E2F1A03D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1_Begining Slides / Separators</vt:lpstr>
      <vt:lpstr>1_Custom Design</vt:lpstr>
      <vt:lpstr>Decimal - Hexadecimal - Binary</vt:lpstr>
      <vt:lpstr>PowerPoint Presentation</vt:lpstr>
      <vt:lpstr>PowerPoint Presentation</vt:lpstr>
      <vt:lpstr>Instruction Formats</vt:lpstr>
      <vt:lpstr>Load Vs Store </vt:lpstr>
      <vt:lpstr>Load and Store Instructions</vt:lpstr>
      <vt:lpstr>Load and Store Instructions</vt:lpstr>
      <vt:lpstr>Generic Information</vt:lpstr>
      <vt:lpstr>Load Address Instruction</vt:lpstr>
      <vt:lpstr>Load Address Instruction cont…</vt:lpstr>
      <vt:lpstr>Load Register Instruction</vt:lpstr>
      <vt:lpstr>Load Instruction</vt:lpstr>
      <vt:lpstr>Load Halfword Instruction</vt:lpstr>
      <vt:lpstr>Load Halfword Instruction</vt:lpstr>
      <vt:lpstr>Load Multiple Instruction</vt:lpstr>
      <vt:lpstr>Store Instruction</vt:lpstr>
      <vt:lpstr>Store Half word Instruction</vt:lpstr>
      <vt:lpstr>Store multiple Instruction</vt:lpstr>
      <vt:lpstr>Summarizing -Load and Store Instructions</vt:lpstr>
      <vt:lpstr>Insert Character Instruction</vt:lpstr>
      <vt:lpstr>Insert Character Mask Instruction</vt:lpstr>
      <vt:lpstr>Store Character Instruction</vt:lpstr>
      <vt:lpstr>Store Character Mask Instruction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Schmeisser</dc:creator>
  <cp:revision>1</cp:revision>
  <dcterms:created xsi:type="dcterms:W3CDTF">2020-11-11T04:30:11Z</dcterms:created>
  <dcterms:modified xsi:type="dcterms:W3CDTF">2021-10-27T11:57:05Z</dcterms:modified>
</cp:coreProperties>
</file>