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77" r:id="rId2"/>
    <p:sldId id="278" r:id="rId3"/>
    <p:sldId id="279" r:id="rId4"/>
    <p:sldId id="257" r:id="rId5"/>
    <p:sldId id="300" r:id="rId6"/>
    <p:sldId id="280" r:id="rId7"/>
    <p:sldId id="303" r:id="rId8"/>
    <p:sldId id="301" r:id="rId9"/>
    <p:sldId id="302" r:id="rId10"/>
    <p:sldId id="281" r:id="rId11"/>
    <p:sldId id="282" r:id="rId12"/>
    <p:sldId id="285" r:id="rId13"/>
    <p:sldId id="286" r:id="rId14"/>
    <p:sldId id="304" r:id="rId15"/>
    <p:sldId id="305" r:id="rId16"/>
    <p:sldId id="287" r:id="rId17"/>
    <p:sldId id="288" r:id="rId18"/>
    <p:sldId id="289" r:id="rId19"/>
    <p:sldId id="290" r:id="rId20"/>
    <p:sldId id="291" r:id="rId21"/>
    <p:sldId id="292" r:id="rId22"/>
    <p:sldId id="293" r:id="rId23"/>
    <p:sldId id="294" r:id="rId24"/>
    <p:sldId id="295" r:id="rId25"/>
    <p:sldId id="296" r:id="rId26"/>
    <p:sldId id="297" r:id="rId27"/>
    <p:sldId id="284" r:id="rId28"/>
    <p:sldId id="298" r:id="rId29"/>
    <p:sldId id="299" r:id="rId30"/>
    <p:sldId id="28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E3CD41-4BFC-4CFF-93F2-8B47CD32A3E9}" v="1" dt="2023-05-29T09:27:46.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4" d="100"/>
          <a:sy n="44" d="100"/>
        </p:scale>
        <p:origin x="86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 ABDULBASITH" userId="S::n.abdulbasith@mphasis.com::8a688097-8f4d-4f49-8391-c3294893d6ae" providerId="AD" clId="Web-{4CE3CD41-4BFC-4CFF-93F2-8B47CD32A3E9}"/>
    <pc:docChg chg="modSld">
      <pc:chgData name="N ABDULBASITH" userId="S::n.abdulbasith@mphasis.com::8a688097-8f4d-4f49-8391-c3294893d6ae" providerId="AD" clId="Web-{4CE3CD41-4BFC-4CFF-93F2-8B47CD32A3E9}" dt="2023-05-29T09:27:46.648" v="0" actId="1076"/>
      <pc:docMkLst>
        <pc:docMk/>
      </pc:docMkLst>
      <pc:sldChg chg="modSp">
        <pc:chgData name="N ABDULBASITH" userId="S::n.abdulbasith@mphasis.com::8a688097-8f4d-4f49-8391-c3294893d6ae" providerId="AD" clId="Web-{4CE3CD41-4BFC-4CFF-93F2-8B47CD32A3E9}" dt="2023-05-29T09:27:46.648" v="0" actId="1076"/>
        <pc:sldMkLst>
          <pc:docMk/>
          <pc:sldMk cId="1463071400" sldId="282"/>
        </pc:sldMkLst>
        <pc:spChg chg="mod">
          <ac:chgData name="N ABDULBASITH" userId="S::n.abdulbasith@mphasis.com::8a688097-8f4d-4f49-8391-c3294893d6ae" providerId="AD" clId="Web-{4CE3CD41-4BFC-4CFF-93F2-8B47CD32A3E9}" dt="2023-05-29T09:27:46.648" v="0" actId="1076"/>
          <ac:spMkLst>
            <pc:docMk/>
            <pc:sldMk cId="1463071400" sldId="282"/>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E0840C-8847-40E4-BD65-621CF9EBA399}" type="datetimeFigureOut">
              <a:rPr lang="en-GB" smtClean="0"/>
              <a:t>29/05/2023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F3AF5-B84F-481B-B322-17E4B31E495D}" type="slidenum">
              <a:rPr lang="en-GB" smtClean="0"/>
              <a:t>‹#›</a:t>
            </a:fld>
            <a:endParaRPr lang="en-GB"/>
          </a:p>
        </p:txBody>
      </p:sp>
    </p:spTree>
    <p:extLst>
      <p:ext uri="{BB962C8B-B14F-4D97-AF65-F5344CB8AC3E}">
        <p14:creationId xmlns:p14="http://schemas.microsoft.com/office/powerpoint/2010/main" val="127565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mphasis.com/home/our-approach.html" TargetMode="External"/><Relationship Id="rId2" Type="http://schemas.openxmlformats.org/officeDocument/2006/relationships/hyperlink" Target="http://www.mphasis.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hyperlink" Target="https://www.facebook.com/MphasisOfficial/"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hyperlink" Target="https://twitter.com/Mphasis" TargetMode="External"/><Relationship Id="rId5" Type="http://schemas.openxmlformats.org/officeDocument/2006/relationships/image" Target="../media/image4.png"/><Relationship Id="rId4" Type="http://schemas.openxmlformats.org/officeDocument/2006/relationships/hyperlink" Target="https://www.linkedin.com/company/mphasis/" TargetMode="External"/><Relationship Id="rId9"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MphasisPeople/"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hyperlink" Target="https://twitter.com/Mphasis" TargetMode="External"/><Relationship Id="rId5" Type="http://schemas.openxmlformats.org/officeDocument/2006/relationships/image" Target="../media/image4.png"/><Relationship Id="rId4" Type="http://schemas.openxmlformats.org/officeDocument/2006/relationships/hyperlink" Target="https://www.linkedin.com/company/mphasis/" TargetMode="External"/><Relationship Id="rId9"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 concept image 4">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5339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 concept imag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1DF95-F8E2-FC44-B604-CCFF31FC03F0}"/>
              </a:ext>
            </a:extLst>
          </p:cNvPr>
          <p:cNvSpPr>
            <a:spLocks/>
          </p:cNvSpPr>
          <p:nvPr userDrawn="1"/>
        </p:nvSpPr>
        <p:spPr bwMode="auto">
          <a:xfrm>
            <a:off x="901315" y="2675313"/>
            <a:ext cx="5375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eaLnBrk="0" hangingPunct="0">
              <a:defRPr>
                <a:solidFill>
                  <a:schemeClr val="tx1"/>
                </a:solidFill>
                <a:latin typeface="Arial" pitchFamily="34" charset="0"/>
                <a:ea typeface="ＭＳ Ｐゴシック" pitchFamily="34" charset="-128"/>
              </a:defRPr>
            </a:lvl1pPr>
            <a:lvl2pPr marL="742950" indent="-285750" algn="r" eaLnBrk="0" hangingPunct="0">
              <a:defRPr>
                <a:solidFill>
                  <a:schemeClr val="tx1"/>
                </a:solidFill>
                <a:latin typeface="Arial" pitchFamily="34" charset="0"/>
                <a:ea typeface="ＭＳ Ｐゴシック" pitchFamily="34" charset="-128"/>
              </a:defRPr>
            </a:lvl2pPr>
            <a:lvl3pPr marL="1143000" indent="-228600" algn="r" eaLnBrk="0" hangingPunct="0">
              <a:defRPr>
                <a:solidFill>
                  <a:schemeClr val="tx1"/>
                </a:solidFill>
                <a:latin typeface="Arial" pitchFamily="34" charset="0"/>
                <a:ea typeface="ＭＳ Ｐゴシック" pitchFamily="34" charset="-128"/>
              </a:defRPr>
            </a:lvl3pPr>
            <a:lvl4pPr marL="1600200" indent="-228600" algn="r" eaLnBrk="0" hangingPunct="0">
              <a:defRPr>
                <a:solidFill>
                  <a:schemeClr val="tx1"/>
                </a:solidFill>
                <a:latin typeface="Arial" pitchFamily="34" charset="0"/>
                <a:ea typeface="ＭＳ Ｐゴシック" pitchFamily="34" charset="-128"/>
              </a:defRPr>
            </a:lvl4pPr>
            <a:lvl5pPr marL="2057400" indent="-228600" algn="r" eaLnBrk="0" hangingPunct="0">
              <a:defRPr>
                <a:solidFill>
                  <a:schemeClr val="tx1"/>
                </a:solidFill>
                <a:latin typeface="Arial" pitchFamily="34" charset="0"/>
                <a:ea typeface="ＭＳ Ｐゴシック" pitchFamily="34" charset="-128"/>
              </a:defRPr>
            </a:lvl5pPr>
            <a:lvl6pPr marL="25146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eaLnBrk="1" fontAlgn="base" hangingPunct="1">
              <a:lnSpc>
                <a:spcPct val="80000"/>
              </a:lnSpc>
              <a:spcBef>
                <a:spcPct val="0"/>
              </a:spcBef>
              <a:spcAft>
                <a:spcPct val="0"/>
              </a:spcAft>
              <a:defRPr/>
            </a:pPr>
            <a:r>
              <a:rPr lang="en-US" altLang="en-US" sz="2400" b="1" dirty="0">
                <a:solidFill>
                  <a:prstClr val="white"/>
                </a:solidFill>
                <a:latin typeface="Calibri" panose="020F0502020204030204" pitchFamily="34" charset="0"/>
                <a:cs typeface="Calibri" panose="020F0502020204030204" pitchFamily="34" charset="0"/>
              </a:rPr>
              <a:t>THANK YOU</a:t>
            </a:r>
          </a:p>
        </p:txBody>
      </p:sp>
      <p:sp>
        <p:nvSpPr>
          <p:cNvPr id="3" name="Subtitle 2">
            <a:extLst>
              <a:ext uri="{FF2B5EF4-FFF2-40B4-BE49-F238E27FC236}">
                <a16:creationId xmlns:a16="http://schemas.microsoft.com/office/drawing/2014/main" id="{4E8AEE9E-2EBE-5F41-9322-B90C8044E634}"/>
              </a:ext>
            </a:extLst>
          </p:cNvPr>
          <p:cNvSpPr txBox="1">
            <a:spLocks/>
          </p:cNvSpPr>
          <p:nvPr userDrawn="1"/>
        </p:nvSpPr>
        <p:spPr>
          <a:xfrm>
            <a:off x="901315" y="3666084"/>
            <a:ext cx="11051200" cy="1371600"/>
          </a:xfrm>
          <a:prstGeom prst="rect">
            <a:avLst/>
          </a:prstGeom>
        </p:spPr>
        <p:txBody>
          <a:bodyPr lIns="91390" tIns="45695" rIns="91390" bIns="45695">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r" eaLnBrk="0" fontAlgn="base" hangingPunct="0">
              <a:spcBef>
                <a:spcPct val="0"/>
              </a:spcBef>
              <a:spcAft>
                <a:spcPct val="0"/>
              </a:spcAft>
              <a:defRPr>
                <a:solidFill>
                  <a:schemeClr val="tx1"/>
                </a:solidFill>
                <a:latin typeface="Arial" charset="0"/>
                <a:ea typeface="ＭＳ Ｐゴシック" charset="0"/>
              </a:defRPr>
            </a:lvl6pPr>
            <a:lvl7pPr marL="2971800" indent="-228600" algn="r" eaLnBrk="0" fontAlgn="base" hangingPunct="0">
              <a:spcBef>
                <a:spcPct val="0"/>
              </a:spcBef>
              <a:spcAft>
                <a:spcPct val="0"/>
              </a:spcAft>
              <a:defRPr>
                <a:solidFill>
                  <a:schemeClr val="tx1"/>
                </a:solidFill>
                <a:latin typeface="Arial" charset="0"/>
                <a:ea typeface="ＭＳ Ｐゴシック" charset="0"/>
              </a:defRPr>
            </a:lvl7pPr>
            <a:lvl8pPr marL="3429000" indent="-228600" algn="r" eaLnBrk="0" fontAlgn="base" hangingPunct="0">
              <a:spcBef>
                <a:spcPct val="0"/>
              </a:spcBef>
              <a:spcAft>
                <a:spcPct val="0"/>
              </a:spcAft>
              <a:defRPr>
                <a:solidFill>
                  <a:schemeClr val="tx1"/>
                </a:solidFill>
                <a:latin typeface="Arial" charset="0"/>
                <a:ea typeface="ＭＳ Ｐゴシック" charset="0"/>
              </a:defRPr>
            </a:lvl8pPr>
            <a:lvl9pPr marL="3886200" indent="-228600" algn="r" eaLnBrk="0" fontAlgn="base" hangingPunct="0">
              <a:spcBef>
                <a:spcPct val="0"/>
              </a:spcBef>
              <a:spcAft>
                <a:spcPct val="0"/>
              </a:spcAft>
              <a:defRPr>
                <a:solidFill>
                  <a:schemeClr val="tx1"/>
                </a:solidFill>
                <a:latin typeface="Arial" charset="0"/>
                <a:ea typeface="ＭＳ Ｐゴシック" charset="0"/>
              </a:defRPr>
            </a:lvl9pPr>
          </a:lstStyle>
          <a:p>
            <a:pPr algn="just" fontAlgn="base">
              <a:spcBef>
                <a:spcPct val="0"/>
              </a:spcBef>
              <a:spcAft>
                <a:spcPct val="0"/>
              </a:spcAft>
            </a:pPr>
            <a:r>
              <a:rPr lang="en-GB" sz="900" b="1" dirty="0">
                <a:solidFill>
                  <a:prstClr val="white"/>
                </a:solidFill>
                <a:latin typeface="Calibri" panose="020F0502020204030204" pitchFamily="34" charset="0"/>
                <a:cs typeface="Calibri" panose="020F0502020204030204" pitchFamily="34" charset="0"/>
              </a:rPr>
              <a:t>About </a:t>
            </a:r>
            <a:r>
              <a:rPr lang="en-GB" sz="900" b="1" dirty="0" err="1">
                <a:solidFill>
                  <a:prstClr val="white"/>
                </a:solidFill>
                <a:latin typeface="Calibri" panose="020F0502020204030204" pitchFamily="34" charset="0"/>
                <a:cs typeface="Calibri" panose="020F0502020204030204" pitchFamily="34" charset="0"/>
              </a:rPr>
              <a:t>Mphasis</a:t>
            </a:r>
            <a:endParaRPr lang="en-GB" sz="900" dirty="0">
              <a:solidFill>
                <a:prstClr val="white"/>
              </a:solidFill>
              <a:latin typeface="Calibri" panose="020F0502020204030204" pitchFamily="34" charset="0"/>
              <a:cs typeface="Calibri" panose="020F0502020204030204" pitchFamily="34" charset="0"/>
            </a:endParaRPr>
          </a:p>
          <a:p>
            <a:pPr algn="just" fontAlgn="base">
              <a:spcBef>
                <a:spcPct val="0"/>
              </a:spcBef>
              <a:spcAft>
                <a:spcPct val="0"/>
              </a:spcAft>
            </a:pPr>
            <a:r>
              <a:rPr lang="en-US" sz="900" u="sng" dirty="0" err="1">
                <a:solidFill>
                  <a:prstClr val="black"/>
                </a:solidFill>
                <a:latin typeface="Calibri" panose="020F0502020204030204" pitchFamily="34" charset="0"/>
                <a:cs typeface="Calibri" panose="020F0502020204030204" pitchFamily="34" charset="0"/>
                <a:hlinkClick r:id="rId2"/>
              </a:rPr>
              <a:t>Mphasis</a:t>
            </a:r>
            <a:r>
              <a:rPr lang="en-US" sz="900" dirty="0">
                <a:solidFill>
                  <a:prstClr val="black"/>
                </a:solidFill>
                <a:latin typeface="Calibri" panose="020F0502020204030204" pitchFamily="34" charset="0"/>
                <a:cs typeface="Calibri" panose="020F0502020204030204" pitchFamily="34" charset="0"/>
              </a:rPr>
              <a:t> </a:t>
            </a:r>
            <a:r>
              <a:rPr lang="en-GB" sz="900" dirty="0">
                <a:solidFill>
                  <a:prstClr val="white"/>
                </a:solidFill>
                <a:latin typeface="Calibri" panose="020F0502020204030204" pitchFamily="34" charset="0"/>
                <a:cs typeface="Calibri" panose="020F0502020204030204" pitchFamily="34" charset="0"/>
              </a:rPr>
              <a:t>(BSE: 526299; NSE: MPHASIS) applies next-generation technology to help enterprises transform businesses globally. Customer centricity is foundational to </a:t>
            </a:r>
            <a:r>
              <a:rPr lang="en-GB" sz="900" dirty="0" err="1">
                <a:solidFill>
                  <a:prstClr val="white"/>
                </a:solidFill>
                <a:latin typeface="Calibri" panose="020F0502020204030204" pitchFamily="34" charset="0"/>
                <a:cs typeface="Calibri" panose="020F0502020204030204" pitchFamily="34" charset="0"/>
              </a:rPr>
              <a:t>Mphasis</a:t>
            </a:r>
            <a:r>
              <a:rPr lang="en-GB" sz="900" dirty="0">
                <a:solidFill>
                  <a:prstClr val="white"/>
                </a:solidFill>
                <a:latin typeface="Calibri" panose="020F0502020204030204" pitchFamily="34" charset="0"/>
                <a:cs typeface="Calibri" panose="020F0502020204030204" pitchFamily="34" charset="0"/>
              </a:rPr>
              <a:t> and is reflected in the </a:t>
            </a:r>
            <a:r>
              <a:rPr lang="en-GB" sz="900" dirty="0" err="1">
                <a:solidFill>
                  <a:prstClr val="white"/>
                </a:solidFill>
                <a:latin typeface="Calibri" panose="020F0502020204030204" pitchFamily="34" charset="0"/>
                <a:cs typeface="Calibri" panose="020F0502020204030204" pitchFamily="34" charset="0"/>
              </a:rPr>
              <a:t>Mphasis</a:t>
            </a:r>
            <a:r>
              <a:rPr lang="en-GB" sz="900" dirty="0">
                <a:solidFill>
                  <a:prstClr val="white"/>
                </a:solidFill>
                <a:latin typeface="Calibri" panose="020F0502020204030204" pitchFamily="34" charset="0"/>
                <a:cs typeface="Calibri" panose="020F0502020204030204" pitchFamily="34" charset="0"/>
              </a:rPr>
              <a:t>’ </a:t>
            </a:r>
            <a:r>
              <a:rPr lang="en-US" sz="900" u="sng" dirty="0">
                <a:solidFill>
                  <a:prstClr val="black"/>
                </a:solidFill>
                <a:latin typeface="Calibri" panose="020F0502020204030204" pitchFamily="34" charset="0"/>
                <a:cs typeface="Calibri" panose="020F0502020204030204" pitchFamily="34" charset="0"/>
                <a:hlinkClick r:id="rId3"/>
              </a:rPr>
              <a:t>Front2Back</a:t>
            </a:r>
            <a:r>
              <a:rPr lang="en-US" sz="900" dirty="0">
                <a:solidFill>
                  <a:prstClr val="white"/>
                </a:solidFill>
                <a:latin typeface="Calibri" panose="020F0502020204030204" pitchFamily="34" charset="0"/>
                <a:cs typeface="Calibri" panose="020F0502020204030204" pitchFamily="34" charset="0"/>
              </a:rPr>
              <a:t>™ Transformation </a:t>
            </a:r>
            <a:r>
              <a:rPr lang="en-GB" sz="900" dirty="0">
                <a:solidFill>
                  <a:prstClr val="white"/>
                </a:solidFill>
                <a:latin typeface="Calibri" panose="020F0502020204030204" pitchFamily="34" charset="0"/>
                <a:cs typeface="Calibri" panose="020F0502020204030204" pitchFamily="34" charset="0"/>
              </a:rPr>
              <a:t>approach. Front2Back™ uses the exponential power of cloud and cognitive to provide hyper-personalized </a:t>
            </a:r>
          </a:p>
          <a:p>
            <a:pPr algn="just" fontAlgn="base">
              <a:spcBef>
                <a:spcPct val="0"/>
              </a:spcBef>
              <a:spcAft>
                <a:spcPct val="0"/>
              </a:spcAft>
            </a:pPr>
            <a:r>
              <a:rPr lang="en-GB" sz="900" dirty="0">
                <a:solidFill>
                  <a:prstClr val="white"/>
                </a:solidFill>
                <a:latin typeface="Calibri" panose="020F0502020204030204" pitchFamily="34" charset="0"/>
                <a:cs typeface="Calibri" panose="020F0502020204030204" pitchFamily="34" charset="0"/>
              </a:rPr>
              <a:t>(C=</a:t>
            </a:r>
            <a:r>
              <a:rPr lang="en-GB" sz="900" u="sng" dirty="0">
                <a:solidFill>
                  <a:prstClr val="black"/>
                </a:solidFill>
                <a:latin typeface="Calibri" panose="020F0502020204030204" pitchFamily="34" charset="0"/>
                <a:cs typeface="Calibri" panose="020F0502020204030204" pitchFamily="34" charset="0"/>
                <a:hlinkClick r:id="rId3"/>
              </a:rPr>
              <a:t>X2C</a:t>
            </a:r>
            <a:r>
              <a:rPr lang="en-US" sz="900" u="sng" baseline="30000" dirty="0">
                <a:solidFill>
                  <a:prstClr val="black"/>
                </a:solidFill>
                <a:latin typeface="Calibri" panose="020F0502020204030204" pitchFamily="34" charset="0"/>
                <a:cs typeface="Calibri" panose="020F0502020204030204" pitchFamily="34" charset="0"/>
                <a:hlinkClick r:id="rId3"/>
              </a:rPr>
              <a:t>2 </a:t>
            </a:r>
            <a:r>
              <a:rPr lang="en-US" sz="900" u="sng" baseline="-25000" dirty="0">
                <a:solidFill>
                  <a:prstClr val="black"/>
                </a:solidFill>
                <a:latin typeface="Calibri" panose="020F0502020204030204" pitchFamily="34" charset="0"/>
                <a:cs typeface="Calibri" panose="020F0502020204030204" pitchFamily="34" charset="0"/>
                <a:hlinkClick r:id="rId3"/>
              </a:rPr>
              <a:t>TM</a:t>
            </a:r>
            <a:r>
              <a:rPr lang="en-GB" sz="900" dirty="0">
                <a:solidFill>
                  <a:prstClr val="white"/>
                </a:solidFill>
                <a:latin typeface="Calibri" panose="020F0502020204030204" pitchFamily="34" charset="0"/>
                <a:cs typeface="Calibri" panose="020F0502020204030204" pitchFamily="34" charset="0"/>
              </a:rPr>
              <a:t>=1) digital experience to clients and their end customers. </a:t>
            </a:r>
            <a:r>
              <a:rPr lang="en-GB" sz="900" dirty="0" err="1">
                <a:solidFill>
                  <a:prstClr val="white"/>
                </a:solidFill>
                <a:latin typeface="Calibri" panose="020F0502020204030204" pitchFamily="34" charset="0"/>
                <a:cs typeface="Calibri" panose="020F0502020204030204" pitchFamily="34" charset="0"/>
              </a:rPr>
              <a:t>Mphasis</a:t>
            </a:r>
            <a:r>
              <a:rPr lang="en-GB" sz="900" dirty="0">
                <a:solidFill>
                  <a:prstClr val="white"/>
                </a:solidFill>
                <a:latin typeface="Calibri" panose="020F0502020204030204" pitchFamily="34" charset="0"/>
                <a:cs typeface="Calibri" panose="020F0502020204030204" pitchFamily="34" charset="0"/>
              </a:rPr>
              <a:t>’ Service Transformation approach helps ‘shrink the core’ through the application of digital technologies across legacy environments within an enterprise, enabling businesses to stay ahead in a changing world. </a:t>
            </a:r>
            <a:r>
              <a:rPr lang="en-GB" sz="900" dirty="0" err="1">
                <a:solidFill>
                  <a:prstClr val="white"/>
                </a:solidFill>
                <a:latin typeface="Calibri" panose="020F0502020204030204" pitchFamily="34" charset="0"/>
                <a:cs typeface="Calibri" panose="020F0502020204030204" pitchFamily="34" charset="0"/>
              </a:rPr>
              <a:t>Mphasis</a:t>
            </a:r>
            <a:r>
              <a:rPr lang="en-GB" sz="900" dirty="0">
                <a:solidFill>
                  <a:prstClr val="white"/>
                </a:solidFill>
                <a:latin typeface="Calibri" panose="020F0502020204030204" pitchFamily="34" charset="0"/>
                <a:cs typeface="Calibri" panose="020F0502020204030204" pitchFamily="34" charset="0"/>
              </a:rPr>
              <a:t>’ core reference architectures and tools, speed and innovation with domain expertise and specialization are key to building strong relationships with marquee clients. Click</a:t>
            </a:r>
            <a:r>
              <a:rPr lang="en-GB" sz="900" dirty="0">
                <a:solidFill>
                  <a:prstClr val="black"/>
                </a:solidFill>
                <a:latin typeface="Calibri" panose="020F0502020204030204" pitchFamily="34" charset="0"/>
                <a:cs typeface="Calibri" panose="020F0502020204030204" pitchFamily="34" charset="0"/>
              </a:rPr>
              <a:t> </a:t>
            </a:r>
            <a:r>
              <a:rPr lang="en-US" sz="900" u="sng" dirty="0">
                <a:solidFill>
                  <a:prstClr val="black"/>
                </a:solidFill>
                <a:latin typeface="Calibri" panose="020F0502020204030204" pitchFamily="34" charset="0"/>
                <a:cs typeface="Calibri" panose="020F0502020204030204" pitchFamily="34" charset="0"/>
                <a:hlinkClick r:id="rId2"/>
              </a:rPr>
              <a:t>here</a:t>
            </a:r>
            <a:r>
              <a:rPr lang="en-GB" sz="900" dirty="0">
                <a:solidFill>
                  <a:prstClr val="black"/>
                </a:solidFill>
                <a:latin typeface="Calibri" panose="020F0502020204030204" pitchFamily="34" charset="0"/>
                <a:cs typeface="Calibri" panose="020F0502020204030204" pitchFamily="34" charset="0"/>
              </a:rPr>
              <a:t> </a:t>
            </a:r>
            <a:r>
              <a:rPr lang="en-GB" sz="900" dirty="0">
                <a:solidFill>
                  <a:prstClr val="white"/>
                </a:solidFill>
                <a:latin typeface="Calibri" panose="020F0502020204030204" pitchFamily="34" charset="0"/>
                <a:cs typeface="Calibri" panose="020F0502020204030204" pitchFamily="34" charset="0"/>
              </a:rPr>
              <a:t>to know</a:t>
            </a:r>
          </a:p>
          <a:p>
            <a:pPr algn="just" eaLnBrk="1" fontAlgn="base" hangingPunct="1">
              <a:spcBef>
                <a:spcPct val="20000"/>
              </a:spcBef>
              <a:spcAft>
                <a:spcPct val="0"/>
              </a:spcAft>
              <a:buFont typeface="Arial" charset="0"/>
              <a:buNone/>
              <a:defRPr/>
            </a:pPr>
            <a:endParaRPr lang="en-US" sz="900" dirty="0">
              <a:solidFill>
                <a:prstClr val="white"/>
              </a:solidFill>
              <a:latin typeface="Calibri" panose="020F0502020204030204" pitchFamily="34" charset="0"/>
              <a:ea typeface="ヒラギノ角ゴ Pro W3" charset="0"/>
              <a:cs typeface="Calibri" panose="020F0502020204030204" pitchFamily="34" charset="0"/>
            </a:endParaRPr>
          </a:p>
        </p:txBody>
      </p:sp>
      <p:sp>
        <p:nvSpPr>
          <p:cNvPr id="4" name="Subtitle 2">
            <a:extLst>
              <a:ext uri="{FF2B5EF4-FFF2-40B4-BE49-F238E27FC236}">
                <a16:creationId xmlns:a16="http://schemas.microsoft.com/office/drawing/2014/main" id="{1230EAD7-EF60-924B-865C-8C70CD72A124}"/>
              </a:ext>
            </a:extLst>
          </p:cNvPr>
          <p:cNvSpPr txBox="1">
            <a:spLocks/>
          </p:cNvSpPr>
          <p:nvPr userDrawn="1"/>
        </p:nvSpPr>
        <p:spPr>
          <a:xfrm>
            <a:off x="901315" y="5157310"/>
            <a:ext cx="11051200" cy="1143000"/>
          </a:xfrm>
          <a:prstGeom prst="rect">
            <a:avLst/>
          </a:prstGeom>
        </p:spPr>
        <p:txBody>
          <a:bodyPr lIns="91390" tIns="45695" rIns="91390" bIns="45695">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r" eaLnBrk="0" fontAlgn="base" hangingPunct="0">
              <a:spcBef>
                <a:spcPct val="0"/>
              </a:spcBef>
              <a:spcAft>
                <a:spcPct val="0"/>
              </a:spcAft>
              <a:defRPr>
                <a:solidFill>
                  <a:schemeClr val="tx1"/>
                </a:solidFill>
                <a:latin typeface="Arial" charset="0"/>
                <a:ea typeface="ＭＳ Ｐゴシック" charset="0"/>
              </a:defRPr>
            </a:lvl6pPr>
            <a:lvl7pPr marL="2971800" indent="-228600" algn="r" eaLnBrk="0" fontAlgn="base" hangingPunct="0">
              <a:spcBef>
                <a:spcPct val="0"/>
              </a:spcBef>
              <a:spcAft>
                <a:spcPct val="0"/>
              </a:spcAft>
              <a:defRPr>
                <a:solidFill>
                  <a:schemeClr val="tx1"/>
                </a:solidFill>
                <a:latin typeface="Arial" charset="0"/>
                <a:ea typeface="ＭＳ Ｐゴシック" charset="0"/>
              </a:defRPr>
            </a:lvl7pPr>
            <a:lvl8pPr marL="3429000" indent="-228600" algn="r" eaLnBrk="0" fontAlgn="base" hangingPunct="0">
              <a:spcBef>
                <a:spcPct val="0"/>
              </a:spcBef>
              <a:spcAft>
                <a:spcPct val="0"/>
              </a:spcAft>
              <a:defRPr>
                <a:solidFill>
                  <a:schemeClr val="tx1"/>
                </a:solidFill>
                <a:latin typeface="Arial" charset="0"/>
                <a:ea typeface="ＭＳ Ｐゴシック" charset="0"/>
              </a:defRPr>
            </a:lvl8pPr>
            <a:lvl9pPr marL="3886200" indent="-228600" algn="r" eaLnBrk="0" fontAlgn="base" hangingPunct="0">
              <a:spcBef>
                <a:spcPct val="0"/>
              </a:spcBef>
              <a:spcAft>
                <a:spcPct val="0"/>
              </a:spcAft>
              <a:defRPr>
                <a:solidFill>
                  <a:schemeClr val="tx1"/>
                </a:solidFill>
                <a:latin typeface="Arial" charset="0"/>
                <a:ea typeface="ＭＳ Ｐゴシック" charset="0"/>
              </a:defRPr>
            </a:lvl9pPr>
          </a:lstStyle>
          <a:p>
            <a:pPr algn="just" defTabSz="913897" eaLnBrk="1" fontAlgn="base" hangingPunct="1">
              <a:spcBef>
                <a:spcPct val="20000"/>
              </a:spcBef>
              <a:spcAft>
                <a:spcPct val="0"/>
              </a:spcAft>
              <a:buFont typeface="Arial" charset="0"/>
              <a:buNone/>
              <a:defRPr/>
            </a:pPr>
            <a:r>
              <a:rPr lang="en-US" sz="900" b="1" dirty="0">
                <a:solidFill>
                  <a:prstClr val="white"/>
                </a:solidFill>
                <a:latin typeface="Calibri" panose="020F0502020204030204" pitchFamily="34" charset="0"/>
                <a:ea typeface="ヒラギノ角ゴ Pro W3" charset="0"/>
                <a:cs typeface="Calibri" panose="020F0502020204030204" pitchFamily="34" charset="0"/>
              </a:rPr>
              <a:t>Important Confidentiality Notice</a:t>
            </a:r>
            <a:endParaRPr lang="en-US" sz="900" dirty="0">
              <a:solidFill>
                <a:prstClr val="white"/>
              </a:solidFill>
              <a:latin typeface="Calibri" panose="020F0502020204030204" pitchFamily="34" charset="0"/>
              <a:ea typeface="ヒラギノ角ゴ Pro W3" charset="0"/>
              <a:cs typeface="Calibri" panose="020F0502020204030204" pitchFamily="34" charset="0"/>
            </a:endParaRPr>
          </a:p>
          <a:p>
            <a:pPr algn="just" eaLnBrk="1" fontAlgn="base" hangingPunct="1">
              <a:spcBef>
                <a:spcPct val="20000"/>
              </a:spcBef>
              <a:spcAft>
                <a:spcPct val="0"/>
              </a:spcAft>
              <a:buFont typeface="Arial" charset="0"/>
              <a:buNone/>
              <a:defRPr/>
            </a:pPr>
            <a:r>
              <a:rPr lang="en-US" sz="825" dirty="0">
                <a:solidFill>
                  <a:prstClr val="white"/>
                </a:solidFill>
                <a:latin typeface="Calibri" panose="020F0502020204030204" pitchFamily="34" charset="0"/>
                <a:ea typeface="ヒラギノ角ゴ Pro W3" charset="0"/>
                <a:cs typeface="Calibri" panose="020F0502020204030204" pitchFamily="34" charset="0"/>
              </a:rPr>
              <a:t>This document is the property of, and is proprietary to </a:t>
            </a:r>
            <a:r>
              <a:rPr lang="en-US" sz="825" dirty="0" err="1">
                <a:solidFill>
                  <a:prstClr val="white"/>
                </a:solidFill>
                <a:latin typeface="Calibri" panose="020F0502020204030204" pitchFamily="34" charset="0"/>
                <a:ea typeface="ヒラギノ角ゴ Pro W3" charset="0"/>
                <a:cs typeface="Calibri" panose="020F0502020204030204" pitchFamily="34" charset="0"/>
              </a:rPr>
              <a:t>Mphasis</a:t>
            </a:r>
            <a:r>
              <a:rPr lang="en-US" sz="825" dirty="0">
                <a:solidFill>
                  <a:prstClr val="white"/>
                </a:solidFill>
                <a:latin typeface="Calibri" panose="020F0502020204030204" pitchFamily="34" charset="0"/>
                <a:ea typeface="ヒラギノ角ゴ Pro W3" charset="0"/>
                <a:cs typeface="Calibri" panose="020F0502020204030204" pitchFamily="34" charset="0"/>
              </a:rPr>
              <a:t>, and identified as “Confidential”. Those parties to whom it is distributed shall exercise the same degree of custody and care afforded their own such information. It is not to be disclosed, in whole or in part to any third parties, without the express written authorization of </a:t>
            </a:r>
            <a:r>
              <a:rPr lang="en-US" sz="825" dirty="0" err="1">
                <a:solidFill>
                  <a:prstClr val="white"/>
                </a:solidFill>
                <a:latin typeface="Calibri" panose="020F0502020204030204" pitchFamily="34" charset="0"/>
                <a:ea typeface="ヒラギノ角ゴ Pro W3" charset="0"/>
                <a:cs typeface="Calibri" panose="020F0502020204030204" pitchFamily="34" charset="0"/>
              </a:rPr>
              <a:t>Mphasis</a:t>
            </a:r>
            <a:r>
              <a:rPr lang="en-US" sz="825" dirty="0">
                <a:solidFill>
                  <a:prstClr val="white"/>
                </a:solidFill>
                <a:latin typeface="Calibri" panose="020F0502020204030204" pitchFamily="34" charset="0"/>
                <a:ea typeface="ヒラギノ角ゴ Pro W3" charset="0"/>
                <a:cs typeface="Calibri" panose="020F0502020204030204" pitchFamily="34" charset="0"/>
              </a:rPr>
              <a:t>. It is not to be duplicated or used, in whole or in part, for any purpose other than the evaluation of, and response to, </a:t>
            </a:r>
            <a:r>
              <a:rPr lang="en-US" sz="825" dirty="0" err="1">
                <a:solidFill>
                  <a:prstClr val="white"/>
                </a:solidFill>
                <a:latin typeface="Calibri" panose="020F0502020204030204" pitchFamily="34" charset="0"/>
                <a:ea typeface="ヒラギノ角ゴ Pro W3" charset="0"/>
                <a:cs typeface="Calibri" panose="020F0502020204030204" pitchFamily="34" charset="0"/>
              </a:rPr>
              <a:t>Mphasis</a:t>
            </a:r>
            <a:r>
              <a:rPr lang="en-US" sz="825" dirty="0">
                <a:solidFill>
                  <a:prstClr val="white"/>
                </a:solidFill>
                <a:latin typeface="Calibri" panose="020F0502020204030204" pitchFamily="34" charset="0"/>
                <a:ea typeface="ヒラギノ角ゴ Pro W3" charset="0"/>
                <a:cs typeface="Calibri" panose="020F0502020204030204" pitchFamily="34" charset="0"/>
              </a:rPr>
              <a:t>’ proposal or bid, or the performance and execution of a contract awarded to </a:t>
            </a:r>
            <a:r>
              <a:rPr lang="en-US" sz="825" dirty="0" err="1">
                <a:solidFill>
                  <a:prstClr val="white"/>
                </a:solidFill>
                <a:latin typeface="Calibri" panose="020F0502020204030204" pitchFamily="34" charset="0"/>
                <a:ea typeface="ヒラギノ角ゴ Pro W3" charset="0"/>
                <a:cs typeface="Calibri" panose="020F0502020204030204" pitchFamily="34" charset="0"/>
              </a:rPr>
              <a:t>Mphasis</a:t>
            </a:r>
            <a:r>
              <a:rPr lang="en-US" sz="825" dirty="0">
                <a:solidFill>
                  <a:prstClr val="white"/>
                </a:solidFill>
                <a:latin typeface="Calibri" panose="020F0502020204030204" pitchFamily="34" charset="0"/>
                <a:ea typeface="ヒラギノ角ゴ Pro W3" charset="0"/>
                <a:cs typeface="Calibri" panose="020F0502020204030204" pitchFamily="34" charset="0"/>
              </a:rPr>
              <a:t>. This document will be returned to </a:t>
            </a:r>
            <a:r>
              <a:rPr lang="en-US" sz="825" dirty="0" err="1">
                <a:solidFill>
                  <a:prstClr val="white"/>
                </a:solidFill>
                <a:latin typeface="Calibri" panose="020F0502020204030204" pitchFamily="34" charset="0"/>
                <a:ea typeface="ヒラギノ角ゴ Pro W3" charset="0"/>
                <a:cs typeface="Calibri" panose="020F0502020204030204" pitchFamily="34" charset="0"/>
              </a:rPr>
              <a:t>Mphasis</a:t>
            </a:r>
            <a:r>
              <a:rPr lang="en-US" sz="825" dirty="0">
                <a:solidFill>
                  <a:prstClr val="white"/>
                </a:solidFill>
                <a:latin typeface="Calibri" panose="020F0502020204030204" pitchFamily="34" charset="0"/>
                <a:ea typeface="ヒラギノ角ゴ Pro W3" charset="0"/>
                <a:cs typeface="Calibri" panose="020F0502020204030204" pitchFamily="34" charset="0"/>
              </a:rPr>
              <a:t> upon request.</a:t>
            </a:r>
          </a:p>
        </p:txBody>
      </p:sp>
    </p:spTree>
    <p:extLst>
      <p:ext uri="{BB962C8B-B14F-4D97-AF65-F5344CB8AC3E}">
        <p14:creationId xmlns:p14="http://schemas.microsoft.com/office/powerpoint/2010/main" val="814688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B357-715E-8D4D-BFB1-1635F8078ED9}"/>
              </a:ext>
            </a:extLst>
          </p:cNvPr>
          <p:cNvSpPr>
            <a:spLocks noGrp="1"/>
          </p:cNvSpPr>
          <p:nvPr>
            <p:ph type="ctrTitle" hasCustomPrompt="1"/>
          </p:nvPr>
        </p:nvSpPr>
        <p:spPr>
          <a:xfrm>
            <a:off x="6913756" y="2289721"/>
            <a:ext cx="3754245" cy="1219715"/>
          </a:xfrm>
        </p:spPr>
        <p:txBody>
          <a:bodyPr anchor="b">
            <a:normAutofit/>
          </a:bodyPr>
          <a:lstStyle>
            <a:lvl1pPr algn="l">
              <a:defRPr sz="2392" cap="all" baseline="0">
                <a:solidFill>
                  <a:schemeClr val="bg1"/>
                </a:solidFill>
                <a:latin typeface="+mn-lt"/>
              </a:defRPr>
            </a:lvl1pPr>
          </a:lstStyle>
          <a:p>
            <a:r>
              <a:rPr lang="en-US" dirty="0"/>
              <a:t>CLIENT NAME</a:t>
            </a:r>
          </a:p>
        </p:txBody>
      </p:sp>
      <p:cxnSp>
        <p:nvCxnSpPr>
          <p:cNvPr id="13" name="Straight Connector 12">
            <a:extLst>
              <a:ext uri="{FF2B5EF4-FFF2-40B4-BE49-F238E27FC236}">
                <a16:creationId xmlns:a16="http://schemas.microsoft.com/office/drawing/2014/main" id="{D2605301-A720-3D43-AD34-36B56C0B0EF3}"/>
              </a:ext>
            </a:extLst>
          </p:cNvPr>
          <p:cNvCxnSpPr/>
          <p:nvPr userDrawn="1"/>
        </p:nvCxnSpPr>
        <p:spPr>
          <a:xfrm>
            <a:off x="6393365" y="1858538"/>
            <a:ext cx="0" cy="3419708"/>
          </a:xfrm>
          <a:prstGeom prst="line">
            <a:avLst/>
          </a:prstGeom>
          <a:ln>
            <a:solidFill>
              <a:srgbClr val="B51E6A"/>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EEB6B890-5D8E-1541-9056-A4FD101080F8}"/>
              </a:ext>
            </a:extLst>
          </p:cNvPr>
          <p:cNvPicPr>
            <a:picLocks noChangeAspect="1"/>
          </p:cNvPicPr>
          <p:nvPr userDrawn="1"/>
        </p:nvPicPr>
        <p:blipFill rotWithShape="1">
          <a:blip r:embed="rId2"/>
          <a:srcRect l="19132" t="26563" r="18876" b="28529"/>
          <a:stretch/>
        </p:blipFill>
        <p:spPr>
          <a:xfrm>
            <a:off x="1886591" y="2864799"/>
            <a:ext cx="3720443" cy="1289270"/>
          </a:xfrm>
          <a:prstGeom prst="rect">
            <a:avLst/>
          </a:prstGeom>
        </p:spPr>
      </p:pic>
      <p:sp>
        <p:nvSpPr>
          <p:cNvPr id="5" name="Picture Placeholder 4">
            <a:extLst>
              <a:ext uri="{FF2B5EF4-FFF2-40B4-BE49-F238E27FC236}">
                <a16:creationId xmlns:a16="http://schemas.microsoft.com/office/drawing/2014/main" id="{E5AC41B4-7C6E-1540-8F2A-F2BF17053B4A}"/>
              </a:ext>
            </a:extLst>
          </p:cNvPr>
          <p:cNvSpPr>
            <a:spLocks noGrp="1"/>
          </p:cNvSpPr>
          <p:nvPr>
            <p:ph type="pic" sz="quarter" idx="10" hasCustomPrompt="1"/>
          </p:nvPr>
        </p:nvSpPr>
        <p:spPr>
          <a:xfrm>
            <a:off x="7063319" y="3509437"/>
            <a:ext cx="2228851" cy="1352551"/>
          </a:xfrm>
          <a:prstGeom prst="rect">
            <a:avLst/>
          </a:prstGeom>
        </p:spPr>
        <p:txBody>
          <a:bodyPr/>
          <a:lstStyle>
            <a:lvl1pPr marL="0" indent="0" algn="ctr">
              <a:buNone/>
              <a:defRPr sz="996"/>
            </a:lvl1pPr>
          </a:lstStyle>
          <a:p>
            <a:r>
              <a:rPr lang="en-US" dirty="0"/>
              <a:t>Client Logo</a:t>
            </a:r>
          </a:p>
        </p:txBody>
      </p:sp>
    </p:spTree>
    <p:extLst>
      <p:ext uri="{BB962C8B-B14F-4D97-AF65-F5344CB8AC3E}">
        <p14:creationId xmlns:p14="http://schemas.microsoft.com/office/powerpoint/2010/main" val="1543840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5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userDrawn="1"/>
        </p:nvPicPr>
        <p:blipFill>
          <a:blip r:embed="rId2">
            <a:extLst>
              <a:ext uri="{28A0092B-C50C-407E-A947-70E740481C1C}">
                <a14:useLocalDpi xmlns:a14="http://schemas.microsoft.com/office/drawing/2010/main" val="0"/>
              </a:ext>
            </a:extLst>
          </a:blip>
          <a:srcRect t="12500" b="12500"/>
          <a:stretch>
            <a:fillRect/>
          </a:stretch>
        </p:blipFill>
        <p:spPr>
          <a:xfrm>
            <a:off x="-6844" y="-9163"/>
            <a:ext cx="12192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userDrawn="1"/>
        </p:nvSpPr>
        <p:spPr>
          <a:xfrm>
            <a:off x="4569889" y="2772175"/>
            <a:ext cx="30723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2390">
              <a:solidFill>
                <a:prstClr val="white"/>
              </a:solidFill>
            </a:endParaRPr>
          </a:p>
        </p:txBody>
      </p:sp>
      <p:sp>
        <p:nvSpPr>
          <p:cNvPr id="8" name="Rounded Rectangle 7">
            <a:extLst>
              <a:ext uri="{FF2B5EF4-FFF2-40B4-BE49-F238E27FC236}">
                <a16:creationId xmlns:a16="http://schemas.microsoft.com/office/drawing/2014/main" id="{F6592730-9082-0D48-B742-1A4991DFD08B}"/>
              </a:ext>
            </a:extLst>
          </p:cNvPr>
          <p:cNvSpPr/>
          <p:nvPr userDrawn="1"/>
        </p:nvSpPr>
        <p:spPr>
          <a:xfrm>
            <a:off x="5768217" y="5063085"/>
            <a:ext cx="675745"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2390">
              <a:solidFill>
                <a:prstClr val="white"/>
              </a:solidFill>
            </a:endParaRPr>
          </a:p>
        </p:txBody>
      </p:sp>
      <p:sp>
        <p:nvSpPr>
          <p:cNvPr id="9" name="Rounded Rectangle 8">
            <a:extLst>
              <a:ext uri="{FF2B5EF4-FFF2-40B4-BE49-F238E27FC236}">
                <a16:creationId xmlns:a16="http://schemas.microsoft.com/office/drawing/2014/main" id="{E5460C34-646D-E545-A724-7D37328FCD8B}"/>
              </a:ext>
            </a:extLst>
          </p:cNvPr>
          <p:cNvSpPr/>
          <p:nvPr userDrawn="1"/>
        </p:nvSpPr>
        <p:spPr>
          <a:xfrm>
            <a:off x="5557730" y="5063085"/>
            <a:ext cx="1875495"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2390">
              <a:solidFill>
                <a:prstClr val="white"/>
              </a:solidFill>
            </a:endParaRPr>
          </a:p>
        </p:txBody>
      </p:sp>
      <p:sp>
        <p:nvSpPr>
          <p:cNvPr id="20" name="Text Placeholder 5">
            <a:extLst>
              <a:ext uri="{FF2B5EF4-FFF2-40B4-BE49-F238E27FC236}">
                <a16:creationId xmlns:a16="http://schemas.microsoft.com/office/drawing/2014/main" id="{A3F209CD-3E6C-DB45-8E51-E1C8DE39EBBA}"/>
              </a:ext>
            </a:extLst>
          </p:cNvPr>
          <p:cNvSpPr txBox="1">
            <a:spLocks/>
          </p:cNvSpPr>
          <p:nvPr userDrawn="1"/>
        </p:nvSpPr>
        <p:spPr>
          <a:xfrm>
            <a:off x="4802398" y="3142825"/>
            <a:ext cx="2607381" cy="214729"/>
          </a:xfrm>
          <a:prstGeom prst="rect">
            <a:avLst/>
          </a:prstGeom>
        </p:spPr>
        <p:txBody>
          <a:bodyPr lIns="68321" tIns="34161" rIns="68321" bIns="3416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fontAlgn="base">
              <a:spcAft>
                <a:spcPct val="0"/>
              </a:spcAft>
            </a:pPr>
            <a:r>
              <a:rPr lang="en-US" sz="996" dirty="0">
                <a:solidFill>
                  <a:srgbClr val="B51E6A"/>
                </a:solidFill>
                <a:latin typeface="Calibri" panose="020F0502020204030204"/>
              </a:rPr>
              <a:t>FOLLOW US</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userDrawn="1"/>
        </p:nvPicPr>
        <p:blipFill rotWithShape="1">
          <a:blip r:embed="rId3"/>
          <a:srcRect l="40266" t="17921" r="39881" b="19160"/>
          <a:stretch/>
        </p:blipFill>
        <p:spPr>
          <a:xfrm>
            <a:off x="5644434" y="420561"/>
            <a:ext cx="923309"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4908358" y="1957968"/>
            <a:ext cx="2395460" cy="446617"/>
          </a:xfrm>
          <a:prstGeom prst="rect">
            <a:avLst/>
          </a:prstGeom>
        </p:spPr>
        <p:txBody>
          <a:bodyPr/>
          <a:lstStyle>
            <a:lvl1pPr marL="0" indent="0" algn="ctr">
              <a:buNone/>
              <a:defRPr sz="1793"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lvl="0"/>
            <a:r>
              <a:rPr lang="en-US" dirty="0"/>
              <a:t>CONTACT US</a:t>
            </a:r>
          </a:p>
        </p:txBody>
      </p:sp>
      <p:sp>
        <p:nvSpPr>
          <p:cNvPr id="23" name="Content Placeholder 21">
            <a:extLst>
              <a:ext uri="{FF2B5EF4-FFF2-40B4-BE49-F238E27FC236}">
                <a16:creationId xmlns:a16="http://schemas.microsoft.com/office/drawing/2014/main" id="{D933DF7A-99C5-3A40-B321-D72BD932333D}"/>
              </a:ext>
            </a:extLst>
          </p:cNvPr>
          <p:cNvSpPr>
            <a:spLocks noGrp="1"/>
          </p:cNvSpPr>
          <p:nvPr>
            <p:ph sz="quarter" idx="14" hasCustomPrompt="1"/>
          </p:nvPr>
        </p:nvSpPr>
        <p:spPr>
          <a:xfrm>
            <a:off x="5622586" y="5107996"/>
            <a:ext cx="1807287" cy="446617"/>
          </a:xfrm>
          <a:prstGeom prst="rect">
            <a:avLst/>
          </a:prstGeom>
        </p:spPr>
        <p:txBody>
          <a:bodyPr/>
          <a:lstStyle>
            <a:lvl1pPr marL="0" indent="0">
              <a:buNone/>
              <a:defRPr sz="996">
                <a:solidFill>
                  <a:schemeClr val="bg1">
                    <a:lumMod val="50000"/>
                  </a:schemeClr>
                </a:solidFill>
                <a:latin typeface="+mn-lt"/>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dirty="0">
                <a:solidFill>
                  <a:schemeClr val="bg1"/>
                </a:solidFill>
                <a:latin typeface="Lato Bold"/>
                <a:cs typeface="Lato Bold"/>
              </a:rPr>
              <a:t>91 9999999999</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4767446" y="4434361"/>
            <a:ext cx="2677287" cy="446617"/>
          </a:xfrm>
          <a:prstGeom prst="rect">
            <a:avLst/>
          </a:prstGeom>
        </p:spPr>
        <p:txBody>
          <a:bodyPr/>
          <a:lstStyle>
            <a:lvl1pPr marL="0" indent="0">
              <a:buNone/>
              <a:defRPr sz="900"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b="1" dirty="0"/>
              <a:t>Address</a:t>
            </a:r>
            <a:endParaRPr lang="en-US" dirty="0"/>
          </a:p>
        </p:txBody>
      </p:sp>
      <p:cxnSp>
        <p:nvCxnSpPr>
          <p:cNvPr id="10" name="Straight Connector 9">
            <a:extLst>
              <a:ext uri="{FF2B5EF4-FFF2-40B4-BE49-F238E27FC236}">
                <a16:creationId xmlns:a16="http://schemas.microsoft.com/office/drawing/2014/main" id="{0D31820A-DD73-7E4D-B283-9AB9C85B3AB6}"/>
              </a:ext>
            </a:extLst>
          </p:cNvPr>
          <p:cNvCxnSpPr/>
          <p:nvPr userDrawn="1"/>
        </p:nvCxnSpPr>
        <p:spPr>
          <a:xfrm>
            <a:off x="5614947" y="3645085"/>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userDrawn="1"/>
        </p:nvCxnSpPr>
        <p:spPr>
          <a:xfrm>
            <a:off x="6495477" y="3645085"/>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a:hlinkClick r:id="rId4"/>
            <a:extLst>
              <a:ext uri="{FF2B5EF4-FFF2-40B4-BE49-F238E27FC236}">
                <a16:creationId xmlns:a16="http://schemas.microsoft.com/office/drawing/2014/main" id="{92745C1D-07AF-984E-947B-3C14BD2C685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017789" y="3648797"/>
            <a:ext cx="430233" cy="430233"/>
          </a:xfrm>
          <a:prstGeom prst="rect">
            <a:avLst/>
          </a:prstGeom>
        </p:spPr>
      </p:pic>
      <p:pic>
        <p:nvPicPr>
          <p:cNvPr id="26" name="Picture 25">
            <a:hlinkClick r:id="rId6"/>
            <a:extLst>
              <a:ext uri="{FF2B5EF4-FFF2-40B4-BE49-F238E27FC236}">
                <a16:creationId xmlns:a16="http://schemas.microsoft.com/office/drawing/2014/main" id="{F6AC0155-D17C-0F44-9228-A1007BEDB0B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866991" y="3650167"/>
            <a:ext cx="406400" cy="406400"/>
          </a:xfrm>
          <a:prstGeom prst="rect">
            <a:avLst/>
          </a:prstGeom>
        </p:spPr>
      </p:pic>
      <p:pic>
        <p:nvPicPr>
          <p:cNvPr id="27" name="Picture 26">
            <a:hlinkClick r:id="rId8"/>
            <a:extLst>
              <a:ext uri="{FF2B5EF4-FFF2-40B4-BE49-F238E27FC236}">
                <a16:creationId xmlns:a16="http://schemas.microsoft.com/office/drawing/2014/main" id="{E153DD54-C6D3-914D-BE61-72789B883B1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556345" y="3525515"/>
            <a:ext cx="638043" cy="638043"/>
          </a:xfrm>
          <a:prstGeom prst="rect">
            <a:avLst/>
          </a:prstGeom>
        </p:spPr>
      </p:pic>
      <p:sp>
        <p:nvSpPr>
          <p:cNvPr id="28" name="Rounded Rectangle 27">
            <a:extLst>
              <a:ext uri="{FF2B5EF4-FFF2-40B4-BE49-F238E27FC236}">
                <a16:creationId xmlns:a16="http://schemas.microsoft.com/office/drawing/2014/main" id="{C100A5BD-B1D8-6F40-867C-2FCDED8191FE}"/>
              </a:ext>
            </a:extLst>
          </p:cNvPr>
          <p:cNvSpPr/>
          <p:nvPr userDrawn="1"/>
        </p:nvSpPr>
        <p:spPr>
          <a:xfrm>
            <a:off x="4802398" y="5063084"/>
            <a:ext cx="675745"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2390">
              <a:solidFill>
                <a:prstClr val="white"/>
              </a:solidFill>
            </a:endParaRPr>
          </a:p>
        </p:txBody>
      </p:sp>
    </p:spTree>
    <p:extLst>
      <p:ext uri="{BB962C8B-B14F-4D97-AF65-F5344CB8AC3E}">
        <p14:creationId xmlns:p14="http://schemas.microsoft.com/office/powerpoint/2010/main" val="2501919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userDrawn="1"/>
        </p:nvPicPr>
        <p:blipFill>
          <a:blip r:embed="rId2">
            <a:extLst>
              <a:ext uri="{28A0092B-C50C-407E-A947-70E740481C1C}">
                <a14:useLocalDpi xmlns:a14="http://schemas.microsoft.com/office/drawing/2010/main" val="0"/>
              </a:ext>
            </a:extLst>
          </a:blip>
          <a:srcRect t="12500" b="12500"/>
          <a:stretch>
            <a:fillRect/>
          </a:stretch>
        </p:blipFill>
        <p:spPr>
          <a:xfrm>
            <a:off x="-6844" y="-9163"/>
            <a:ext cx="12192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userDrawn="1"/>
        </p:nvSpPr>
        <p:spPr>
          <a:xfrm>
            <a:off x="4569889" y="2772175"/>
            <a:ext cx="30723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2390">
              <a:solidFill>
                <a:prstClr val="white"/>
              </a:solidFill>
            </a:endParaRPr>
          </a:p>
        </p:txBody>
      </p:sp>
      <p:sp>
        <p:nvSpPr>
          <p:cNvPr id="8" name="Rounded Rectangle 7">
            <a:extLst>
              <a:ext uri="{FF2B5EF4-FFF2-40B4-BE49-F238E27FC236}">
                <a16:creationId xmlns:a16="http://schemas.microsoft.com/office/drawing/2014/main" id="{F6592730-9082-0D48-B742-1A4991DFD08B}"/>
              </a:ext>
            </a:extLst>
          </p:cNvPr>
          <p:cNvSpPr/>
          <p:nvPr userDrawn="1"/>
        </p:nvSpPr>
        <p:spPr>
          <a:xfrm>
            <a:off x="5768217" y="5063085"/>
            <a:ext cx="675745"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2390">
              <a:solidFill>
                <a:prstClr val="white"/>
              </a:solidFill>
            </a:endParaRPr>
          </a:p>
        </p:txBody>
      </p:sp>
      <p:sp>
        <p:nvSpPr>
          <p:cNvPr id="9" name="Rounded Rectangle 8">
            <a:extLst>
              <a:ext uri="{FF2B5EF4-FFF2-40B4-BE49-F238E27FC236}">
                <a16:creationId xmlns:a16="http://schemas.microsoft.com/office/drawing/2014/main" id="{E5460C34-646D-E545-A724-7D37328FCD8B}"/>
              </a:ext>
            </a:extLst>
          </p:cNvPr>
          <p:cNvSpPr/>
          <p:nvPr userDrawn="1"/>
        </p:nvSpPr>
        <p:spPr>
          <a:xfrm>
            <a:off x="5168341" y="5063085"/>
            <a:ext cx="1875495"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2390">
              <a:solidFill>
                <a:prstClr val="white"/>
              </a:solidFill>
            </a:endParaRPr>
          </a:p>
        </p:txBody>
      </p:sp>
      <p:sp>
        <p:nvSpPr>
          <p:cNvPr id="20" name="Text Placeholder 5">
            <a:extLst>
              <a:ext uri="{FF2B5EF4-FFF2-40B4-BE49-F238E27FC236}">
                <a16:creationId xmlns:a16="http://schemas.microsoft.com/office/drawing/2014/main" id="{A3F209CD-3E6C-DB45-8E51-E1C8DE39EBBA}"/>
              </a:ext>
            </a:extLst>
          </p:cNvPr>
          <p:cNvSpPr txBox="1">
            <a:spLocks/>
          </p:cNvSpPr>
          <p:nvPr userDrawn="1"/>
        </p:nvSpPr>
        <p:spPr>
          <a:xfrm>
            <a:off x="4802398" y="2999130"/>
            <a:ext cx="2607381" cy="384514"/>
          </a:xfrm>
          <a:prstGeom prst="rect">
            <a:avLst/>
          </a:prstGeom>
        </p:spPr>
        <p:txBody>
          <a:bodyPr lIns="68321" tIns="34161" rIns="68321" bIns="3416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fontAlgn="base">
              <a:spcAft>
                <a:spcPct val="0"/>
              </a:spcAft>
            </a:pPr>
            <a:r>
              <a:rPr lang="en-US" sz="996" dirty="0">
                <a:solidFill>
                  <a:srgbClr val="B51E6A"/>
                </a:solidFill>
              </a:rPr>
              <a:t>FOLLOW US</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userDrawn="1"/>
        </p:nvPicPr>
        <p:blipFill rotWithShape="1">
          <a:blip r:embed="rId3"/>
          <a:srcRect l="40266" t="17921" r="39881" b="19160"/>
          <a:stretch/>
        </p:blipFill>
        <p:spPr>
          <a:xfrm>
            <a:off x="5644434" y="420561"/>
            <a:ext cx="923309"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4908358" y="1957968"/>
            <a:ext cx="2395460" cy="446617"/>
          </a:xfrm>
          <a:prstGeom prst="rect">
            <a:avLst/>
          </a:prstGeom>
        </p:spPr>
        <p:txBody>
          <a:bodyPr/>
          <a:lstStyle>
            <a:lvl1pPr marL="0" indent="0" algn="ctr">
              <a:buNone/>
              <a:defRPr sz="1793"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lvl="0"/>
            <a:r>
              <a:rPr lang="en-US" dirty="0"/>
              <a:t>CONTACT US</a:t>
            </a:r>
          </a:p>
        </p:txBody>
      </p:sp>
      <p:sp>
        <p:nvSpPr>
          <p:cNvPr id="23" name="Content Placeholder 21">
            <a:extLst>
              <a:ext uri="{FF2B5EF4-FFF2-40B4-BE49-F238E27FC236}">
                <a16:creationId xmlns:a16="http://schemas.microsoft.com/office/drawing/2014/main" id="{D933DF7A-99C5-3A40-B321-D72BD932333D}"/>
              </a:ext>
            </a:extLst>
          </p:cNvPr>
          <p:cNvSpPr>
            <a:spLocks noGrp="1"/>
          </p:cNvSpPr>
          <p:nvPr>
            <p:ph sz="quarter" idx="14" hasCustomPrompt="1"/>
          </p:nvPr>
        </p:nvSpPr>
        <p:spPr>
          <a:xfrm>
            <a:off x="5202446" y="5107996"/>
            <a:ext cx="1807287" cy="446617"/>
          </a:xfrm>
          <a:prstGeom prst="rect">
            <a:avLst/>
          </a:prstGeom>
        </p:spPr>
        <p:txBody>
          <a:bodyPr/>
          <a:lstStyle>
            <a:lvl1pPr marL="0" indent="0">
              <a:buNone/>
              <a:defRPr sz="996">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dirty="0">
                <a:solidFill>
                  <a:schemeClr val="bg1"/>
                </a:solidFill>
                <a:latin typeface="Lato Bold"/>
                <a:cs typeface="Lato Bold"/>
              </a:rPr>
              <a:t>Number</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4767446" y="4243968"/>
            <a:ext cx="2677287" cy="446617"/>
          </a:xfrm>
          <a:prstGeom prst="rect">
            <a:avLst/>
          </a:prstGeom>
        </p:spPr>
        <p:txBody>
          <a:bodyPr/>
          <a:lstStyle>
            <a:lvl1pPr marL="0" indent="0">
              <a:buNone/>
              <a:defRPr sz="900"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b="1" dirty="0"/>
              <a:t>Address</a:t>
            </a:r>
            <a:endParaRPr lang="en-US" dirty="0"/>
          </a:p>
        </p:txBody>
      </p:sp>
      <p:grpSp>
        <p:nvGrpSpPr>
          <p:cNvPr id="15" name="Group 14">
            <a:extLst>
              <a:ext uri="{FF2B5EF4-FFF2-40B4-BE49-F238E27FC236}">
                <a16:creationId xmlns:a16="http://schemas.microsoft.com/office/drawing/2014/main" id="{29E10E36-B4FE-EE4F-ABBD-6B78144A7B17}"/>
              </a:ext>
            </a:extLst>
          </p:cNvPr>
          <p:cNvGrpSpPr/>
          <p:nvPr userDrawn="1"/>
        </p:nvGrpSpPr>
        <p:grpSpPr>
          <a:xfrm>
            <a:off x="5017787" y="3487259"/>
            <a:ext cx="2176600" cy="638043"/>
            <a:chOff x="5043597" y="3487257"/>
            <a:chExt cx="2176600" cy="638043"/>
          </a:xfrm>
        </p:grpSpPr>
        <p:cxnSp>
          <p:nvCxnSpPr>
            <p:cNvPr id="10" name="Straight Connector 9">
              <a:extLst>
                <a:ext uri="{FF2B5EF4-FFF2-40B4-BE49-F238E27FC236}">
                  <a16:creationId xmlns:a16="http://schemas.microsoft.com/office/drawing/2014/main" id="{0D31820A-DD73-7E4D-B283-9AB9C85B3AB6}"/>
                </a:ext>
              </a:extLst>
            </p:cNvPr>
            <p:cNvCxnSpPr/>
            <p:nvPr userDrawn="1"/>
          </p:nvCxnSpPr>
          <p:spPr>
            <a:xfrm>
              <a:off x="5640756"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userDrawn="1"/>
          </p:nvCxnSpPr>
          <p:spPr>
            <a:xfrm>
              <a:off x="6521287"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a:hlinkClick r:id="rId4"/>
              <a:extLst>
                <a:ext uri="{FF2B5EF4-FFF2-40B4-BE49-F238E27FC236}">
                  <a16:creationId xmlns:a16="http://schemas.microsoft.com/office/drawing/2014/main" id="{92745C1D-07AF-984E-947B-3C14BD2C685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043597" y="3610539"/>
              <a:ext cx="430233" cy="430233"/>
            </a:xfrm>
            <a:prstGeom prst="rect">
              <a:avLst/>
            </a:prstGeom>
          </p:spPr>
        </p:pic>
        <p:pic>
          <p:nvPicPr>
            <p:cNvPr id="26" name="Picture 25">
              <a:hlinkClick r:id="rId6"/>
              <a:extLst>
                <a:ext uri="{FF2B5EF4-FFF2-40B4-BE49-F238E27FC236}">
                  <a16:creationId xmlns:a16="http://schemas.microsoft.com/office/drawing/2014/main" id="{F6AC0155-D17C-0F44-9228-A1007BEDB0B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892800" y="3611911"/>
              <a:ext cx="406400" cy="406400"/>
            </a:xfrm>
            <a:prstGeom prst="rect">
              <a:avLst/>
            </a:prstGeom>
          </p:spPr>
        </p:pic>
        <p:pic>
          <p:nvPicPr>
            <p:cNvPr id="27" name="Picture 26">
              <a:hlinkClick r:id="rId8"/>
              <a:extLst>
                <a:ext uri="{FF2B5EF4-FFF2-40B4-BE49-F238E27FC236}">
                  <a16:creationId xmlns:a16="http://schemas.microsoft.com/office/drawing/2014/main" id="{E153DD54-C6D3-914D-BE61-72789B883B1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582154" y="3487257"/>
              <a:ext cx="638043" cy="638043"/>
            </a:xfrm>
            <a:prstGeom prst="rect">
              <a:avLst/>
            </a:prstGeom>
          </p:spPr>
        </p:pic>
      </p:grpSp>
    </p:spTree>
    <p:extLst>
      <p:ext uri="{BB962C8B-B14F-4D97-AF65-F5344CB8AC3E}">
        <p14:creationId xmlns:p14="http://schemas.microsoft.com/office/powerpoint/2010/main" val="699300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F0625F-F259-40A5-BD48-B4CB9B0AF9DE}"/>
              </a:ext>
            </a:extLst>
          </p:cNvPr>
          <p:cNvSpPr/>
          <p:nvPr userDrawn="1"/>
        </p:nvSpPr>
        <p:spPr>
          <a:xfrm>
            <a:off x="2" y="0"/>
            <a:ext cx="121951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700">
              <a:solidFill>
                <a:prstClr val="white"/>
              </a:solidFill>
            </a:endParaRPr>
          </a:p>
        </p:txBody>
      </p:sp>
      <p:sp>
        <p:nvSpPr>
          <p:cNvPr id="7" name="Title Placeholder 1"/>
          <p:cNvSpPr txBox="1">
            <a:spLocks/>
          </p:cNvSpPr>
          <p:nvPr userDrawn="1"/>
        </p:nvSpPr>
        <p:spPr>
          <a:xfrm>
            <a:off x="838200" y="727977"/>
            <a:ext cx="10515600" cy="35870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2400" kern="1200">
                <a:solidFill>
                  <a:schemeClr val="tx1"/>
                </a:solidFill>
                <a:latin typeface="Corbel" panose="020B0503020204020204" pitchFamily="34" charset="0"/>
                <a:ea typeface="+mj-ea"/>
                <a:cs typeface="+mj-cs"/>
              </a:defRPr>
            </a:lvl1pPr>
          </a:lstStyle>
          <a:p>
            <a:pPr fontAlgn="base">
              <a:spcAft>
                <a:spcPct val="0"/>
              </a:spcAft>
            </a:pPr>
            <a:endParaRPr lang="en-US" sz="1200" dirty="0">
              <a:solidFill>
                <a:prstClr val="white"/>
              </a:solidFill>
            </a:endParaRPr>
          </a:p>
        </p:txBody>
      </p:sp>
      <p:pic>
        <p:nvPicPr>
          <p:cNvPr id="9" name="Picture 8">
            <a:extLst>
              <a:ext uri="{FF2B5EF4-FFF2-40B4-BE49-F238E27FC236}">
                <a16:creationId xmlns:a16="http://schemas.microsoft.com/office/drawing/2014/main" id="{E03A9E43-E59F-E241-85D0-F48AF25BDC82}"/>
              </a:ext>
            </a:extLst>
          </p:cNvPr>
          <p:cNvPicPr>
            <a:picLocks noChangeAspect="1"/>
          </p:cNvPicPr>
          <p:nvPr userDrawn="1"/>
        </p:nvPicPr>
        <p:blipFill>
          <a:blip r:embed="rId2"/>
          <a:stretch>
            <a:fillRect/>
          </a:stretch>
        </p:blipFill>
        <p:spPr>
          <a:xfrm>
            <a:off x="3" y="6311901"/>
            <a:ext cx="11353799" cy="546098"/>
          </a:xfrm>
          <a:prstGeom prst="rect">
            <a:avLst/>
          </a:prstGeom>
        </p:spPr>
      </p:pic>
      <p:pic>
        <p:nvPicPr>
          <p:cNvPr id="11" name="Picture 10">
            <a:extLst>
              <a:ext uri="{FF2B5EF4-FFF2-40B4-BE49-F238E27FC236}">
                <a16:creationId xmlns:a16="http://schemas.microsoft.com/office/drawing/2014/main" id="{533131F7-980B-C14E-94DE-D732D4082E1B}"/>
              </a:ext>
            </a:extLst>
          </p:cNvPr>
          <p:cNvPicPr>
            <a:picLocks noChangeAspect="1"/>
          </p:cNvPicPr>
          <p:nvPr userDrawn="1"/>
        </p:nvPicPr>
        <p:blipFill rotWithShape="1">
          <a:blip r:embed="rId3"/>
          <a:srcRect l="40266" t="17921" r="39881" b="19160"/>
          <a:stretch/>
        </p:blipFill>
        <p:spPr>
          <a:xfrm>
            <a:off x="11637331" y="6356352"/>
            <a:ext cx="287044" cy="435196"/>
          </a:xfrm>
          <a:prstGeom prst="rect">
            <a:avLst/>
          </a:prstGeom>
        </p:spPr>
      </p:pic>
      <p:sp>
        <p:nvSpPr>
          <p:cNvPr id="12" name="Date Placeholder 13">
            <a:extLst>
              <a:ext uri="{FF2B5EF4-FFF2-40B4-BE49-F238E27FC236}">
                <a16:creationId xmlns:a16="http://schemas.microsoft.com/office/drawing/2014/main" id="{B17FFFAD-ED39-7145-B093-9EAB639FF97F}"/>
              </a:ext>
            </a:extLst>
          </p:cNvPr>
          <p:cNvSpPr>
            <a:spLocks noGrp="1"/>
          </p:cNvSpPr>
          <p:nvPr>
            <p:ph type="dt" sz="half" idx="2"/>
          </p:nvPr>
        </p:nvSpPr>
        <p:spPr>
          <a:xfrm>
            <a:off x="838202" y="6334129"/>
            <a:ext cx="6283713" cy="501649"/>
          </a:xfrm>
          <a:prstGeom prst="rect">
            <a:avLst/>
          </a:prstGeom>
        </p:spPr>
        <p:txBody>
          <a:bodyPr vert="horz" lIns="91440" tIns="45720" rIns="91440" bIns="45720" rtlCol="0" anchor="ctr"/>
          <a:lstStyle>
            <a:lvl1pPr algn="l">
              <a:defRPr sz="996">
                <a:solidFill>
                  <a:schemeClr val="bg1"/>
                </a:solidFill>
              </a:defRPr>
            </a:lvl1pPr>
          </a:lstStyle>
          <a:p>
            <a:pPr eaLnBrk="0" fontAlgn="base" hangingPunct="0">
              <a:spcBef>
                <a:spcPct val="0"/>
              </a:spcBef>
              <a:spcAft>
                <a:spcPct val="0"/>
              </a:spcAft>
            </a:pPr>
            <a:fld id="{D97C9332-06A4-8741-8892-83C10379AC79}" type="datetime1">
              <a:rPr lang="en-IN" smtClean="0">
                <a:solidFill>
                  <a:prstClr val="white"/>
                </a:solidFill>
                <a:latin typeface="Times New Roman" panose="02020603050405020304" pitchFamily="18" charset="0"/>
              </a:rPr>
              <a:pPr eaLnBrk="0" fontAlgn="base" hangingPunct="0">
                <a:spcBef>
                  <a:spcPct val="0"/>
                </a:spcBef>
                <a:spcAft>
                  <a:spcPct val="0"/>
                </a:spcAft>
              </a:pPr>
              <a:t>29-05-2023</a:t>
            </a:fld>
            <a:r>
              <a:rPr lang="en-US" dirty="0">
                <a:solidFill>
                  <a:prstClr val="white"/>
                </a:solidFill>
                <a:latin typeface="Times New Roman" panose="02020603050405020304" pitchFamily="18" charset="0"/>
              </a:rPr>
              <a:t> </a:t>
            </a:r>
            <a:r>
              <a:rPr lang="en-US" altLang="en-US" dirty="0">
                <a:solidFill>
                  <a:prstClr val="white"/>
                </a:solidFill>
                <a:latin typeface="Times New Roman" panose="02020603050405020304" pitchFamily="18" charset="0"/>
              </a:rPr>
              <a:t>| </a:t>
            </a:r>
            <a:r>
              <a:rPr lang="en-IN" altLang="en-US" dirty="0">
                <a:solidFill>
                  <a:prstClr val="white"/>
                </a:solidFill>
                <a:latin typeface="Times New Roman" panose="02020603050405020304" pitchFamily="18" charset="0"/>
              </a:rPr>
              <a:t>© Mphasis 2021  Proprietary and confidential information</a:t>
            </a:r>
            <a:endParaRPr lang="en-US" dirty="0">
              <a:solidFill>
                <a:prstClr val="white"/>
              </a:solidFill>
              <a:latin typeface="Times New Roman" panose="02020603050405020304" pitchFamily="18" charset="0"/>
            </a:endParaRPr>
          </a:p>
        </p:txBody>
      </p:sp>
      <p:sp>
        <p:nvSpPr>
          <p:cNvPr id="13" name="Slide Number Placeholder 15">
            <a:extLst>
              <a:ext uri="{FF2B5EF4-FFF2-40B4-BE49-F238E27FC236}">
                <a16:creationId xmlns:a16="http://schemas.microsoft.com/office/drawing/2014/main" id="{97BA16ED-B250-D444-8197-5CCDD1B7F1A4}"/>
              </a:ext>
            </a:extLst>
          </p:cNvPr>
          <p:cNvSpPr>
            <a:spLocks noGrp="1"/>
          </p:cNvSpPr>
          <p:nvPr>
            <p:ph type="sldNum" sz="quarter" idx="4"/>
          </p:nvPr>
        </p:nvSpPr>
        <p:spPr>
          <a:xfrm>
            <a:off x="8610601" y="6401860"/>
            <a:ext cx="2743201" cy="366182"/>
          </a:xfrm>
          <a:prstGeom prst="rect">
            <a:avLst/>
          </a:prstGeom>
        </p:spPr>
        <p:txBody>
          <a:bodyPr vert="horz" lIns="91440" tIns="45720" rIns="91440" bIns="45720" rtlCol="0" anchor="ctr"/>
          <a:lstStyle>
            <a:lvl1pPr algn="r">
              <a:defRPr sz="996">
                <a:solidFill>
                  <a:schemeClr val="bg1"/>
                </a:solidFill>
              </a:defRPr>
            </a:lvl1pPr>
          </a:lstStyle>
          <a:p>
            <a:pPr eaLnBrk="0" fontAlgn="base" hangingPunct="0">
              <a:spcBef>
                <a:spcPct val="0"/>
              </a:spcBef>
              <a:spcAft>
                <a:spcPct val="0"/>
              </a:spcAft>
            </a:pPr>
            <a:fld id="{1755F6D2-49A6-E64A-811B-3E9DE07970BF}" type="slidenum">
              <a:rPr lang="en-US" smtClean="0">
                <a:solidFill>
                  <a:prstClr val="white"/>
                </a:solidFill>
                <a:latin typeface="Times New Roman" panose="02020603050405020304" pitchFamily="18" charset="0"/>
              </a:rPr>
              <a:pPr eaLnBrk="0" fontAlgn="base" hangingPunct="0">
                <a:spcBef>
                  <a:spcPct val="0"/>
                </a:spcBef>
                <a:spcAft>
                  <a:spcPct val="0"/>
                </a:spcAft>
              </a:pPr>
              <a:t>‹#›</a:t>
            </a:fld>
            <a:endParaRPr lang="en-US" dirty="0">
              <a:solidFill>
                <a:prstClr val="white"/>
              </a:solidFill>
              <a:latin typeface="Times New Roman" panose="02020603050405020304" pitchFamily="18" charset="0"/>
            </a:endParaRPr>
          </a:p>
        </p:txBody>
      </p:sp>
      <p:sp>
        <p:nvSpPr>
          <p:cNvPr id="8" name="Text Placeholder 3">
            <a:extLst>
              <a:ext uri="{FF2B5EF4-FFF2-40B4-BE49-F238E27FC236}">
                <a16:creationId xmlns:a16="http://schemas.microsoft.com/office/drawing/2014/main" id="{F69003F4-E17E-3949-B560-6EDEEDA88835}"/>
              </a:ext>
            </a:extLst>
          </p:cNvPr>
          <p:cNvSpPr>
            <a:spLocks noGrp="1"/>
          </p:cNvSpPr>
          <p:nvPr>
            <p:ph type="body" sz="quarter" idx="15" hasCustomPrompt="1"/>
          </p:nvPr>
        </p:nvSpPr>
        <p:spPr>
          <a:xfrm>
            <a:off x="611190" y="204951"/>
            <a:ext cx="10958703" cy="353459"/>
          </a:xfrm>
          <a:prstGeom prst="rect">
            <a:avLst/>
          </a:prstGeom>
        </p:spPr>
        <p:txBody>
          <a:bodyPr/>
          <a:lstStyle>
            <a:lvl1pPr marL="0" indent="0" algn="ctr">
              <a:buNone/>
              <a:defRPr sz="1800" cap="none" baseline="0">
                <a:solidFill>
                  <a:srgbClr val="B51E6A"/>
                </a:solidFill>
                <a:latin typeface="Calibri" panose="020F0502020204030204" pitchFamily="34" charset="0"/>
                <a:cs typeface="Calibri" panose="020F0502020204030204" pitchFamily="34" charset="0"/>
              </a:defRPr>
            </a:lvl1pPr>
          </a:lstStyle>
          <a:p>
            <a:r>
              <a:rPr lang="en-US" dirty="0"/>
              <a:t>TITLE</a:t>
            </a:r>
          </a:p>
        </p:txBody>
      </p:sp>
      <p:cxnSp>
        <p:nvCxnSpPr>
          <p:cNvPr id="10" name="Straight Connector 9">
            <a:extLst>
              <a:ext uri="{FF2B5EF4-FFF2-40B4-BE49-F238E27FC236}">
                <a16:creationId xmlns:a16="http://schemas.microsoft.com/office/drawing/2014/main" id="{DFBE4022-A206-6443-8C6B-43FD88A928A0}"/>
              </a:ext>
            </a:extLst>
          </p:cNvPr>
          <p:cNvCxnSpPr>
            <a:cxnSpLocks/>
          </p:cNvCxnSpPr>
          <p:nvPr userDrawn="1"/>
        </p:nvCxnSpPr>
        <p:spPr>
          <a:xfrm>
            <a:off x="4549058" y="629379"/>
            <a:ext cx="294967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106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01F199-8DFA-4B32-A155-C165D2E1EE92}"/>
              </a:ext>
            </a:extLst>
          </p:cNvPr>
          <p:cNvSpPr>
            <a:spLocks noGrp="1"/>
          </p:cNvSpPr>
          <p:nvPr>
            <p:ph type="title"/>
          </p:nvPr>
        </p:nvSpPr>
        <p:spPr>
          <a:xfrm>
            <a:off x="838200" y="-13647"/>
            <a:ext cx="10515600" cy="595539"/>
          </a:xfrm>
          <a:prstGeom prst="rect">
            <a:avLst/>
          </a:prstGeom>
        </p:spPr>
        <p:txBody>
          <a:bodyPr anchor="ctr">
            <a:noAutofit/>
          </a:bodyPr>
          <a:lstStyle>
            <a:lvl1pPr algn="ctr">
              <a:defRPr sz="1800" b="1">
                <a:solidFill>
                  <a:schemeClr val="accent1"/>
                </a:solidFill>
                <a:latin typeface="+mn-lt"/>
              </a:defRPr>
            </a:lvl1pPr>
          </a:lstStyle>
          <a:p>
            <a:r>
              <a:rPr lang="en-US" dirty="0"/>
              <a:t>Click to edit Master title style</a:t>
            </a:r>
          </a:p>
        </p:txBody>
      </p:sp>
      <p:sp>
        <p:nvSpPr>
          <p:cNvPr id="5" name="TextBox 4">
            <a:extLst>
              <a:ext uri="{FF2B5EF4-FFF2-40B4-BE49-F238E27FC236}">
                <a16:creationId xmlns:a16="http://schemas.microsoft.com/office/drawing/2014/main" id="{3A4359F7-4D65-4302-8E17-A9CEBAE0878B}"/>
              </a:ext>
            </a:extLst>
          </p:cNvPr>
          <p:cNvSpPr txBox="1"/>
          <p:nvPr userDrawn="1"/>
        </p:nvSpPr>
        <p:spPr>
          <a:xfrm>
            <a:off x="272529" y="6554767"/>
            <a:ext cx="3204891" cy="207749"/>
          </a:xfrm>
          <a:prstGeom prst="rect">
            <a:avLst/>
          </a:prstGeom>
          <a:noFill/>
        </p:spPr>
        <p:txBody>
          <a:bodyPr wrap="square" rtlCol="0">
            <a:spAutoFit/>
          </a:bodyPr>
          <a:lstStyle/>
          <a:p>
            <a:pPr eaLnBrk="0" fontAlgn="base" hangingPunct="0">
              <a:spcBef>
                <a:spcPct val="0"/>
              </a:spcBef>
              <a:spcAft>
                <a:spcPct val="0"/>
              </a:spcAft>
            </a:pPr>
            <a:r>
              <a:rPr lang="en-US" sz="750" dirty="0">
                <a:solidFill>
                  <a:prstClr val="white"/>
                </a:solidFill>
                <a:latin typeface="Times New Roman" panose="02020603050405020304" pitchFamily="18" charset="0"/>
              </a:rPr>
              <a:t>© Mphasis 2020  Proprietary and confidential information</a:t>
            </a:r>
          </a:p>
        </p:txBody>
      </p:sp>
      <p:sp>
        <p:nvSpPr>
          <p:cNvPr id="17" name="TextBox 16">
            <a:extLst>
              <a:ext uri="{FF2B5EF4-FFF2-40B4-BE49-F238E27FC236}">
                <a16:creationId xmlns:a16="http://schemas.microsoft.com/office/drawing/2014/main" id="{E117062F-0EF4-4017-AEE4-696F5CCBAD82}"/>
              </a:ext>
            </a:extLst>
          </p:cNvPr>
          <p:cNvSpPr txBox="1"/>
          <p:nvPr userDrawn="1"/>
        </p:nvSpPr>
        <p:spPr>
          <a:xfrm>
            <a:off x="10696577" y="6554767"/>
            <a:ext cx="462743" cy="207749"/>
          </a:xfrm>
          <a:prstGeom prst="rect">
            <a:avLst/>
          </a:prstGeom>
          <a:noFill/>
        </p:spPr>
        <p:txBody>
          <a:bodyPr wrap="square" rtlCol="0">
            <a:spAutoFit/>
          </a:bodyPr>
          <a:lstStyle/>
          <a:p>
            <a:pPr algn="r" eaLnBrk="0" fontAlgn="base" hangingPunct="0">
              <a:spcBef>
                <a:spcPct val="0"/>
              </a:spcBef>
              <a:spcAft>
                <a:spcPct val="0"/>
              </a:spcAft>
            </a:pPr>
            <a:fld id="{82F70C56-9CC2-43FD-A22E-F0925CD76F70}" type="slidenum">
              <a:rPr lang="en-GB" sz="750">
                <a:solidFill>
                  <a:prstClr val="white"/>
                </a:solidFill>
                <a:latin typeface="Times New Roman" panose="02020603050405020304" pitchFamily="18" charset="0"/>
              </a:rPr>
              <a:pPr algn="r" eaLnBrk="0" fontAlgn="base" hangingPunct="0">
                <a:spcBef>
                  <a:spcPct val="0"/>
                </a:spcBef>
                <a:spcAft>
                  <a:spcPct val="0"/>
                </a:spcAft>
              </a:pPr>
              <a:t>‹#›</a:t>
            </a:fld>
            <a:endParaRPr lang="en-US" sz="750" dirty="0">
              <a:solidFill>
                <a:prstClr val="white"/>
              </a:solidFill>
              <a:latin typeface="Times New Roman" panose="02020603050405020304" pitchFamily="18" charset="0"/>
            </a:endParaRPr>
          </a:p>
        </p:txBody>
      </p:sp>
      <p:cxnSp>
        <p:nvCxnSpPr>
          <p:cNvPr id="7" name="Straight Connector 6">
            <a:extLst>
              <a:ext uri="{FF2B5EF4-FFF2-40B4-BE49-F238E27FC236}">
                <a16:creationId xmlns:a16="http://schemas.microsoft.com/office/drawing/2014/main" id="{D6C4363B-EC02-4871-9C9B-6E6736588C89}"/>
              </a:ext>
            </a:extLst>
          </p:cNvPr>
          <p:cNvCxnSpPr/>
          <p:nvPr userDrawn="1"/>
        </p:nvCxnSpPr>
        <p:spPr>
          <a:xfrm>
            <a:off x="2341419" y="581891"/>
            <a:ext cx="7509164" cy="0"/>
          </a:xfrm>
          <a:prstGeom prst="line">
            <a:avLst/>
          </a:prstGeom>
          <a:ln>
            <a:solidFill>
              <a:srgbClr val="981658"/>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65C9440-CB5B-4827-BE55-C89C95E08BD3}"/>
              </a:ext>
            </a:extLst>
          </p:cNvPr>
          <p:cNvSpPr txBox="1"/>
          <p:nvPr userDrawn="1"/>
        </p:nvSpPr>
        <p:spPr>
          <a:xfrm>
            <a:off x="9232901" y="6554767"/>
            <a:ext cx="1187451" cy="207749"/>
          </a:xfrm>
          <a:prstGeom prst="rect">
            <a:avLst/>
          </a:prstGeom>
          <a:noFill/>
        </p:spPr>
        <p:txBody>
          <a:bodyPr wrap="square" rtlCol="0">
            <a:spAutoFit/>
          </a:bodyPr>
          <a:lstStyle/>
          <a:p>
            <a:pPr algn="ctr" eaLnBrk="0" fontAlgn="base" hangingPunct="0">
              <a:spcBef>
                <a:spcPct val="0"/>
              </a:spcBef>
              <a:spcAft>
                <a:spcPct val="0"/>
              </a:spcAft>
            </a:pPr>
            <a:fld id="{6962E89B-16E8-4920-AE09-7BF9868788C3}" type="datetime4">
              <a:rPr lang="en-GB" sz="750">
                <a:solidFill>
                  <a:prstClr val="white"/>
                </a:solidFill>
                <a:latin typeface="Times New Roman" panose="02020603050405020304" pitchFamily="18" charset="0"/>
              </a:rPr>
              <a:pPr algn="ctr" eaLnBrk="0" fontAlgn="base" hangingPunct="0">
                <a:spcBef>
                  <a:spcPct val="0"/>
                </a:spcBef>
                <a:spcAft>
                  <a:spcPct val="0"/>
                </a:spcAft>
              </a:pPr>
              <a:t>29 May 2023</a:t>
            </a:fld>
            <a:endParaRPr lang="en-US" sz="750" dirty="0">
              <a:solidFill>
                <a:prstClr val="white"/>
              </a:solidFill>
              <a:latin typeface="Times New Roman" panose="02020603050405020304" pitchFamily="18" charset="0"/>
            </a:endParaRPr>
          </a:p>
        </p:txBody>
      </p:sp>
    </p:spTree>
    <p:extLst>
      <p:ext uri="{BB962C8B-B14F-4D97-AF65-F5344CB8AC3E}">
        <p14:creationId xmlns:p14="http://schemas.microsoft.com/office/powerpoint/2010/main" val="258010522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D4E1B-08D5-438E-9656-B354EAFFDE5D}"/>
              </a:ext>
            </a:extLst>
          </p:cNvPr>
          <p:cNvSpPr>
            <a:spLocks noGrp="1"/>
          </p:cNvSpPr>
          <p:nvPr>
            <p:ph type="title"/>
          </p:nvPr>
        </p:nvSpPr>
        <p:spPr>
          <a:xfrm>
            <a:off x="838200" y="365126"/>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898591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1A2034-4B5A-224B-B65A-5C8D65C83AAC}"/>
              </a:ext>
            </a:extLst>
          </p:cNvPr>
          <p:cNvSpPr/>
          <p:nvPr userDrawn="1"/>
        </p:nvSpPr>
        <p:spPr>
          <a:xfrm>
            <a:off x="0" y="0"/>
            <a:ext cx="12192000" cy="68580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2390">
              <a:solidFill>
                <a:prstClr val="white"/>
              </a:solidFill>
            </a:endParaRPr>
          </a:p>
        </p:txBody>
      </p:sp>
      <p:sp>
        <p:nvSpPr>
          <p:cNvPr id="7" name="Rectangle 6">
            <a:extLst>
              <a:ext uri="{FF2B5EF4-FFF2-40B4-BE49-F238E27FC236}">
                <a16:creationId xmlns:a16="http://schemas.microsoft.com/office/drawing/2014/main" id="{B5950C54-5C3F-E04E-B4E2-E463BC3E8ADC}"/>
              </a:ext>
            </a:extLst>
          </p:cNvPr>
          <p:cNvSpPr>
            <a:spLocks noChangeArrowheads="1"/>
          </p:cNvSpPr>
          <p:nvPr userDrawn="1"/>
        </p:nvSpPr>
        <p:spPr bwMode="auto">
          <a:xfrm>
            <a:off x="6949020" y="6388287"/>
            <a:ext cx="4958080" cy="329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gn="r" eaLnBrk="0" hangingPunct="0">
              <a:defRPr>
                <a:solidFill>
                  <a:schemeClr val="tx1"/>
                </a:solidFill>
                <a:latin typeface="Arial" pitchFamily="34" charset="0"/>
                <a:ea typeface="ＭＳ Ｐゴシック" pitchFamily="34" charset="-128"/>
              </a:defRPr>
            </a:lvl1pPr>
            <a:lvl2pPr marL="742950" indent="-285750" algn="r" eaLnBrk="0" hangingPunct="0">
              <a:defRPr>
                <a:solidFill>
                  <a:schemeClr val="tx1"/>
                </a:solidFill>
                <a:latin typeface="Arial" pitchFamily="34" charset="0"/>
                <a:ea typeface="ＭＳ Ｐゴシック" pitchFamily="34" charset="-128"/>
              </a:defRPr>
            </a:lvl2pPr>
            <a:lvl3pPr marL="1143000" indent="-228600" algn="r" eaLnBrk="0" hangingPunct="0">
              <a:defRPr>
                <a:solidFill>
                  <a:schemeClr val="tx1"/>
                </a:solidFill>
                <a:latin typeface="Arial" pitchFamily="34" charset="0"/>
                <a:ea typeface="ＭＳ Ｐゴシック" pitchFamily="34" charset="-128"/>
              </a:defRPr>
            </a:lvl3pPr>
            <a:lvl4pPr marL="1600200" indent="-228600" algn="r" eaLnBrk="0" hangingPunct="0">
              <a:defRPr>
                <a:solidFill>
                  <a:schemeClr val="tx1"/>
                </a:solidFill>
                <a:latin typeface="Arial" pitchFamily="34" charset="0"/>
                <a:ea typeface="ＭＳ Ｐゴシック" pitchFamily="34" charset="-128"/>
              </a:defRPr>
            </a:lvl4pPr>
            <a:lvl5pPr marL="2057400" indent="-228600" algn="r" eaLnBrk="0" hangingPunct="0">
              <a:defRPr>
                <a:solidFill>
                  <a:schemeClr val="tx1"/>
                </a:solidFill>
                <a:latin typeface="Arial" pitchFamily="34" charset="0"/>
                <a:ea typeface="ＭＳ Ｐゴシック" pitchFamily="34" charset="-128"/>
              </a:defRPr>
            </a:lvl5pPr>
            <a:lvl6pPr marL="25146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fontAlgn="base">
              <a:spcBef>
                <a:spcPct val="0"/>
              </a:spcBef>
              <a:spcAft>
                <a:spcPct val="0"/>
              </a:spcAft>
            </a:pPr>
            <a:fld id="{D97C9332-06A4-8741-8892-83C10379AC79}" type="datetime1">
              <a:rPr lang="en-IN" sz="797" smtClean="0">
                <a:solidFill>
                  <a:prstClr val="white"/>
                </a:solidFill>
              </a:rPr>
              <a:pPr fontAlgn="base">
                <a:spcBef>
                  <a:spcPct val="0"/>
                </a:spcBef>
                <a:spcAft>
                  <a:spcPct val="0"/>
                </a:spcAft>
              </a:pPr>
              <a:t>29-05-2023</a:t>
            </a:fld>
            <a:r>
              <a:rPr lang="en-US" sz="797" dirty="0">
                <a:solidFill>
                  <a:prstClr val="white"/>
                </a:solidFill>
              </a:rPr>
              <a:t> </a:t>
            </a:r>
            <a:r>
              <a:rPr lang="en-US" altLang="en-US" sz="797" dirty="0">
                <a:solidFill>
                  <a:prstClr val="white"/>
                </a:solidFill>
              </a:rPr>
              <a:t>| </a:t>
            </a:r>
            <a:r>
              <a:rPr lang="en-IN" altLang="en-US" sz="797" dirty="0">
                <a:solidFill>
                  <a:prstClr val="white"/>
                </a:solidFill>
              </a:rPr>
              <a:t>© Mphasis 2018  Proprietary and confidential information</a:t>
            </a:r>
            <a:endParaRPr lang="en-US" sz="797" dirty="0">
              <a:solidFill>
                <a:prstClr val="white"/>
              </a:solidFill>
            </a:endParaRPr>
          </a:p>
        </p:txBody>
      </p:sp>
      <p:sp>
        <p:nvSpPr>
          <p:cNvPr id="5" name="Rectangle 4">
            <a:extLst>
              <a:ext uri="{FF2B5EF4-FFF2-40B4-BE49-F238E27FC236}">
                <a16:creationId xmlns:a16="http://schemas.microsoft.com/office/drawing/2014/main" id="{45B15319-C92C-BF45-ACF9-9B20AF7F7F01}"/>
              </a:ext>
            </a:extLst>
          </p:cNvPr>
          <p:cNvSpPr/>
          <p:nvPr userDrawn="1"/>
        </p:nvSpPr>
        <p:spPr>
          <a:xfrm>
            <a:off x="0" y="0"/>
            <a:ext cx="12192000" cy="6858000"/>
          </a:xfrm>
          <a:prstGeom prst="rect">
            <a:avLst/>
          </a:prstGeom>
          <a:gradFill flip="none" rotWithShape="1">
            <a:gsLst>
              <a:gs pos="0">
                <a:srgbClr val="FF0000">
                  <a:alpha val="80000"/>
                </a:srgbClr>
              </a:gs>
              <a:gs pos="100000">
                <a:srgbClr val="0000FF">
                  <a:alpha val="30000"/>
                </a:srgbClr>
              </a:gs>
            </a:gsLst>
            <a:path path="rect">
              <a:fillToRect t="100000" r="100000"/>
            </a:path>
            <a:tileRect l="-100000" b="-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2390">
              <a:solidFill>
                <a:prstClr val="white"/>
              </a:solidFill>
            </a:endParaRPr>
          </a:p>
        </p:txBody>
      </p:sp>
    </p:spTree>
    <p:extLst>
      <p:ext uri="{BB962C8B-B14F-4D97-AF65-F5344CB8AC3E}">
        <p14:creationId xmlns:p14="http://schemas.microsoft.com/office/powerpoint/2010/main" val="30492472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hf hdr="0" ftr="0"/>
  <p:txStyles>
    <p:titleStyle>
      <a:lvl1pPr algn="ctr" defTabSz="455516" rtl="0" eaLnBrk="1" latinLnBrk="0" hangingPunct="1">
        <a:spcBef>
          <a:spcPct val="0"/>
        </a:spcBef>
        <a:buNone/>
        <a:defRPr sz="4384" kern="1200">
          <a:solidFill>
            <a:schemeClr val="tx1"/>
          </a:solidFill>
          <a:latin typeface="+mj-lt"/>
          <a:ea typeface="+mj-ea"/>
          <a:cs typeface="+mj-cs"/>
        </a:defRPr>
      </a:lvl1pPr>
    </p:titleStyle>
    <p:bodyStyle>
      <a:lvl1pPr marL="341637" indent="-341637" algn="l" defTabSz="455516" rtl="0" eaLnBrk="1" latinLnBrk="0" hangingPunct="1">
        <a:spcBef>
          <a:spcPct val="20000"/>
        </a:spcBef>
        <a:buFont typeface="Arial"/>
        <a:buChar char="•"/>
        <a:defRPr sz="3189" kern="1200">
          <a:solidFill>
            <a:schemeClr val="tx1"/>
          </a:solidFill>
          <a:latin typeface="+mn-lt"/>
          <a:ea typeface="+mn-ea"/>
          <a:cs typeface="+mn-cs"/>
        </a:defRPr>
      </a:lvl1pPr>
      <a:lvl2pPr marL="740215" indent="-284698" algn="l" defTabSz="455516" rtl="0" eaLnBrk="1" latinLnBrk="0" hangingPunct="1">
        <a:spcBef>
          <a:spcPct val="20000"/>
        </a:spcBef>
        <a:buFont typeface="Arial"/>
        <a:buChar char="–"/>
        <a:defRPr sz="2791" kern="1200">
          <a:solidFill>
            <a:schemeClr val="tx1"/>
          </a:solidFill>
          <a:latin typeface="+mn-lt"/>
          <a:ea typeface="+mn-ea"/>
          <a:cs typeface="+mn-cs"/>
        </a:defRPr>
      </a:lvl2pPr>
      <a:lvl3pPr marL="1138793" indent="-227759" algn="l" defTabSz="455516" rtl="0" eaLnBrk="1" latinLnBrk="0" hangingPunct="1">
        <a:spcBef>
          <a:spcPct val="20000"/>
        </a:spcBef>
        <a:buFont typeface="Arial"/>
        <a:buChar char="•"/>
        <a:defRPr sz="2392" kern="1200">
          <a:solidFill>
            <a:schemeClr val="tx1"/>
          </a:solidFill>
          <a:latin typeface="+mn-lt"/>
          <a:ea typeface="+mn-ea"/>
          <a:cs typeface="+mn-cs"/>
        </a:defRPr>
      </a:lvl3pPr>
      <a:lvl4pPr marL="1594309" indent="-227759" algn="l" defTabSz="455516" rtl="0" eaLnBrk="1" latinLnBrk="0" hangingPunct="1">
        <a:spcBef>
          <a:spcPct val="20000"/>
        </a:spcBef>
        <a:buFont typeface="Arial"/>
        <a:buChar char="–"/>
        <a:defRPr sz="1993" kern="1200">
          <a:solidFill>
            <a:schemeClr val="tx1"/>
          </a:solidFill>
          <a:latin typeface="+mn-lt"/>
          <a:ea typeface="+mn-ea"/>
          <a:cs typeface="+mn-cs"/>
        </a:defRPr>
      </a:lvl4pPr>
      <a:lvl5pPr marL="2049826" indent="-227759" algn="l" defTabSz="455516" rtl="0" eaLnBrk="1" latinLnBrk="0" hangingPunct="1">
        <a:spcBef>
          <a:spcPct val="20000"/>
        </a:spcBef>
        <a:buFont typeface="Arial"/>
        <a:buChar char="»"/>
        <a:defRPr sz="1993" kern="1200">
          <a:solidFill>
            <a:schemeClr val="tx1"/>
          </a:solidFill>
          <a:latin typeface="+mn-lt"/>
          <a:ea typeface="+mn-ea"/>
          <a:cs typeface="+mn-cs"/>
        </a:defRPr>
      </a:lvl5pPr>
      <a:lvl6pPr marL="2505344" indent="-227759" algn="l" defTabSz="455516" rtl="0" eaLnBrk="1" latinLnBrk="0" hangingPunct="1">
        <a:spcBef>
          <a:spcPct val="20000"/>
        </a:spcBef>
        <a:buFont typeface="Arial"/>
        <a:buChar char="•"/>
        <a:defRPr sz="1993" kern="1200">
          <a:solidFill>
            <a:schemeClr val="tx1"/>
          </a:solidFill>
          <a:latin typeface="+mn-lt"/>
          <a:ea typeface="+mn-ea"/>
          <a:cs typeface="+mn-cs"/>
        </a:defRPr>
      </a:lvl6pPr>
      <a:lvl7pPr marL="2960860" indent="-227759" algn="l" defTabSz="455516" rtl="0" eaLnBrk="1" latinLnBrk="0" hangingPunct="1">
        <a:spcBef>
          <a:spcPct val="20000"/>
        </a:spcBef>
        <a:buFont typeface="Arial"/>
        <a:buChar char="•"/>
        <a:defRPr sz="1993" kern="1200">
          <a:solidFill>
            <a:schemeClr val="tx1"/>
          </a:solidFill>
          <a:latin typeface="+mn-lt"/>
          <a:ea typeface="+mn-ea"/>
          <a:cs typeface="+mn-cs"/>
        </a:defRPr>
      </a:lvl7pPr>
      <a:lvl8pPr marL="3416376" indent="-227759" algn="l" defTabSz="455516" rtl="0" eaLnBrk="1" latinLnBrk="0" hangingPunct="1">
        <a:spcBef>
          <a:spcPct val="20000"/>
        </a:spcBef>
        <a:buFont typeface="Arial"/>
        <a:buChar char="•"/>
        <a:defRPr sz="1993" kern="1200">
          <a:solidFill>
            <a:schemeClr val="tx1"/>
          </a:solidFill>
          <a:latin typeface="+mn-lt"/>
          <a:ea typeface="+mn-ea"/>
          <a:cs typeface="+mn-cs"/>
        </a:defRPr>
      </a:lvl8pPr>
      <a:lvl9pPr marL="3871893" indent="-227759" algn="l" defTabSz="455516" rtl="0" eaLnBrk="1" latinLnBrk="0" hangingPunct="1">
        <a:spcBef>
          <a:spcPct val="20000"/>
        </a:spcBef>
        <a:buFont typeface="Arial"/>
        <a:buChar char="•"/>
        <a:defRPr sz="1993" kern="1200">
          <a:solidFill>
            <a:schemeClr val="tx1"/>
          </a:solidFill>
          <a:latin typeface="+mn-lt"/>
          <a:ea typeface="+mn-ea"/>
          <a:cs typeface="+mn-cs"/>
        </a:defRPr>
      </a:lvl9pPr>
    </p:bodyStyle>
    <p:otherStyle>
      <a:defPPr>
        <a:defRPr lang="en-US"/>
      </a:defPPr>
      <a:lvl1pPr marL="0" algn="l" defTabSz="455516" rtl="0" eaLnBrk="1" latinLnBrk="0" hangingPunct="1">
        <a:defRPr sz="1793" kern="1200">
          <a:solidFill>
            <a:schemeClr val="tx1"/>
          </a:solidFill>
          <a:latin typeface="+mn-lt"/>
          <a:ea typeface="+mn-ea"/>
          <a:cs typeface="+mn-cs"/>
        </a:defRPr>
      </a:lvl1pPr>
      <a:lvl2pPr marL="455516" algn="l" defTabSz="455516" rtl="0" eaLnBrk="1" latinLnBrk="0" hangingPunct="1">
        <a:defRPr sz="1793" kern="1200">
          <a:solidFill>
            <a:schemeClr val="tx1"/>
          </a:solidFill>
          <a:latin typeface="+mn-lt"/>
          <a:ea typeface="+mn-ea"/>
          <a:cs typeface="+mn-cs"/>
        </a:defRPr>
      </a:lvl2pPr>
      <a:lvl3pPr marL="911034" algn="l" defTabSz="455516" rtl="0" eaLnBrk="1" latinLnBrk="0" hangingPunct="1">
        <a:defRPr sz="1793" kern="1200">
          <a:solidFill>
            <a:schemeClr val="tx1"/>
          </a:solidFill>
          <a:latin typeface="+mn-lt"/>
          <a:ea typeface="+mn-ea"/>
          <a:cs typeface="+mn-cs"/>
        </a:defRPr>
      </a:lvl3pPr>
      <a:lvl4pPr marL="1366551" algn="l" defTabSz="455516" rtl="0" eaLnBrk="1" latinLnBrk="0" hangingPunct="1">
        <a:defRPr sz="1793" kern="1200">
          <a:solidFill>
            <a:schemeClr val="tx1"/>
          </a:solidFill>
          <a:latin typeface="+mn-lt"/>
          <a:ea typeface="+mn-ea"/>
          <a:cs typeface="+mn-cs"/>
        </a:defRPr>
      </a:lvl4pPr>
      <a:lvl5pPr marL="1822067" algn="l" defTabSz="455516" rtl="0" eaLnBrk="1" latinLnBrk="0" hangingPunct="1">
        <a:defRPr sz="1793" kern="1200">
          <a:solidFill>
            <a:schemeClr val="tx1"/>
          </a:solidFill>
          <a:latin typeface="+mn-lt"/>
          <a:ea typeface="+mn-ea"/>
          <a:cs typeface="+mn-cs"/>
        </a:defRPr>
      </a:lvl5pPr>
      <a:lvl6pPr marL="2277584" algn="l" defTabSz="455516" rtl="0" eaLnBrk="1" latinLnBrk="0" hangingPunct="1">
        <a:defRPr sz="1793" kern="1200">
          <a:solidFill>
            <a:schemeClr val="tx1"/>
          </a:solidFill>
          <a:latin typeface="+mn-lt"/>
          <a:ea typeface="+mn-ea"/>
          <a:cs typeface="+mn-cs"/>
        </a:defRPr>
      </a:lvl6pPr>
      <a:lvl7pPr marL="2733102" algn="l" defTabSz="455516" rtl="0" eaLnBrk="1" latinLnBrk="0" hangingPunct="1">
        <a:defRPr sz="1793" kern="1200">
          <a:solidFill>
            <a:schemeClr val="tx1"/>
          </a:solidFill>
          <a:latin typeface="+mn-lt"/>
          <a:ea typeface="+mn-ea"/>
          <a:cs typeface="+mn-cs"/>
        </a:defRPr>
      </a:lvl7pPr>
      <a:lvl8pPr marL="3188618" algn="l" defTabSz="455516" rtl="0" eaLnBrk="1" latinLnBrk="0" hangingPunct="1">
        <a:defRPr sz="1793" kern="1200">
          <a:solidFill>
            <a:schemeClr val="tx1"/>
          </a:solidFill>
          <a:latin typeface="+mn-lt"/>
          <a:ea typeface="+mn-ea"/>
          <a:cs typeface="+mn-cs"/>
        </a:defRPr>
      </a:lvl8pPr>
      <a:lvl9pPr marL="3644135" algn="l" defTabSz="455516" rtl="0" eaLnBrk="1" latinLnBrk="0" hangingPunct="1">
        <a:defRPr sz="179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897905-B324-DC45-9A36-521E919CCC6B}"/>
              </a:ext>
            </a:extLst>
          </p:cNvPr>
          <p:cNvPicPr>
            <a:picLocks noChangeAspect="1"/>
          </p:cNvPicPr>
          <p:nvPr/>
        </p:nvPicPr>
        <p:blipFill rotWithShape="1">
          <a:blip r:embed="rId2"/>
          <a:srcRect l="19132" t="26563" r="18876" b="28529"/>
          <a:stretch/>
        </p:blipFill>
        <p:spPr>
          <a:xfrm>
            <a:off x="4450202" y="2834756"/>
            <a:ext cx="2779808" cy="963305"/>
          </a:xfrm>
          <a:prstGeom prst="rect">
            <a:avLst/>
          </a:prstGeom>
        </p:spPr>
      </p:pic>
    </p:spTree>
    <p:extLst>
      <p:ext uri="{BB962C8B-B14F-4D97-AF65-F5344CB8AC3E}">
        <p14:creationId xmlns:p14="http://schemas.microsoft.com/office/powerpoint/2010/main" val="1266870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pPr eaLnBrk="0" fontAlgn="base" hangingPunct="0">
              <a:spcBef>
                <a:spcPct val="0"/>
              </a:spcBef>
              <a:spcAft>
                <a:spcPct val="0"/>
              </a:spcAft>
            </a:pPr>
            <a:fld id="{D97C9332-06A4-8741-8892-83C10379AC79}" type="datetime1">
              <a:rPr lang="en-IN" smtClean="0">
                <a:solidFill>
                  <a:prstClr val="white"/>
                </a:solidFill>
                <a:latin typeface="Times New Roman" panose="02020603050405020304" pitchFamily="18" charset="0"/>
              </a:rPr>
              <a:pPr eaLnBrk="0" fontAlgn="base" hangingPunct="0">
                <a:spcBef>
                  <a:spcPct val="0"/>
                </a:spcBef>
                <a:spcAft>
                  <a:spcPct val="0"/>
                </a:spcAft>
              </a:pPr>
              <a:t>29-05-2023</a:t>
            </a:fld>
            <a:r>
              <a:rPr lang="en-US">
                <a:solidFill>
                  <a:prstClr val="white"/>
                </a:solidFill>
                <a:latin typeface="Times New Roman" panose="02020603050405020304" pitchFamily="18" charset="0"/>
              </a:rPr>
              <a:t> </a:t>
            </a:r>
            <a:r>
              <a:rPr lang="en-US" altLang="en-US">
                <a:solidFill>
                  <a:prstClr val="white"/>
                </a:solidFill>
                <a:latin typeface="Times New Roman" panose="02020603050405020304" pitchFamily="18" charset="0"/>
              </a:rPr>
              <a:t>| </a:t>
            </a:r>
            <a:r>
              <a:rPr lang="en-IN" altLang="en-US">
                <a:solidFill>
                  <a:prstClr val="white"/>
                </a:solidFill>
                <a:latin typeface="Times New Roman" panose="02020603050405020304" pitchFamily="18" charset="0"/>
              </a:rPr>
              <a:t>© Mphasis 2021  Proprietary and confidential information</a:t>
            </a:r>
            <a:endParaRPr lang="en-US" dirty="0">
              <a:solidFill>
                <a:prstClr val="white"/>
              </a:solidFill>
              <a:latin typeface="Times New Roman" panose="02020603050405020304" pitchFamily="18" charset="0"/>
            </a:endParaRPr>
          </a:p>
        </p:txBody>
      </p:sp>
      <p:sp>
        <p:nvSpPr>
          <p:cNvPr id="3" name="Slide Number Placeholder 2"/>
          <p:cNvSpPr>
            <a:spLocks noGrp="1"/>
          </p:cNvSpPr>
          <p:nvPr>
            <p:ph type="sldNum" sz="quarter" idx="4"/>
          </p:nvPr>
        </p:nvSpPr>
        <p:spPr/>
        <p:txBody>
          <a:bodyPr/>
          <a:lstStyle/>
          <a:p>
            <a:pPr eaLnBrk="0" fontAlgn="base" hangingPunct="0">
              <a:spcBef>
                <a:spcPct val="0"/>
              </a:spcBef>
              <a:spcAft>
                <a:spcPct val="0"/>
              </a:spcAft>
            </a:pPr>
            <a:fld id="{1755F6D2-49A6-E64A-811B-3E9DE07970BF}" type="slidenum">
              <a:rPr lang="en-US" smtClean="0">
                <a:solidFill>
                  <a:prstClr val="white"/>
                </a:solidFill>
                <a:latin typeface="Times New Roman" panose="02020603050405020304" pitchFamily="18" charset="0"/>
              </a:rPr>
              <a:pPr eaLnBrk="0" fontAlgn="base" hangingPunct="0">
                <a:spcBef>
                  <a:spcPct val="0"/>
                </a:spcBef>
                <a:spcAft>
                  <a:spcPct val="0"/>
                </a:spcAft>
              </a:pPr>
              <a:t>10</a:t>
            </a:fld>
            <a:endParaRPr lang="en-US" dirty="0">
              <a:solidFill>
                <a:prstClr val="white"/>
              </a:solidFill>
              <a:latin typeface="Times New Roman" panose="02020603050405020304" pitchFamily="18" charset="0"/>
            </a:endParaRPr>
          </a:p>
        </p:txBody>
      </p:sp>
      <p:sp>
        <p:nvSpPr>
          <p:cNvPr id="4" name="Text Placeholder 3"/>
          <p:cNvSpPr>
            <a:spLocks noGrp="1"/>
          </p:cNvSpPr>
          <p:nvPr>
            <p:ph type="body" sz="quarter" idx="15"/>
          </p:nvPr>
        </p:nvSpPr>
        <p:spPr/>
        <p:txBody>
          <a:bodyPr/>
          <a:lstStyle/>
          <a:p>
            <a:r>
              <a:rPr lang="en-US" dirty="0"/>
              <a:t>Convert to Binary</a:t>
            </a:r>
            <a:endParaRPr lang="en-GB" dirty="0"/>
          </a:p>
        </p:txBody>
      </p:sp>
      <p:sp>
        <p:nvSpPr>
          <p:cNvPr id="5" name="Rectangle 3"/>
          <p:cNvSpPr txBox="1">
            <a:spLocks noChangeArrowheads="1"/>
          </p:cNvSpPr>
          <p:nvPr/>
        </p:nvSpPr>
        <p:spPr>
          <a:xfrm>
            <a:off x="611190" y="822101"/>
            <a:ext cx="10214020" cy="4496873"/>
          </a:xfrm>
          <a:prstGeom prst="rect">
            <a:avLst/>
          </a:prstGeom>
        </p:spPr>
        <p:txBody>
          <a:bodyPr>
            <a:normAutofit/>
          </a:bodyPr>
          <a:lstStyle>
            <a:lvl1pPr marL="341637" indent="-341637" algn="l" defTabSz="455516" rtl="0" eaLnBrk="1" latinLnBrk="0" hangingPunct="1">
              <a:spcBef>
                <a:spcPct val="20000"/>
              </a:spcBef>
              <a:buFont typeface="Arial"/>
              <a:buChar char="•"/>
              <a:defRPr sz="3189" kern="1200">
                <a:solidFill>
                  <a:schemeClr val="tx1"/>
                </a:solidFill>
                <a:latin typeface="+mn-lt"/>
                <a:ea typeface="+mn-ea"/>
                <a:cs typeface="+mn-cs"/>
              </a:defRPr>
            </a:lvl1pPr>
            <a:lvl2pPr marL="740215" indent="-284698" algn="l" defTabSz="455516" rtl="0" eaLnBrk="1" latinLnBrk="0" hangingPunct="1">
              <a:spcBef>
                <a:spcPct val="20000"/>
              </a:spcBef>
              <a:buFont typeface="Arial"/>
              <a:buChar char="–"/>
              <a:defRPr sz="2791" kern="1200">
                <a:solidFill>
                  <a:schemeClr val="tx1"/>
                </a:solidFill>
                <a:latin typeface="+mn-lt"/>
                <a:ea typeface="+mn-ea"/>
                <a:cs typeface="+mn-cs"/>
              </a:defRPr>
            </a:lvl2pPr>
            <a:lvl3pPr marL="1138793" indent="-227759" algn="l" defTabSz="455516" rtl="0" eaLnBrk="1" latinLnBrk="0" hangingPunct="1">
              <a:spcBef>
                <a:spcPct val="20000"/>
              </a:spcBef>
              <a:buFont typeface="Arial"/>
              <a:buChar char="•"/>
              <a:defRPr sz="2392" kern="1200">
                <a:solidFill>
                  <a:schemeClr val="tx1"/>
                </a:solidFill>
                <a:latin typeface="+mn-lt"/>
                <a:ea typeface="+mn-ea"/>
                <a:cs typeface="+mn-cs"/>
              </a:defRPr>
            </a:lvl3pPr>
            <a:lvl4pPr marL="1594309" indent="-227759" algn="l" defTabSz="455516" rtl="0" eaLnBrk="1" latinLnBrk="0" hangingPunct="1">
              <a:spcBef>
                <a:spcPct val="20000"/>
              </a:spcBef>
              <a:buFont typeface="Arial"/>
              <a:buChar char="–"/>
              <a:defRPr sz="1993" kern="1200">
                <a:solidFill>
                  <a:schemeClr val="tx1"/>
                </a:solidFill>
                <a:latin typeface="+mn-lt"/>
                <a:ea typeface="+mn-ea"/>
                <a:cs typeface="+mn-cs"/>
              </a:defRPr>
            </a:lvl4pPr>
            <a:lvl5pPr marL="2049826" indent="-227759" algn="l" defTabSz="455516" rtl="0" eaLnBrk="1" latinLnBrk="0" hangingPunct="1">
              <a:spcBef>
                <a:spcPct val="20000"/>
              </a:spcBef>
              <a:buFont typeface="Arial"/>
              <a:buChar char="»"/>
              <a:defRPr sz="1993" kern="1200">
                <a:solidFill>
                  <a:schemeClr val="tx1"/>
                </a:solidFill>
                <a:latin typeface="+mn-lt"/>
                <a:ea typeface="+mn-ea"/>
                <a:cs typeface="+mn-cs"/>
              </a:defRPr>
            </a:lvl5pPr>
            <a:lvl6pPr marL="2505344" indent="-227759" algn="l" defTabSz="455516" rtl="0" eaLnBrk="1" latinLnBrk="0" hangingPunct="1">
              <a:spcBef>
                <a:spcPct val="20000"/>
              </a:spcBef>
              <a:buFont typeface="Arial"/>
              <a:buChar char="•"/>
              <a:defRPr sz="1993" kern="1200">
                <a:solidFill>
                  <a:schemeClr val="tx1"/>
                </a:solidFill>
                <a:latin typeface="+mn-lt"/>
                <a:ea typeface="+mn-ea"/>
                <a:cs typeface="+mn-cs"/>
              </a:defRPr>
            </a:lvl6pPr>
            <a:lvl7pPr marL="2960860" indent="-227759" algn="l" defTabSz="455516" rtl="0" eaLnBrk="1" latinLnBrk="0" hangingPunct="1">
              <a:spcBef>
                <a:spcPct val="20000"/>
              </a:spcBef>
              <a:buFont typeface="Arial"/>
              <a:buChar char="•"/>
              <a:defRPr sz="1993" kern="1200">
                <a:solidFill>
                  <a:schemeClr val="tx1"/>
                </a:solidFill>
                <a:latin typeface="+mn-lt"/>
                <a:ea typeface="+mn-ea"/>
                <a:cs typeface="+mn-cs"/>
              </a:defRPr>
            </a:lvl7pPr>
            <a:lvl8pPr marL="3416376" indent="-227759" algn="l" defTabSz="455516" rtl="0" eaLnBrk="1" latinLnBrk="0" hangingPunct="1">
              <a:spcBef>
                <a:spcPct val="20000"/>
              </a:spcBef>
              <a:buFont typeface="Arial"/>
              <a:buChar char="•"/>
              <a:defRPr sz="1993" kern="1200">
                <a:solidFill>
                  <a:schemeClr val="tx1"/>
                </a:solidFill>
                <a:latin typeface="+mn-lt"/>
                <a:ea typeface="+mn-ea"/>
                <a:cs typeface="+mn-cs"/>
              </a:defRPr>
            </a:lvl8pPr>
            <a:lvl9pPr marL="3871893" indent="-227759" algn="l" defTabSz="455516" rtl="0" eaLnBrk="1" latinLnBrk="0" hangingPunct="1">
              <a:spcBef>
                <a:spcPct val="20000"/>
              </a:spcBef>
              <a:buFont typeface="Arial"/>
              <a:buChar char="•"/>
              <a:defRPr sz="1993" kern="1200">
                <a:solidFill>
                  <a:schemeClr val="tx1"/>
                </a:solidFill>
                <a:latin typeface="+mn-lt"/>
                <a:ea typeface="+mn-ea"/>
                <a:cs typeface="+mn-cs"/>
              </a:defRPr>
            </a:lvl9pPr>
          </a:lstStyle>
          <a:p>
            <a:pPr indent="-176213">
              <a:spcBef>
                <a:spcPct val="0"/>
              </a:spcBef>
              <a:defRPr/>
            </a:pPr>
            <a:r>
              <a:rPr lang="en-US" sz="2000" dirty="0"/>
              <a:t>Converts the packed decimal number in the 8 byte field (in double word boundary) to an integer in the 2’s complement binary number system.</a:t>
            </a:r>
          </a:p>
          <a:p>
            <a:pPr indent="-176213">
              <a:spcBef>
                <a:spcPct val="0"/>
              </a:spcBef>
              <a:defRPr/>
            </a:pPr>
            <a:r>
              <a:rPr lang="en-US" sz="2000" dirty="0"/>
              <a:t>Instruction checks both the sign code and the digit code of the packed decimal number for validity.</a:t>
            </a:r>
          </a:p>
          <a:p>
            <a:pPr indent="-176213">
              <a:spcBef>
                <a:spcPct val="0"/>
              </a:spcBef>
              <a:defRPr/>
            </a:pPr>
            <a:r>
              <a:rPr lang="en-US" sz="2000" dirty="0"/>
              <a:t>CVB	R1,D2(X2,B2)</a:t>
            </a:r>
          </a:p>
          <a:p>
            <a:pPr marL="165424" indent="0">
              <a:spcBef>
                <a:spcPct val="0"/>
              </a:spcBef>
              <a:buNone/>
              <a:defRPr/>
            </a:pPr>
            <a:endParaRPr lang="en-US" sz="2000" dirty="0"/>
          </a:p>
          <a:p>
            <a:pPr indent="-176213">
              <a:spcBef>
                <a:spcPct val="0"/>
              </a:spcBef>
              <a:defRPr/>
            </a:pPr>
            <a:endParaRPr lang="en-US" sz="2000" dirty="0"/>
          </a:p>
          <a:p>
            <a:pPr indent="-176213">
              <a:spcBef>
                <a:spcPct val="0"/>
              </a:spcBef>
              <a:defRPr/>
            </a:pPr>
            <a:endParaRPr lang="en-US" sz="2000" dirty="0"/>
          </a:p>
          <a:p>
            <a:pPr indent="-176213">
              <a:spcBef>
                <a:spcPct val="0"/>
              </a:spcBef>
              <a:defRPr/>
            </a:pPr>
            <a:endParaRPr lang="en-US" sz="2000" dirty="0"/>
          </a:p>
          <a:p>
            <a:pPr indent="-176213">
              <a:spcBef>
                <a:spcPct val="0"/>
              </a:spcBef>
              <a:defRPr/>
            </a:pPr>
            <a:r>
              <a:rPr lang="en-US" sz="2000" dirty="0"/>
              <a:t>Format – RX</a:t>
            </a:r>
          </a:p>
          <a:p>
            <a:pPr indent="-176213">
              <a:spcBef>
                <a:spcPct val="0"/>
              </a:spcBef>
              <a:defRPr/>
            </a:pPr>
            <a:r>
              <a:rPr lang="en-US" sz="2000" dirty="0"/>
              <a:t>Condition Code – Not Changed</a:t>
            </a:r>
          </a:p>
          <a:p>
            <a:pPr indent="-176213">
              <a:spcBef>
                <a:spcPct val="0"/>
              </a:spcBef>
              <a:defRPr/>
            </a:pPr>
            <a:r>
              <a:rPr lang="en-US" sz="2000" dirty="0"/>
              <a:t>Exceptions – Data Exception, Fixed point Divide, Access – Fetch 2nd operand</a:t>
            </a:r>
          </a:p>
          <a:p>
            <a:pPr indent="-176213">
              <a:spcBef>
                <a:spcPct val="0"/>
              </a:spcBef>
              <a:defRPr/>
            </a:pPr>
            <a:endParaRPr lang="en-US" sz="2000" dirty="0"/>
          </a:p>
        </p:txBody>
      </p:sp>
      <p:pic>
        <p:nvPicPr>
          <p:cNvPr id="6" name="Picture 5"/>
          <p:cNvPicPr>
            <a:picLocks noChangeAspect="1"/>
          </p:cNvPicPr>
          <p:nvPr/>
        </p:nvPicPr>
        <p:blipFill>
          <a:blip r:embed="rId2"/>
          <a:stretch>
            <a:fillRect/>
          </a:stretch>
        </p:blipFill>
        <p:spPr>
          <a:xfrm>
            <a:off x="1306421" y="2710842"/>
            <a:ext cx="6230652" cy="719390"/>
          </a:xfrm>
          <a:prstGeom prst="rect">
            <a:avLst/>
          </a:prstGeom>
        </p:spPr>
      </p:pic>
    </p:spTree>
    <p:extLst>
      <p:ext uri="{BB962C8B-B14F-4D97-AF65-F5344CB8AC3E}">
        <p14:creationId xmlns:p14="http://schemas.microsoft.com/office/powerpoint/2010/main" val="1844928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pPr eaLnBrk="0" fontAlgn="base" hangingPunct="0">
              <a:spcBef>
                <a:spcPct val="0"/>
              </a:spcBef>
              <a:spcAft>
                <a:spcPct val="0"/>
              </a:spcAft>
            </a:pPr>
            <a:fld id="{D97C9332-06A4-8741-8892-83C10379AC79}" type="datetime1">
              <a:rPr lang="en-IN" smtClean="0">
                <a:solidFill>
                  <a:prstClr val="white"/>
                </a:solidFill>
                <a:latin typeface="Times New Roman" panose="02020603050405020304" pitchFamily="18" charset="0"/>
              </a:rPr>
              <a:pPr eaLnBrk="0" fontAlgn="base" hangingPunct="0">
                <a:spcBef>
                  <a:spcPct val="0"/>
                </a:spcBef>
                <a:spcAft>
                  <a:spcPct val="0"/>
                </a:spcAft>
              </a:pPr>
              <a:t>29-05-2023</a:t>
            </a:fld>
            <a:r>
              <a:rPr lang="en-US">
                <a:solidFill>
                  <a:prstClr val="white"/>
                </a:solidFill>
                <a:latin typeface="Times New Roman" panose="02020603050405020304" pitchFamily="18" charset="0"/>
              </a:rPr>
              <a:t> </a:t>
            </a:r>
            <a:r>
              <a:rPr lang="en-US" altLang="en-US">
                <a:solidFill>
                  <a:prstClr val="white"/>
                </a:solidFill>
                <a:latin typeface="Times New Roman" panose="02020603050405020304" pitchFamily="18" charset="0"/>
              </a:rPr>
              <a:t>| </a:t>
            </a:r>
            <a:r>
              <a:rPr lang="en-IN" altLang="en-US">
                <a:solidFill>
                  <a:prstClr val="white"/>
                </a:solidFill>
                <a:latin typeface="Times New Roman" panose="02020603050405020304" pitchFamily="18" charset="0"/>
              </a:rPr>
              <a:t>© Mphasis 2021  Proprietary and confidential information</a:t>
            </a:r>
            <a:endParaRPr lang="en-US" dirty="0">
              <a:solidFill>
                <a:prstClr val="white"/>
              </a:solidFill>
              <a:latin typeface="Times New Roman" panose="02020603050405020304" pitchFamily="18" charset="0"/>
            </a:endParaRPr>
          </a:p>
        </p:txBody>
      </p:sp>
      <p:sp>
        <p:nvSpPr>
          <p:cNvPr id="3" name="Slide Number Placeholder 2"/>
          <p:cNvSpPr>
            <a:spLocks noGrp="1"/>
          </p:cNvSpPr>
          <p:nvPr>
            <p:ph type="sldNum" sz="quarter" idx="4"/>
          </p:nvPr>
        </p:nvSpPr>
        <p:spPr/>
        <p:txBody>
          <a:bodyPr/>
          <a:lstStyle/>
          <a:p>
            <a:pPr eaLnBrk="0" fontAlgn="base" hangingPunct="0">
              <a:spcBef>
                <a:spcPct val="0"/>
              </a:spcBef>
              <a:spcAft>
                <a:spcPct val="0"/>
              </a:spcAft>
            </a:pPr>
            <a:fld id="{1755F6D2-49A6-E64A-811B-3E9DE07970BF}" type="slidenum">
              <a:rPr lang="en-US" smtClean="0">
                <a:solidFill>
                  <a:prstClr val="white"/>
                </a:solidFill>
                <a:latin typeface="Times New Roman" panose="02020603050405020304" pitchFamily="18" charset="0"/>
              </a:rPr>
              <a:pPr eaLnBrk="0" fontAlgn="base" hangingPunct="0">
                <a:spcBef>
                  <a:spcPct val="0"/>
                </a:spcBef>
                <a:spcAft>
                  <a:spcPct val="0"/>
                </a:spcAft>
              </a:pPr>
              <a:t>11</a:t>
            </a:fld>
            <a:endParaRPr lang="en-US" dirty="0">
              <a:solidFill>
                <a:prstClr val="white"/>
              </a:solidFill>
              <a:latin typeface="Times New Roman" panose="02020603050405020304" pitchFamily="18" charset="0"/>
            </a:endParaRPr>
          </a:p>
        </p:txBody>
      </p:sp>
      <p:sp>
        <p:nvSpPr>
          <p:cNvPr id="4" name="Text Placeholder 3"/>
          <p:cNvSpPr>
            <a:spLocks noGrp="1"/>
          </p:cNvSpPr>
          <p:nvPr>
            <p:ph type="body" sz="quarter" idx="15"/>
          </p:nvPr>
        </p:nvSpPr>
        <p:spPr/>
        <p:txBody>
          <a:bodyPr/>
          <a:lstStyle/>
          <a:p>
            <a:r>
              <a:rPr lang="en-US" dirty="0"/>
              <a:t>Convert to Binary 	</a:t>
            </a:r>
            <a:endParaRPr lang="en-GB" dirty="0"/>
          </a:p>
        </p:txBody>
      </p:sp>
      <p:sp>
        <p:nvSpPr>
          <p:cNvPr id="5" name="Rectangle 3"/>
          <p:cNvSpPr txBox="1">
            <a:spLocks noChangeArrowheads="1"/>
          </p:cNvSpPr>
          <p:nvPr/>
        </p:nvSpPr>
        <p:spPr bwMode="auto">
          <a:xfrm>
            <a:off x="611190" y="882081"/>
            <a:ext cx="10567672" cy="463254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1637" indent="-341637" algn="l" defTabSz="455516" rtl="0" eaLnBrk="1" latinLnBrk="0" hangingPunct="1">
              <a:spcBef>
                <a:spcPct val="20000"/>
              </a:spcBef>
              <a:buFont typeface="Arial"/>
              <a:buChar char="•"/>
              <a:defRPr sz="3189" kern="1200">
                <a:solidFill>
                  <a:schemeClr val="tx1"/>
                </a:solidFill>
                <a:latin typeface="+mn-lt"/>
                <a:ea typeface="+mn-ea"/>
                <a:cs typeface="+mn-cs"/>
              </a:defRPr>
            </a:lvl1pPr>
            <a:lvl2pPr marL="740215" indent="-284698" algn="l" defTabSz="455516" rtl="0" eaLnBrk="1" latinLnBrk="0" hangingPunct="1">
              <a:spcBef>
                <a:spcPct val="20000"/>
              </a:spcBef>
              <a:buFont typeface="Arial"/>
              <a:buChar char="–"/>
              <a:defRPr sz="2791" kern="1200">
                <a:solidFill>
                  <a:schemeClr val="tx1"/>
                </a:solidFill>
                <a:latin typeface="+mn-lt"/>
                <a:ea typeface="+mn-ea"/>
                <a:cs typeface="+mn-cs"/>
              </a:defRPr>
            </a:lvl2pPr>
            <a:lvl3pPr marL="1138793" indent="-227759" algn="l" defTabSz="455516" rtl="0" eaLnBrk="1" latinLnBrk="0" hangingPunct="1">
              <a:spcBef>
                <a:spcPct val="20000"/>
              </a:spcBef>
              <a:buFont typeface="Arial"/>
              <a:buChar char="•"/>
              <a:defRPr sz="2392" kern="1200">
                <a:solidFill>
                  <a:schemeClr val="tx1"/>
                </a:solidFill>
                <a:latin typeface="+mn-lt"/>
                <a:ea typeface="+mn-ea"/>
                <a:cs typeface="+mn-cs"/>
              </a:defRPr>
            </a:lvl3pPr>
            <a:lvl4pPr marL="1594309" indent="-227759" algn="l" defTabSz="455516" rtl="0" eaLnBrk="1" latinLnBrk="0" hangingPunct="1">
              <a:spcBef>
                <a:spcPct val="20000"/>
              </a:spcBef>
              <a:buFont typeface="Arial"/>
              <a:buChar char="–"/>
              <a:defRPr sz="1993" kern="1200">
                <a:solidFill>
                  <a:schemeClr val="tx1"/>
                </a:solidFill>
                <a:latin typeface="+mn-lt"/>
                <a:ea typeface="+mn-ea"/>
                <a:cs typeface="+mn-cs"/>
              </a:defRPr>
            </a:lvl4pPr>
            <a:lvl5pPr marL="2049826" indent="-227759" algn="l" defTabSz="455516" rtl="0" eaLnBrk="1" latinLnBrk="0" hangingPunct="1">
              <a:spcBef>
                <a:spcPct val="20000"/>
              </a:spcBef>
              <a:buFont typeface="Arial"/>
              <a:buChar char="»"/>
              <a:defRPr sz="1993" kern="1200">
                <a:solidFill>
                  <a:schemeClr val="tx1"/>
                </a:solidFill>
                <a:latin typeface="+mn-lt"/>
                <a:ea typeface="+mn-ea"/>
                <a:cs typeface="+mn-cs"/>
              </a:defRPr>
            </a:lvl5pPr>
            <a:lvl6pPr marL="2505344" indent="-227759" algn="l" defTabSz="455516" rtl="0" eaLnBrk="1" latinLnBrk="0" hangingPunct="1">
              <a:spcBef>
                <a:spcPct val="20000"/>
              </a:spcBef>
              <a:buFont typeface="Arial"/>
              <a:buChar char="•"/>
              <a:defRPr sz="1993" kern="1200">
                <a:solidFill>
                  <a:schemeClr val="tx1"/>
                </a:solidFill>
                <a:latin typeface="+mn-lt"/>
                <a:ea typeface="+mn-ea"/>
                <a:cs typeface="+mn-cs"/>
              </a:defRPr>
            </a:lvl6pPr>
            <a:lvl7pPr marL="2960860" indent="-227759" algn="l" defTabSz="455516" rtl="0" eaLnBrk="1" latinLnBrk="0" hangingPunct="1">
              <a:spcBef>
                <a:spcPct val="20000"/>
              </a:spcBef>
              <a:buFont typeface="Arial"/>
              <a:buChar char="•"/>
              <a:defRPr sz="1993" kern="1200">
                <a:solidFill>
                  <a:schemeClr val="tx1"/>
                </a:solidFill>
                <a:latin typeface="+mn-lt"/>
                <a:ea typeface="+mn-ea"/>
                <a:cs typeface="+mn-cs"/>
              </a:defRPr>
            </a:lvl7pPr>
            <a:lvl8pPr marL="3416376" indent="-227759" algn="l" defTabSz="455516" rtl="0" eaLnBrk="1" latinLnBrk="0" hangingPunct="1">
              <a:spcBef>
                <a:spcPct val="20000"/>
              </a:spcBef>
              <a:buFont typeface="Arial"/>
              <a:buChar char="•"/>
              <a:defRPr sz="1993" kern="1200">
                <a:solidFill>
                  <a:schemeClr val="tx1"/>
                </a:solidFill>
                <a:latin typeface="+mn-lt"/>
                <a:ea typeface="+mn-ea"/>
                <a:cs typeface="+mn-cs"/>
              </a:defRPr>
            </a:lvl8pPr>
            <a:lvl9pPr marL="3871893" indent="-227759" algn="l" defTabSz="455516" rtl="0" eaLnBrk="1" latinLnBrk="0" hangingPunct="1">
              <a:spcBef>
                <a:spcPct val="20000"/>
              </a:spcBef>
              <a:buFont typeface="Arial"/>
              <a:buChar char="•"/>
              <a:defRPr sz="1993" kern="1200">
                <a:solidFill>
                  <a:schemeClr val="tx1"/>
                </a:solidFill>
                <a:latin typeface="+mn-lt"/>
                <a:ea typeface="+mn-ea"/>
                <a:cs typeface="+mn-cs"/>
              </a:defRPr>
            </a:lvl9pPr>
          </a:lstStyle>
          <a:p>
            <a:pPr indent="-176213">
              <a:lnSpc>
                <a:spcPct val="150000"/>
              </a:lnSpc>
              <a:spcBef>
                <a:spcPct val="0"/>
              </a:spcBef>
            </a:pPr>
            <a:r>
              <a:rPr lang="en-US" altLang="en-US" sz="2000" dirty="0" err="1"/>
              <a:t>Eg</a:t>
            </a:r>
            <a:r>
              <a:rPr lang="en-US" altLang="en-US" sz="2000" dirty="0"/>
              <a:t>., CVB		R1,8(R2)</a:t>
            </a:r>
          </a:p>
          <a:p>
            <a:pPr indent="-176213">
              <a:lnSpc>
                <a:spcPct val="150000"/>
              </a:lnSpc>
              <a:spcBef>
                <a:spcPct val="0"/>
              </a:spcBef>
            </a:pPr>
            <a:r>
              <a:rPr lang="en-US" altLang="en-US" sz="2000" dirty="0"/>
              <a:t>Op code – 4F 10 20 08</a:t>
            </a:r>
          </a:p>
          <a:p>
            <a:pPr indent="-176213">
              <a:lnSpc>
                <a:spcPct val="150000"/>
              </a:lnSpc>
              <a:spcBef>
                <a:spcPct val="0"/>
              </a:spcBef>
            </a:pPr>
            <a:endParaRPr lang="en-US" altLang="en-US" sz="2000" dirty="0"/>
          </a:p>
          <a:p>
            <a:pPr indent="-176213">
              <a:lnSpc>
                <a:spcPct val="150000"/>
              </a:lnSpc>
              <a:spcBef>
                <a:spcPct val="0"/>
              </a:spcBef>
            </a:pPr>
            <a:endParaRPr lang="en-US" altLang="en-US" sz="2000" dirty="0"/>
          </a:p>
        </p:txBody>
      </p:sp>
      <p:pic>
        <p:nvPicPr>
          <p:cNvPr id="6" name="Picture 5"/>
          <p:cNvPicPr>
            <a:picLocks noChangeAspect="1"/>
          </p:cNvPicPr>
          <p:nvPr/>
        </p:nvPicPr>
        <p:blipFill>
          <a:blip r:embed="rId2"/>
          <a:stretch>
            <a:fillRect/>
          </a:stretch>
        </p:blipFill>
        <p:spPr>
          <a:xfrm>
            <a:off x="2379949" y="1938712"/>
            <a:ext cx="6230652" cy="2670279"/>
          </a:xfrm>
          <a:prstGeom prst="rect">
            <a:avLst/>
          </a:prstGeom>
        </p:spPr>
      </p:pic>
    </p:spTree>
    <p:extLst>
      <p:ext uri="{BB962C8B-B14F-4D97-AF65-F5344CB8AC3E}">
        <p14:creationId xmlns:p14="http://schemas.microsoft.com/office/powerpoint/2010/main" val="1463071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pPr eaLnBrk="0" fontAlgn="base" hangingPunct="0">
              <a:spcBef>
                <a:spcPct val="0"/>
              </a:spcBef>
              <a:spcAft>
                <a:spcPct val="0"/>
              </a:spcAft>
            </a:pPr>
            <a:fld id="{D97C9332-06A4-8741-8892-83C10379AC79}" type="datetime1">
              <a:rPr lang="en-IN" smtClean="0">
                <a:solidFill>
                  <a:prstClr val="white"/>
                </a:solidFill>
                <a:latin typeface="Times New Roman" panose="02020603050405020304" pitchFamily="18" charset="0"/>
              </a:rPr>
              <a:pPr eaLnBrk="0" fontAlgn="base" hangingPunct="0">
                <a:spcBef>
                  <a:spcPct val="0"/>
                </a:spcBef>
                <a:spcAft>
                  <a:spcPct val="0"/>
                </a:spcAft>
              </a:pPr>
              <a:t>29-05-2023</a:t>
            </a:fld>
            <a:r>
              <a:rPr lang="en-US">
                <a:solidFill>
                  <a:prstClr val="white"/>
                </a:solidFill>
                <a:latin typeface="Times New Roman" panose="02020603050405020304" pitchFamily="18" charset="0"/>
              </a:rPr>
              <a:t> </a:t>
            </a:r>
            <a:r>
              <a:rPr lang="en-US" altLang="en-US">
                <a:solidFill>
                  <a:prstClr val="white"/>
                </a:solidFill>
                <a:latin typeface="Times New Roman" panose="02020603050405020304" pitchFamily="18" charset="0"/>
              </a:rPr>
              <a:t>| </a:t>
            </a:r>
            <a:r>
              <a:rPr lang="en-IN" altLang="en-US">
                <a:solidFill>
                  <a:prstClr val="white"/>
                </a:solidFill>
                <a:latin typeface="Times New Roman" panose="02020603050405020304" pitchFamily="18" charset="0"/>
              </a:rPr>
              <a:t>© Mphasis 2021  Proprietary and confidential information</a:t>
            </a:r>
            <a:endParaRPr lang="en-US" dirty="0">
              <a:solidFill>
                <a:prstClr val="white"/>
              </a:solidFill>
              <a:latin typeface="Times New Roman" panose="02020603050405020304" pitchFamily="18" charset="0"/>
            </a:endParaRPr>
          </a:p>
        </p:txBody>
      </p:sp>
      <p:sp>
        <p:nvSpPr>
          <p:cNvPr id="3" name="Slide Number Placeholder 2"/>
          <p:cNvSpPr>
            <a:spLocks noGrp="1"/>
          </p:cNvSpPr>
          <p:nvPr>
            <p:ph type="sldNum" sz="quarter" idx="4"/>
          </p:nvPr>
        </p:nvSpPr>
        <p:spPr/>
        <p:txBody>
          <a:bodyPr/>
          <a:lstStyle/>
          <a:p>
            <a:pPr eaLnBrk="0" fontAlgn="base" hangingPunct="0">
              <a:spcBef>
                <a:spcPct val="0"/>
              </a:spcBef>
              <a:spcAft>
                <a:spcPct val="0"/>
              </a:spcAft>
            </a:pPr>
            <a:fld id="{1755F6D2-49A6-E64A-811B-3E9DE07970BF}" type="slidenum">
              <a:rPr lang="en-US" smtClean="0">
                <a:solidFill>
                  <a:prstClr val="white"/>
                </a:solidFill>
                <a:latin typeface="Times New Roman" panose="02020603050405020304" pitchFamily="18" charset="0"/>
              </a:rPr>
              <a:pPr eaLnBrk="0" fontAlgn="base" hangingPunct="0">
                <a:spcBef>
                  <a:spcPct val="0"/>
                </a:spcBef>
                <a:spcAft>
                  <a:spcPct val="0"/>
                </a:spcAft>
              </a:pPr>
              <a:t>12</a:t>
            </a:fld>
            <a:endParaRPr lang="en-US" dirty="0">
              <a:solidFill>
                <a:prstClr val="white"/>
              </a:solidFill>
              <a:latin typeface="Times New Roman" panose="02020603050405020304" pitchFamily="18" charset="0"/>
            </a:endParaRPr>
          </a:p>
        </p:txBody>
      </p:sp>
      <p:sp>
        <p:nvSpPr>
          <p:cNvPr id="4" name="Text Placeholder 3"/>
          <p:cNvSpPr>
            <a:spLocks noGrp="1"/>
          </p:cNvSpPr>
          <p:nvPr>
            <p:ph type="body" sz="quarter" idx="15"/>
          </p:nvPr>
        </p:nvSpPr>
        <p:spPr/>
        <p:txBody>
          <a:bodyPr/>
          <a:lstStyle/>
          <a:p>
            <a:r>
              <a:rPr lang="en-US" dirty="0"/>
              <a:t>Convert to Decimal</a:t>
            </a:r>
            <a:endParaRPr lang="en-GB" dirty="0"/>
          </a:p>
        </p:txBody>
      </p:sp>
      <p:sp>
        <p:nvSpPr>
          <p:cNvPr id="5" name="Rectangle 3"/>
          <p:cNvSpPr txBox="1">
            <a:spLocks noChangeArrowheads="1"/>
          </p:cNvSpPr>
          <p:nvPr/>
        </p:nvSpPr>
        <p:spPr>
          <a:xfrm>
            <a:off x="838202" y="789464"/>
            <a:ext cx="9877021" cy="4825724"/>
          </a:xfrm>
          <a:prstGeom prst="rect">
            <a:avLst/>
          </a:prstGeom>
        </p:spPr>
        <p:txBody>
          <a:bodyPr>
            <a:normAutofit/>
          </a:bodyPr>
          <a:lstStyle>
            <a:lvl1pPr marL="341637" indent="-341637" algn="l" defTabSz="455516" rtl="0" eaLnBrk="1" latinLnBrk="0" hangingPunct="1">
              <a:spcBef>
                <a:spcPct val="20000"/>
              </a:spcBef>
              <a:buFont typeface="Arial"/>
              <a:buChar char="•"/>
              <a:defRPr sz="3189" kern="1200">
                <a:solidFill>
                  <a:schemeClr val="tx1"/>
                </a:solidFill>
                <a:latin typeface="+mn-lt"/>
                <a:ea typeface="+mn-ea"/>
                <a:cs typeface="+mn-cs"/>
              </a:defRPr>
            </a:lvl1pPr>
            <a:lvl2pPr marL="740215" indent="-284698" algn="l" defTabSz="455516" rtl="0" eaLnBrk="1" latinLnBrk="0" hangingPunct="1">
              <a:spcBef>
                <a:spcPct val="20000"/>
              </a:spcBef>
              <a:buFont typeface="Arial"/>
              <a:buChar char="–"/>
              <a:defRPr sz="2791" kern="1200">
                <a:solidFill>
                  <a:schemeClr val="tx1"/>
                </a:solidFill>
                <a:latin typeface="+mn-lt"/>
                <a:ea typeface="+mn-ea"/>
                <a:cs typeface="+mn-cs"/>
              </a:defRPr>
            </a:lvl2pPr>
            <a:lvl3pPr marL="1138793" indent="-227759" algn="l" defTabSz="455516" rtl="0" eaLnBrk="1" latinLnBrk="0" hangingPunct="1">
              <a:spcBef>
                <a:spcPct val="20000"/>
              </a:spcBef>
              <a:buFont typeface="Arial"/>
              <a:buChar char="•"/>
              <a:defRPr sz="2392" kern="1200">
                <a:solidFill>
                  <a:schemeClr val="tx1"/>
                </a:solidFill>
                <a:latin typeface="+mn-lt"/>
                <a:ea typeface="+mn-ea"/>
                <a:cs typeface="+mn-cs"/>
              </a:defRPr>
            </a:lvl3pPr>
            <a:lvl4pPr marL="1594309" indent="-227759" algn="l" defTabSz="455516" rtl="0" eaLnBrk="1" latinLnBrk="0" hangingPunct="1">
              <a:spcBef>
                <a:spcPct val="20000"/>
              </a:spcBef>
              <a:buFont typeface="Arial"/>
              <a:buChar char="–"/>
              <a:defRPr sz="1993" kern="1200">
                <a:solidFill>
                  <a:schemeClr val="tx1"/>
                </a:solidFill>
                <a:latin typeface="+mn-lt"/>
                <a:ea typeface="+mn-ea"/>
                <a:cs typeface="+mn-cs"/>
              </a:defRPr>
            </a:lvl4pPr>
            <a:lvl5pPr marL="2049826" indent="-227759" algn="l" defTabSz="455516" rtl="0" eaLnBrk="1" latinLnBrk="0" hangingPunct="1">
              <a:spcBef>
                <a:spcPct val="20000"/>
              </a:spcBef>
              <a:buFont typeface="Arial"/>
              <a:buChar char="»"/>
              <a:defRPr sz="1993" kern="1200">
                <a:solidFill>
                  <a:schemeClr val="tx1"/>
                </a:solidFill>
                <a:latin typeface="+mn-lt"/>
                <a:ea typeface="+mn-ea"/>
                <a:cs typeface="+mn-cs"/>
              </a:defRPr>
            </a:lvl5pPr>
            <a:lvl6pPr marL="2505344" indent="-227759" algn="l" defTabSz="455516" rtl="0" eaLnBrk="1" latinLnBrk="0" hangingPunct="1">
              <a:spcBef>
                <a:spcPct val="20000"/>
              </a:spcBef>
              <a:buFont typeface="Arial"/>
              <a:buChar char="•"/>
              <a:defRPr sz="1993" kern="1200">
                <a:solidFill>
                  <a:schemeClr val="tx1"/>
                </a:solidFill>
                <a:latin typeface="+mn-lt"/>
                <a:ea typeface="+mn-ea"/>
                <a:cs typeface="+mn-cs"/>
              </a:defRPr>
            </a:lvl6pPr>
            <a:lvl7pPr marL="2960860" indent="-227759" algn="l" defTabSz="455516" rtl="0" eaLnBrk="1" latinLnBrk="0" hangingPunct="1">
              <a:spcBef>
                <a:spcPct val="20000"/>
              </a:spcBef>
              <a:buFont typeface="Arial"/>
              <a:buChar char="•"/>
              <a:defRPr sz="1993" kern="1200">
                <a:solidFill>
                  <a:schemeClr val="tx1"/>
                </a:solidFill>
                <a:latin typeface="+mn-lt"/>
                <a:ea typeface="+mn-ea"/>
                <a:cs typeface="+mn-cs"/>
              </a:defRPr>
            </a:lvl7pPr>
            <a:lvl8pPr marL="3416376" indent="-227759" algn="l" defTabSz="455516" rtl="0" eaLnBrk="1" latinLnBrk="0" hangingPunct="1">
              <a:spcBef>
                <a:spcPct val="20000"/>
              </a:spcBef>
              <a:buFont typeface="Arial"/>
              <a:buChar char="•"/>
              <a:defRPr sz="1993" kern="1200">
                <a:solidFill>
                  <a:schemeClr val="tx1"/>
                </a:solidFill>
                <a:latin typeface="+mn-lt"/>
                <a:ea typeface="+mn-ea"/>
                <a:cs typeface="+mn-cs"/>
              </a:defRPr>
            </a:lvl8pPr>
            <a:lvl9pPr marL="3871893" indent="-227759" algn="l" defTabSz="455516" rtl="0" eaLnBrk="1" latinLnBrk="0" hangingPunct="1">
              <a:spcBef>
                <a:spcPct val="20000"/>
              </a:spcBef>
              <a:buFont typeface="Arial"/>
              <a:buChar char="•"/>
              <a:defRPr sz="1993" kern="1200">
                <a:solidFill>
                  <a:schemeClr val="tx1"/>
                </a:solidFill>
                <a:latin typeface="+mn-lt"/>
                <a:ea typeface="+mn-ea"/>
                <a:cs typeface="+mn-cs"/>
              </a:defRPr>
            </a:lvl9pPr>
          </a:lstStyle>
          <a:p>
            <a:pPr indent="-176213">
              <a:spcBef>
                <a:spcPct val="0"/>
              </a:spcBef>
              <a:defRPr/>
            </a:pPr>
            <a:r>
              <a:rPr lang="en-US" sz="2000" dirty="0"/>
              <a:t>Converts a 32 bit signed binary integer in the Register R1 to an 8 byte packed-decimal number at the second operand location.</a:t>
            </a:r>
          </a:p>
          <a:p>
            <a:pPr indent="-176213">
              <a:spcBef>
                <a:spcPct val="0"/>
              </a:spcBef>
              <a:defRPr/>
            </a:pPr>
            <a:r>
              <a:rPr lang="en-US" sz="2000" dirty="0"/>
              <a:t>Pads the left of the result with zeros.</a:t>
            </a:r>
          </a:p>
          <a:p>
            <a:pPr indent="-176213">
              <a:spcBef>
                <a:spcPct val="0"/>
              </a:spcBef>
              <a:defRPr/>
            </a:pPr>
            <a:r>
              <a:rPr lang="en-US" sz="2000" dirty="0"/>
              <a:t>CVD	R1,D2(X2,B2)</a:t>
            </a:r>
          </a:p>
          <a:p>
            <a:pPr indent="-176213">
              <a:spcBef>
                <a:spcPct val="0"/>
              </a:spcBef>
              <a:defRPr/>
            </a:pPr>
            <a:endParaRPr lang="en-US" sz="2000" dirty="0"/>
          </a:p>
          <a:p>
            <a:pPr marL="165424" indent="0">
              <a:spcBef>
                <a:spcPct val="0"/>
              </a:spcBef>
              <a:buNone/>
              <a:defRPr/>
            </a:pPr>
            <a:endParaRPr lang="en-US" sz="2000" dirty="0"/>
          </a:p>
          <a:p>
            <a:pPr marL="165424" indent="0">
              <a:spcBef>
                <a:spcPct val="0"/>
              </a:spcBef>
              <a:buNone/>
              <a:defRPr/>
            </a:pPr>
            <a:r>
              <a:rPr lang="en-US" sz="2000" dirty="0"/>
              <a:t> </a:t>
            </a:r>
          </a:p>
          <a:p>
            <a:pPr indent="-176213">
              <a:spcBef>
                <a:spcPct val="0"/>
              </a:spcBef>
              <a:defRPr/>
            </a:pPr>
            <a:endParaRPr lang="en-US" sz="2000" dirty="0"/>
          </a:p>
          <a:p>
            <a:pPr indent="-176213">
              <a:spcBef>
                <a:spcPct val="0"/>
              </a:spcBef>
              <a:defRPr/>
            </a:pPr>
            <a:endParaRPr lang="en-US" sz="2000" dirty="0"/>
          </a:p>
          <a:p>
            <a:pPr indent="-176213">
              <a:spcBef>
                <a:spcPct val="0"/>
              </a:spcBef>
              <a:defRPr/>
            </a:pPr>
            <a:r>
              <a:rPr lang="en-US" sz="2000" dirty="0"/>
              <a:t>Format – RX</a:t>
            </a:r>
          </a:p>
          <a:p>
            <a:pPr indent="-176213">
              <a:spcBef>
                <a:spcPct val="0"/>
              </a:spcBef>
              <a:defRPr/>
            </a:pPr>
            <a:r>
              <a:rPr lang="en-US" sz="2000" dirty="0"/>
              <a:t>Condition Code – Not Changed</a:t>
            </a:r>
          </a:p>
          <a:p>
            <a:pPr indent="-176213">
              <a:spcBef>
                <a:spcPct val="0"/>
              </a:spcBef>
              <a:defRPr/>
            </a:pPr>
            <a:r>
              <a:rPr lang="en-US" sz="2000" dirty="0"/>
              <a:t>Exceptions – Access – Store 2nd operand, </a:t>
            </a:r>
          </a:p>
        </p:txBody>
      </p:sp>
      <p:pic>
        <p:nvPicPr>
          <p:cNvPr id="6" name="Picture 5"/>
          <p:cNvPicPr>
            <a:picLocks noChangeAspect="1"/>
          </p:cNvPicPr>
          <p:nvPr/>
        </p:nvPicPr>
        <p:blipFill>
          <a:blip r:embed="rId2"/>
          <a:stretch>
            <a:fillRect/>
          </a:stretch>
        </p:blipFill>
        <p:spPr>
          <a:xfrm>
            <a:off x="1211978" y="2367184"/>
            <a:ext cx="6230652" cy="719390"/>
          </a:xfrm>
          <a:prstGeom prst="rect">
            <a:avLst/>
          </a:prstGeom>
        </p:spPr>
      </p:pic>
    </p:spTree>
    <p:extLst>
      <p:ext uri="{BB962C8B-B14F-4D97-AF65-F5344CB8AC3E}">
        <p14:creationId xmlns:p14="http://schemas.microsoft.com/office/powerpoint/2010/main" val="2430919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pPr eaLnBrk="0" fontAlgn="base" hangingPunct="0">
              <a:spcBef>
                <a:spcPct val="0"/>
              </a:spcBef>
              <a:spcAft>
                <a:spcPct val="0"/>
              </a:spcAft>
            </a:pPr>
            <a:fld id="{D97C9332-06A4-8741-8892-83C10379AC79}" type="datetime1">
              <a:rPr lang="en-IN" smtClean="0">
                <a:solidFill>
                  <a:prstClr val="white"/>
                </a:solidFill>
                <a:latin typeface="Times New Roman" panose="02020603050405020304" pitchFamily="18" charset="0"/>
              </a:rPr>
              <a:pPr eaLnBrk="0" fontAlgn="base" hangingPunct="0">
                <a:spcBef>
                  <a:spcPct val="0"/>
                </a:spcBef>
                <a:spcAft>
                  <a:spcPct val="0"/>
                </a:spcAft>
              </a:pPr>
              <a:t>29-05-2023</a:t>
            </a:fld>
            <a:r>
              <a:rPr lang="en-US">
                <a:solidFill>
                  <a:prstClr val="white"/>
                </a:solidFill>
                <a:latin typeface="Times New Roman" panose="02020603050405020304" pitchFamily="18" charset="0"/>
              </a:rPr>
              <a:t> </a:t>
            </a:r>
            <a:r>
              <a:rPr lang="en-US" altLang="en-US">
                <a:solidFill>
                  <a:prstClr val="white"/>
                </a:solidFill>
                <a:latin typeface="Times New Roman" panose="02020603050405020304" pitchFamily="18" charset="0"/>
              </a:rPr>
              <a:t>| </a:t>
            </a:r>
            <a:r>
              <a:rPr lang="en-IN" altLang="en-US">
                <a:solidFill>
                  <a:prstClr val="white"/>
                </a:solidFill>
                <a:latin typeface="Times New Roman" panose="02020603050405020304" pitchFamily="18" charset="0"/>
              </a:rPr>
              <a:t>© Mphasis 2021  Proprietary and confidential information</a:t>
            </a:r>
            <a:endParaRPr lang="en-US" dirty="0">
              <a:solidFill>
                <a:prstClr val="white"/>
              </a:solidFill>
              <a:latin typeface="Times New Roman" panose="02020603050405020304" pitchFamily="18" charset="0"/>
            </a:endParaRPr>
          </a:p>
        </p:txBody>
      </p:sp>
      <p:sp>
        <p:nvSpPr>
          <p:cNvPr id="3" name="Slide Number Placeholder 2"/>
          <p:cNvSpPr>
            <a:spLocks noGrp="1"/>
          </p:cNvSpPr>
          <p:nvPr>
            <p:ph type="sldNum" sz="quarter" idx="4"/>
          </p:nvPr>
        </p:nvSpPr>
        <p:spPr/>
        <p:txBody>
          <a:bodyPr/>
          <a:lstStyle/>
          <a:p>
            <a:pPr eaLnBrk="0" fontAlgn="base" hangingPunct="0">
              <a:spcBef>
                <a:spcPct val="0"/>
              </a:spcBef>
              <a:spcAft>
                <a:spcPct val="0"/>
              </a:spcAft>
            </a:pPr>
            <a:fld id="{1755F6D2-49A6-E64A-811B-3E9DE07970BF}" type="slidenum">
              <a:rPr lang="en-US" smtClean="0">
                <a:solidFill>
                  <a:prstClr val="white"/>
                </a:solidFill>
                <a:latin typeface="Times New Roman" panose="02020603050405020304" pitchFamily="18" charset="0"/>
              </a:rPr>
              <a:pPr eaLnBrk="0" fontAlgn="base" hangingPunct="0">
                <a:spcBef>
                  <a:spcPct val="0"/>
                </a:spcBef>
                <a:spcAft>
                  <a:spcPct val="0"/>
                </a:spcAft>
              </a:pPr>
              <a:t>13</a:t>
            </a:fld>
            <a:endParaRPr lang="en-US" dirty="0">
              <a:solidFill>
                <a:prstClr val="white"/>
              </a:solidFill>
              <a:latin typeface="Times New Roman" panose="02020603050405020304" pitchFamily="18" charset="0"/>
            </a:endParaRPr>
          </a:p>
        </p:txBody>
      </p:sp>
      <p:sp>
        <p:nvSpPr>
          <p:cNvPr id="4" name="Text Placeholder 3"/>
          <p:cNvSpPr>
            <a:spLocks noGrp="1"/>
          </p:cNvSpPr>
          <p:nvPr>
            <p:ph type="body" sz="quarter" idx="15"/>
          </p:nvPr>
        </p:nvSpPr>
        <p:spPr/>
        <p:txBody>
          <a:bodyPr/>
          <a:lstStyle/>
          <a:p>
            <a:r>
              <a:rPr lang="en-US" dirty="0"/>
              <a:t>Convert to Decimal </a:t>
            </a:r>
            <a:endParaRPr lang="en-GB" dirty="0"/>
          </a:p>
        </p:txBody>
      </p:sp>
      <p:sp>
        <p:nvSpPr>
          <p:cNvPr id="5" name="Rectangle 3"/>
          <p:cNvSpPr txBox="1">
            <a:spLocks noChangeArrowheads="1"/>
          </p:cNvSpPr>
          <p:nvPr/>
        </p:nvSpPr>
        <p:spPr bwMode="auto">
          <a:xfrm>
            <a:off x="838202" y="1013138"/>
            <a:ext cx="10363202" cy="44732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1637" indent="-341637" algn="l" defTabSz="455516" rtl="0" eaLnBrk="1" latinLnBrk="0" hangingPunct="1">
              <a:spcBef>
                <a:spcPct val="20000"/>
              </a:spcBef>
              <a:buFont typeface="Arial"/>
              <a:buChar char="•"/>
              <a:defRPr sz="3189" kern="1200">
                <a:solidFill>
                  <a:schemeClr val="tx1"/>
                </a:solidFill>
                <a:latin typeface="+mn-lt"/>
                <a:ea typeface="+mn-ea"/>
                <a:cs typeface="+mn-cs"/>
              </a:defRPr>
            </a:lvl1pPr>
            <a:lvl2pPr marL="740215" indent="-284698" algn="l" defTabSz="455516" rtl="0" eaLnBrk="1" latinLnBrk="0" hangingPunct="1">
              <a:spcBef>
                <a:spcPct val="20000"/>
              </a:spcBef>
              <a:buFont typeface="Arial"/>
              <a:buChar char="–"/>
              <a:defRPr sz="2791" kern="1200">
                <a:solidFill>
                  <a:schemeClr val="tx1"/>
                </a:solidFill>
                <a:latin typeface="+mn-lt"/>
                <a:ea typeface="+mn-ea"/>
                <a:cs typeface="+mn-cs"/>
              </a:defRPr>
            </a:lvl2pPr>
            <a:lvl3pPr marL="1138793" indent="-227759" algn="l" defTabSz="455516" rtl="0" eaLnBrk="1" latinLnBrk="0" hangingPunct="1">
              <a:spcBef>
                <a:spcPct val="20000"/>
              </a:spcBef>
              <a:buFont typeface="Arial"/>
              <a:buChar char="•"/>
              <a:defRPr sz="2392" kern="1200">
                <a:solidFill>
                  <a:schemeClr val="tx1"/>
                </a:solidFill>
                <a:latin typeface="+mn-lt"/>
                <a:ea typeface="+mn-ea"/>
                <a:cs typeface="+mn-cs"/>
              </a:defRPr>
            </a:lvl3pPr>
            <a:lvl4pPr marL="1594309" indent="-227759" algn="l" defTabSz="455516" rtl="0" eaLnBrk="1" latinLnBrk="0" hangingPunct="1">
              <a:spcBef>
                <a:spcPct val="20000"/>
              </a:spcBef>
              <a:buFont typeface="Arial"/>
              <a:buChar char="–"/>
              <a:defRPr sz="1993" kern="1200">
                <a:solidFill>
                  <a:schemeClr val="tx1"/>
                </a:solidFill>
                <a:latin typeface="+mn-lt"/>
                <a:ea typeface="+mn-ea"/>
                <a:cs typeface="+mn-cs"/>
              </a:defRPr>
            </a:lvl4pPr>
            <a:lvl5pPr marL="2049826" indent="-227759" algn="l" defTabSz="455516" rtl="0" eaLnBrk="1" latinLnBrk="0" hangingPunct="1">
              <a:spcBef>
                <a:spcPct val="20000"/>
              </a:spcBef>
              <a:buFont typeface="Arial"/>
              <a:buChar char="»"/>
              <a:defRPr sz="1993" kern="1200">
                <a:solidFill>
                  <a:schemeClr val="tx1"/>
                </a:solidFill>
                <a:latin typeface="+mn-lt"/>
                <a:ea typeface="+mn-ea"/>
                <a:cs typeface="+mn-cs"/>
              </a:defRPr>
            </a:lvl5pPr>
            <a:lvl6pPr marL="2505344" indent="-227759" algn="l" defTabSz="455516" rtl="0" eaLnBrk="1" latinLnBrk="0" hangingPunct="1">
              <a:spcBef>
                <a:spcPct val="20000"/>
              </a:spcBef>
              <a:buFont typeface="Arial"/>
              <a:buChar char="•"/>
              <a:defRPr sz="1993" kern="1200">
                <a:solidFill>
                  <a:schemeClr val="tx1"/>
                </a:solidFill>
                <a:latin typeface="+mn-lt"/>
                <a:ea typeface="+mn-ea"/>
                <a:cs typeface="+mn-cs"/>
              </a:defRPr>
            </a:lvl6pPr>
            <a:lvl7pPr marL="2960860" indent="-227759" algn="l" defTabSz="455516" rtl="0" eaLnBrk="1" latinLnBrk="0" hangingPunct="1">
              <a:spcBef>
                <a:spcPct val="20000"/>
              </a:spcBef>
              <a:buFont typeface="Arial"/>
              <a:buChar char="•"/>
              <a:defRPr sz="1993" kern="1200">
                <a:solidFill>
                  <a:schemeClr val="tx1"/>
                </a:solidFill>
                <a:latin typeface="+mn-lt"/>
                <a:ea typeface="+mn-ea"/>
                <a:cs typeface="+mn-cs"/>
              </a:defRPr>
            </a:lvl7pPr>
            <a:lvl8pPr marL="3416376" indent="-227759" algn="l" defTabSz="455516" rtl="0" eaLnBrk="1" latinLnBrk="0" hangingPunct="1">
              <a:spcBef>
                <a:spcPct val="20000"/>
              </a:spcBef>
              <a:buFont typeface="Arial"/>
              <a:buChar char="•"/>
              <a:defRPr sz="1993" kern="1200">
                <a:solidFill>
                  <a:schemeClr val="tx1"/>
                </a:solidFill>
                <a:latin typeface="+mn-lt"/>
                <a:ea typeface="+mn-ea"/>
                <a:cs typeface="+mn-cs"/>
              </a:defRPr>
            </a:lvl8pPr>
            <a:lvl9pPr marL="3871893" indent="-227759" algn="l" defTabSz="455516" rtl="0" eaLnBrk="1" latinLnBrk="0" hangingPunct="1">
              <a:spcBef>
                <a:spcPct val="20000"/>
              </a:spcBef>
              <a:buFont typeface="Arial"/>
              <a:buChar char="•"/>
              <a:defRPr sz="1993" kern="1200">
                <a:solidFill>
                  <a:schemeClr val="tx1"/>
                </a:solidFill>
                <a:latin typeface="+mn-lt"/>
                <a:ea typeface="+mn-ea"/>
                <a:cs typeface="+mn-cs"/>
              </a:defRPr>
            </a:lvl9pPr>
          </a:lstStyle>
          <a:p>
            <a:pPr indent="-176213">
              <a:lnSpc>
                <a:spcPct val="150000"/>
              </a:lnSpc>
              <a:spcBef>
                <a:spcPct val="0"/>
              </a:spcBef>
            </a:pPr>
            <a:r>
              <a:rPr lang="en-US" altLang="en-US" sz="2000" dirty="0" err="1"/>
              <a:t>Eg</a:t>
            </a:r>
            <a:r>
              <a:rPr lang="en-US" altLang="en-US" sz="2000" dirty="0"/>
              <a:t>., CVD		R1,8(R2)</a:t>
            </a:r>
          </a:p>
          <a:p>
            <a:pPr indent="-176213">
              <a:lnSpc>
                <a:spcPct val="150000"/>
              </a:lnSpc>
              <a:spcBef>
                <a:spcPct val="0"/>
              </a:spcBef>
            </a:pPr>
            <a:r>
              <a:rPr lang="en-US" altLang="en-US" sz="2000" dirty="0"/>
              <a:t>Op code – 4E 12 00 08</a:t>
            </a:r>
          </a:p>
          <a:p>
            <a:pPr indent="-176213">
              <a:lnSpc>
                <a:spcPct val="150000"/>
              </a:lnSpc>
              <a:spcBef>
                <a:spcPct val="0"/>
              </a:spcBef>
            </a:pPr>
            <a:endParaRPr lang="en-US" altLang="en-US" sz="2000" dirty="0"/>
          </a:p>
          <a:p>
            <a:pPr indent="-176213">
              <a:lnSpc>
                <a:spcPct val="150000"/>
              </a:lnSpc>
              <a:spcBef>
                <a:spcPct val="0"/>
              </a:spcBef>
            </a:pPr>
            <a:endParaRPr lang="en-US" altLang="en-US" sz="2000" dirty="0"/>
          </a:p>
        </p:txBody>
      </p:sp>
      <p:pic>
        <p:nvPicPr>
          <p:cNvPr id="6" name="Picture 5"/>
          <p:cNvPicPr>
            <a:picLocks noChangeAspect="1"/>
          </p:cNvPicPr>
          <p:nvPr/>
        </p:nvPicPr>
        <p:blipFill>
          <a:blip r:embed="rId2"/>
          <a:stretch>
            <a:fillRect/>
          </a:stretch>
        </p:blipFill>
        <p:spPr>
          <a:xfrm>
            <a:off x="2889235" y="2321177"/>
            <a:ext cx="6261135" cy="2670279"/>
          </a:xfrm>
          <a:prstGeom prst="rect">
            <a:avLst/>
          </a:prstGeom>
        </p:spPr>
      </p:pic>
    </p:spTree>
    <p:extLst>
      <p:ext uri="{BB962C8B-B14F-4D97-AF65-F5344CB8AC3E}">
        <p14:creationId xmlns:p14="http://schemas.microsoft.com/office/powerpoint/2010/main" val="1397242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pPr eaLnBrk="0" fontAlgn="base" hangingPunct="0">
              <a:spcBef>
                <a:spcPct val="0"/>
              </a:spcBef>
              <a:spcAft>
                <a:spcPct val="0"/>
              </a:spcAft>
            </a:pPr>
            <a:fld id="{D97C9332-06A4-8741-8892-83C10379AC79}" type="datetime1">
              <a:rPr lang="en-IN" smtClean="0">
                <a:solidFill>
                  <a:prstClr val="white"/>
                </a:solidFill>
                <a:latin typeface="Times New Roman" panose="02020603050405020304" pitchFamily="18" charset="0"/>
              </a:rPr>
              <a:pPr eaLnBrk="0" fontAlgn="base" hangingPunct="0">
                <a:spcBef>
                  <a:spcPct val="0"/>
                </a:spcBef>
                <a:spcAft>
                  <a:spcPct val="0"/>
                </a:spcAft>
              </a:pPr>
              <a:t>29-05-2023</a:t>
            </a:fld>
            <a:r>
              <a:rPr lang="en-US">
                <a:solidFill>
                  <a:prstClr val="white"/>
                </a:solidFill>
                <a:latin typeface="Times New Roman" panose="02020603050405020304" pitchFamily="18" charset="0"/>
              </a:rPr>
              <a:t> </a:t>
            </a:r>
            <a:r>
              <a:rPr lang="en-US" altLang="en-US">
                <a:solidFill>
                  <a:prstClr val="white"/>
                </a:solidFill>
                <a:latin typeface="Times New Roman" panose="02020603050405020304" pitchFamily="18" charset="0"/>
              </a:rPr>
              <a:t>| </a:t>
            </a:r>
            <a:r>
              <a:rPr lang="en-IN" altLang="en-US">
                <a:solidFill>
                  <a:prstClr val="white"/>
                </a:solidFill>
                <a:latin typeface="Times New Roman" panose="02020603050405020304" pitchFamily="18" charset="0"/>
              </a:rPr>
              <a:t>© Mphasis 2021  Proprietary and confidential information</a:t>
            </a:r>
            <a:endParaRPr lang="en-US" dirty="0">
              <a:solidFill>
                <a:prstClr val="white"/>
              </a:solidFill>
              <a:latin typeface="Times New Roman" panose="02020603050405020304" pitchFamily="18" charset="0"/>
            </a:endParaRPr>
          </a:p>
        </p:txBody>
      </p:sp>
      <p:sp>
        <p:nvSpPr>
          <p:cNvPr id="3" name="Slide Number Placeholder 2"/>
          <p:cNvSpPr>
            <a:spLocks noGrp="1"/>
          </p:cNvSpPr>
          <p:nvPr>
            <p:ph type="sldNum" sz="quarter" idx="4"/>
          </p:nvPr>
        </p:nvSpPr>
        <p:spPr/>
        <p:txBody>
          <a:bodyPr/>
          <a:lstStyle/>
          <a:p>
            <a:pPr eaLnBrk="0" fontAlgn="base" hangingPunct="0">
              <a:spcBef>
                <a:spcPct val="0"/>
              </a:spcBef>
              <a:spcAft>
                <a:spcPct val="0"/>
              </a:spcAft>
            </a:pPr>
            <a:fld id="{1755F6D2-49A6-E64A-811B-3E9DE07970BF}" type="slidenum">
              <a:rPr lang="en-US" smtClean="0">
                <a:solidFill>
                  <a:prstClr val="white"/>
                </a:solidFill>
                <a:latin typeface="Times New Roman" panose="02020603050405020304" pitchFamily="18" charset="0"/>
              </a:rPr>
              <a:pPr eaLnBrk="0" fontAlgn="base" hangingPunct="0">
                <a:spcBef>
                  <a:spcPct val="0"/>
                </a:spcBef>
                <a:spcAft>
                  <a:spcPct val="0"/>
                </a:spcAft>
              </a:pPr>
              <a:t>14</a:t>
            </a:fld>
            <a:endParaRPr lang="en-US" dirty="0">
              <a:solidFill>
                <a:prstClr val="white"/>
              </a:solidFill>
              <a:latin typeface="Times New Roman" panose="02020603050405020304" pitchFamily="18" charset="0"/>
            </a:endParaRPr>
          </a:p>
        </p:txBody>
      </p:sp>
      <p:sp>
        <p:nvSpPr>
          <p:cNvPr id="4" name="Text Placeholder 3"/>
          <p:cNvSpPr>
            <a:spLocks noGrp="1"/>
          </p:cNvSpPr>
          <p:nvPr>
            <p:ph type="body" sz="quarter" idx="15"/>
          </p:nvPr>
        </p:nvSpPr>
        <p:spPr/>
        <p:txBody>
          <a:bodyPr/>
          <a:lstStyle/>
          <a:p>
            <a:r>
              <a:rPr lang="en-US" dirty="0" err="1"/>
              <a:t>UnPack</a:t>
            </a:r>
            <a:endParaRPr lang="en-GB" dirty="0"/>
          </a:p>
        </p:txBody>
      </p:sp>
      <p:sp>
        <p:nvSpPr>
          <p:cNvPr id="5" name="Rectangle 3"/>
          <p:cNvSpPr txBox="1">
            <a:spLocks noChangeArrowheads="1"/>
          </p:cNvSpPr>
          <p:nvPr/>
        </p:nvSpPr>
        <p:spPr bwMode="auto">
          <a:xfrm>
            <a:off x="611190" y="969768"/>
            <a:ext cx="10742612" cy="525072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1637" indent="-341637" algn="l" defTabSz="455516" rtl="0" eaLnBrk="1" latinLnBrk="0" hangingPunct="1">
              <a:spcBef>
                <a:spcPct val="20000"/>
              </a:spcBef>
              <a:buFont typeface="Arial"/>
              <a:buChar char="•"/>
              <a:defRPr sz="3189" kern="1200">
                <a:solidFill>
                  <a:schemeClr val="tx1"/>
                </a:solidFill>
                <a:latin typeface="+mn-lt"/>
                <a:ea typeface="+mn-ea"/>
                <a:cs typeface="+mn-cs"/>
              </a:defRPr>
            </a:lvl1pPr>
            <a:lvl2pPr marL="740215" indent="-284698" algn="l" defTabSz="455516" rtl="0" eaLnBrk="1" latinLnBrk="0" hangingPunct="1">
              <a:spcBef>
                <a:spcPct val="20000"/>
              </a:spcBef>
              <a:buFont typeface="Arial"/>
              <a:buChar char="–"/>
              <a:defRPr sz="2791" kern="1200">
                <a:solidFill>
                  <a:schemeClr val="tx1"/>
                </a:solidFill>
                <a:latin typeface="+mn-lt"/>
                <a:ea typeface="+mn-ea"/>
                <a:cs typeface="+mn-cs"/>
              </a:defRPr>
            </a:lvl2pPr>
            <a:lvl3pPr marL="1138793" indent="-227759" algn="l" defTabSz="455516" rtl="0" eaLnBrk="1" latinLnBrk="0" hangingPunct="1">
              <a:spcBef>
                <a:spcPct val="20000"/>
              </a:spcBef>
              <a:buFont typeface="Arial"/>
              <a:buChar char="•"/>
              <a:defRPr sz="2392" kern="1200">
                <a:solidFill>
                  <a:schemeClr val="tx1"/>
                </a:solidFill>
                <a:latin typeface="+mn-lt"/>
                <a:ea typeface="+mn-ea"/>
                <a:cs typeface="+mn-cs"/>
              </a:defRPr>
            </a:lvl3pPr>
            <a:lvl4pPr marL="1594309" indent="-227759" algn="l" defTabSz="455516" rtl="0" eaLnBrk="1" latinLnBrk="0" hangingPunct="1">
              <a:spcBef>
                <a:spcPct val="20000"/>
              </a:spcBef>
              <a:buFont typeface="Arial"/>
              <a:buChar char="–"/>
              <a:defRPr sz="1993" kern="1200">
                <a:solidFill>
                  <a:schemeClr val="tx1"/>
                </a:solidFill>
                <a:latin typeface="+mn-lt"/>
                <a:ea typeface="+mn-ea"/>
                <a:cs typeface="+mn-cs"/>
              </a:defRPr>
            </a:lvl4pPr>
            <a:lvl5pPr marL="2049826" indent="-227759" algn="l" defTabSz="455516" rtl="0" eaLnBrk="1" latinLnBrk="0" hangingPunct="1">
              <a:spcBef>
                <a:spcPct val="20000"/>
              </a:spcBef>
              <a:buFont typeface="Arial"/>
              <a:buChar char="»"/>
              <a:defRPr sz="1993" kern="1200">
                <a:solidFill>
                  <a:schemeClr val="tx1"/>
                </a:solidFill>
                <a:latin typeface="+mn-lt"/>
                <a:ea typeface="+mn-ea"/>
                <a:cs typeface="+mn-cs"/>
              </a:defRPr>
            </a:lvl5pPr>
            <a:lvl6pPr marL="2505344" indent="-227759" algn="l" defTabSz="455516" rtl="0" eaLnBrk="1" latinLnBrk="0" hangingPunct="1">
              <a:spcBef>
                <a:spcPct val="20000"/>
              </a:spcBef>
              <a:buFont typeface="Arial"/>
              <a:buChar char="•"/>
              <a:defRPr sz="1993" kern="1200">
                <a:solidFill>
                  <a:schemeClr val="tx1"/>
                </a:solidFill>
                <a:latin typeface="+mn-lt"/>
                <a:ea typeface="+mn-ea"/>
                <a:cs typeface="+mn-cs"/>
              </a:defRPr>
            </a:lvl6pPr>
            <a:lvl7pPr marL="2960860" indent="-227759" algn="l" defTabSz="455516" rtl="0" eaLnBrk="1" latinLnBrk="0" hangingPunct="1">
              <a:spcBef>
                <a:spcPct val="20000"/>
              </a:spcBef>
              <a:buFont typeface="Arial"/>
              <a:buChar char="•"/>
              <a:defRPr sz="1993" kern="1200">
                <a:solidFill>
                  <a:schemeClr val="tx1"/>
                </a:solidFill>
                <a:latin typeface="+mn-lt"/>
                <a:ea typeface="+mn-ea"/>
                <a:cs typeface="+mn-cs"/>
              </a:defRPr>
            </a:lvl7pPr>
            <a:lvl8pPr marL="3416376" indent="-227759" algn="l" defTabSz="455516" rtl="0" eaLnBrk="1" latinLnBrk="0" hangingPunct="1">
              <a:spcBef>
                <a:spcPct val="20000"/>
              </a:spcBef>
              <a:buFont typeface="Arial"/>
              <a:buChar char="•"/>
              <a:defRPr sz="1993" kern="1200">
                <a:solidFill>
                  <a:schemeClr val="tx1"/>
                </a:solidFill>
                <a:latin typeface="+mn-lt"/>
                <a:ea typeface="+mn-ea"/>
                <a:cs typeface="+mn-cs"/>
              </a:defRPr>
            </a:lvl8pPr>
            <a:lvl9pPr marL="3871893" indent="-227759" algn="l" defTabSz="455516" rtl="0" eaLnBrk="1" latinLnBrk="0" hangingPunct="1">
              <a:spcBef>
                <a:spcPct val="20000"/>
              </a:spcBef>
              <a:buFont typeface="Arial"/>
              <a:buChar char="•"/>
              <a:defRPr sz="1993" kern="1200">
                <a:solidFill>
                  <a:schemeClr val="tx1"/>
                </a:solidFill>
                <a:latin typeface="+mn-lt"/>
                <a:ea typeface="+mn-ea"/>
                <a:cs typeface="+mn-cs"/>
              </a:defRPr>
            </a:lvl9pPr>
          </a:lstStyle>
          <a:p>
            <a:pPr indent="-176213">
              <a:lnSpc>
                <a:spcPct val="90000"/>
              </a:lnSpc>
              <a:spcBef>
                <a:spcPct val="0"/>
              </a:spcBef>
            </a:pPr>
            <a:r>
              <a:rPr lang="en-US" altLang="en-US" sz="2000" dirty="0"/>
              <a:t>Converts Decimal numbers from a packed form into a zoned form. </a:t>
            </a:r>
          </a:p>
          <a:p>
            <a:pPr indent="-176213">
              <a:lnSpc>
                <a:spcPct val="90000"/>
              </a:lnSpc>
              <a:spcBef>
                <a:spcPct val="0"/>
              </a:spcBef>
            </a:pPr>
            <a:r>
              <a:rPr lang="en-US" altLang="en-US" sz="2000" dirty="0"/>
              <a:t>L2 Bytes of the second operand are converted to a zoned-decimal format without validating it. </a:t>
            </a:r>
          </a:p>
          <a:p>
            <a:pPr indent="-176213">
              <a:lnSpc>
                <a:spcPct val="90000"/>
              </a:lnSpc>
              <a:spcBef>
                <a:spcPct val="0"/>
              </a:spcBef>
            </a:pPr>
            <a:r>
              <a:rPr lang="en-US" altLang="en-US" sz="2000" dirty="0"/>
              <a:t>Right justified result replaces the L1 bytes of the first operand.</a:t>
            </a:r>
          </a:p>
          <a:p>
            <a:pPr indent="-176213">
              <a:lnSpc>
                <a:spcPct val="90000"/>
              </a:lnSpc>
              <a:spcBef>
                <a:spcPct val="0"/>
              </a:spcBef>
            </a:pPr>
            <a:r>
              <a:rPr lang="en-US" altLang="en-US" sz="2000" dirty="0"/>
              <a:t>If L1 &gt; L2, then the result is padded on the left with EBCDIC zeros. If L1 &lt; L2, truncation occurs.</a:t>
            </a:r>
          </a:p>
          <a:p>
            <a:pPr indent="-176213">
              <a:lnSpc>
                <a:spcPct val="90000"/>
              </a:lnSpc>
              <a:spcBef>
                <a:spcPct val="0"/>
              </a:spcBef>
            </a:pPr>
            <a:r>
              <a:rPr lang="en-US" altLang="en-US" sz="2000" dirty="0"/>
              <a:t>UNPK	D1(L1,B1),D2(L2,B2)</a:t>
            </a:r>
          </a:p>
          <a:p>
            <a:pPr indent="-176213">
              <a:lnSpc>
                <a:spcPct val="90000"/>
              </a:lnSpc>
              <a:spcBef>
                <a:spcPct val="0"/>
              </a:spcBef>
            </a:pPr>
            <a:r>
              <a:rPr lang="en-US" altLang="en-US" sz="2000" dirty="0"/>
              <a:t> </a:t>
            </a:r>
          </a:p>
          <a:p>
            <a:pPr indent="-176213">
              <a:lnSpc>
                <a:spcPct val="90000"/>
              </a:lnSpc>
              <a:spcBef>
                <a:spcPct val="0"/>
              </a:spcBef>
            </a:pPr>
            <a:endParaRPr lang="en-US" altLang="en-US" sz="2000" dirty="0"/>
          </a:p>
          <a:p>
            <a:pPr indent="-176213">
              <a:lnSpc>
                <a:spcPct val="90000"/>
              </a:lnSpc>
              <a:spcBef>
                <a:spcPct val="0"/>
              </a:spcBef>
            </a:pPr>
            <a:endParaRPr lang="en-US" altLang="en-US" sz="2000" dirty="0"/>
          </a:p>
          <a:p>
            <a:pPr indent="-176213">
              <a:lnSpc>
                <a:spcPct val="90000"/>
              </a:lnSpc>
              <a:spcBef>
                <a:spcPct val="0"/>
              </a:spcBef>
            </a:pPr>
            <a:endParaRPr lang="en-US" altLang="en-US" sz="2000" dirty="0"/>
          </a:p>
          <a:p>
            <a:pPr indent="-176213">
              <a:lnSpc>
                <a:spcPct val="90000"/>
              </a:lnSpc>
              <a:spcBef>
                <a:spcPct val="0"/>
              </a:spcBef>
            </a:pPr>
            <a:endParaRPr lang="en-US" altLang="en-US" sz="2000" dirty="0"/>
          </a:p>
          <a:p>
            <a:pPr indent="-176213">
              <a:lnSpc>
                <a:spcPct val="90000"/>
              </a:lnSpc>
              <a:spcBef>
                <a:spcPct val="0"/>
              </a:spcBef>
            </a:pPr>
            <a:r>
              <a:rPr lang="en-US" altLang="en-US" sz="2000" dirty="0"/>
              <a:t>Format – SS</a:t>
            </a:r>
          </a:p>
          <a:p>
            <a:pPr indent="-176213">
              <a:lnSpc>
                <a:spcPct val="90000"/>
              </a:lnSpc>
              <a:spcBef>
                <a:spcPct val="0"/>
              </a:spcBef>
            </a:pPr>
            <a:r>
              <a:rPr lang="en-US" altLang="en-US" sz="2000" dirty="0"/>
              <a:t>Condition Code – Not Changed</a:t>
            </a:r>
          </a:p>
          <a:p>
            <a:pPr indent="-176213">
              <a:lnSpc>
                <a:spcPct val="90000"/>
              </a:lnSpc>
              <a:spcBef>
                <a:spcPct val="0"/>
              </a:spcBef>
            </a:pPr>
            <a:r>
              <a:rPr lang="en-US" altLang="en-US" sz="2000" dirty="0"/>
              <a:t>Exceptions – Access - Fetch 2nd, Store 1st </a:t>
            </a:r>
          </a:p>
          <a:p>
            <a:pPr indent="-176213">
              <a:lnSpc>
                <a:spcPct val="90000"/>
              </a:lnSpc>
              <a:spcBef>
                <a:spcPct val="0"/>
              </a:spcBef>
            </a:pPr>
            <a:endParaRPr lang="en-US" altLang="en-US" sz="2000" dirty="0"/>
          </a:p>
        </p:txBody>
      </p:sp>
      <p:pic>
        <p:nvPicPr>
          <p:cNvPr id="6" name="Picture 5"/>
          <p:cNvPicPr>
            <a:picLocks noChangeAspect="1"/>
          </p:cNvPicPr>
          <p:nvPr/>
        </p:nvPicPr>
        <p:blipFill>
          <a:blip r:embed="rId2"/>
          <a:stretch>
            <a:fillRect/>
          </a:stretch>
        </p:blipFill>
        <p:spPr>
          <a:xfrm>
            <a:off x="1094946" y="2722565"/>
            <a:ext cx="7297544" cy="640135"/>
          </a:xfrm>
          <a:prstGeom prst="rect">
            <a:avLst/>
          </a:prstGeom>
        </p:spPr>
      </p:pic>
    </p:spTree>
    <p:extLst>
      <p:ext uri="{BB962C8B-B14F-4D97-AF65-F5344CB8AC3E}">
        <p14:creationId xmlns:p14="http://schemas.microsoft.com/office/powerpoint/2010/main" val="4163057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pPr eaLnBrk="0" fontAlgn="base" hangingPunct="0">
              <a:spcBef>
                <a:spcPct val="0"/>
              </a:spcBef>
              <a:spcAft>
                <a:spcPct val="0"/>
              </a:spcAft>
            </a:pPr>
            <a:fld id="{D97C9332-06A4-8741-8892-83C10379AC79}" type="datetime1">
              <a:rPr lang="en-IN" smtClean="0">
                <a:solidFill>
                  <a:prstClr val="white"/>
                </a:solidFill>
                <a:latin typeface="Times New Roman" panose="02020603050405020304" pitchFamily="18" charset="0"/>
              </a:rPr>
              <a:pPr eaLnBrk="0" fontAlgn="base" hangingPunct="0">
                <a:spcBef>
                  <a:spcPct val="0"/>
                </a:spcBef>
                <a:spcAft>
                  <a:spcPct val="0"/>
                </a:spcAft>
              </a:pPr>
              <a:t>29-05-2023</a:t>
            </a:fld>
            <a:r>
              <a:rPr lang="en-US">
                <a:solidFill>
                  <a:prstClr val="white"/>
                </a:solidFill>
                <a:latin typeface="Times New Roman" panose="02020603050405020304" pitchFamily="18" charset="0"/>
              </a:rPr>
              <a:t> </a:t>
            </a:r>
            <a:r>
              <a:rPr lang="en-US" altLang="en-US">
                <a:solidFill>
                  <a:prstClr val="white"/>
                </a:solidFill>
                <a:latin typeface="Times New Roman" panose="02020603050405020304" pitchFamily="18" charset="0"/>
              </a:rPr>
              <a:t>| </a:t>
            </a:r>
            <a:r>
              <a:rPr lang="en-IN" altLang="en-US">
                <a:solidFill>
                  <a:prstClr val="white"/>
                </a:solidFill>
                <a:latin typeface="Times New Roman" panose="02020603050405020304" pitchFamily="18" charset="0"/>
              </a:rPr>
              <a:t>© Mphasis 2021  Proprietary and confidential information</a:t>
            </a:r>
            <a:endParaRPr lang="en-US" dirty="0">
              <a:solidFill>
                <a:prstClr val="white"/>
              </a:solidFill>
              <a:latin typeface="Times New Roman" panose="02020603050405020304" pitchFamily="18" charset="0"/>
            </a:endParaRPr>
          </a:p>
        </p:txBody>
      </p:sp>
      <p:sp>
        <p:nvSpPr>
          <p:cNvPr id="3" name="Slide Number Placeholder 2"/>
          <p:cNvSpPr>
            <a:spLocks noGrp="1"/>
          </p:cNvSpPr>
          <p:nvPr>
            <p:ph type="sldNum" sz="quarter" idx="4"/>
          </p:nvPr>
        </p:nvSpPr>
        <p:spPr/>
        <p:txBody>
          <a:bodyPr/>
          <a:lstStyle/>
          <a:p>
            <a:pPr eaLnBrk="0" fontAlgn="base" hangingPunct="0">
              <a:spcBef>
                <a:spcPct val="0"/>
              </a:spcBef>
              <a:spcAft>
                <a:spcPct val="0"/>
              </a:spcAft>
            </a:pPr>
            <a:fld id="{1755F6D2-49A6-E64A-811B-3E9DE07970BF}" type="slidenum">
              <a:rPr lang="en-US" smtClean="0">
                <a:solidFill>
                  <a:prstClr val="white"/>
                </a:solidFill>
                <a:latin typeface="Times New Roman" panose="02020603050405020304" pitchFamily="18" charset="0"/>
              </a:rPr>
              <a:pPr eaLnBrk="0" fontAlgn="base" hangingPunct="0">
                <a:spcBef>
                  <a:spcPct val="0"/>
                </a:spcBef>
                <a:spcAft>
                  <a:spcPct val="0"/>
                </a:spcAft>
              </a:pPr>
              <a:t>15</a:t>
            </a:fld>
            <a:endParaRPr lang="en-US" dirty="0">
              <a:solidFill>
                <a:prstClr val="white"/>
              </a:solidFill>
              <a:latin typeface="Times New Roman" panose="02020603050405020304" pitchFamily="18" charset="0"/>
            </a:endParaRPr>
          </a:p>
        </p:txBody>
      </p:sp>
      <p:sp>
        <p:nvSpPr>
          <p:cNvPr id="4" name="Text Placeholder 3"/>
          <p:cNvSpPr>
            <a:spLocks noGrp="1"/>
          </p:cNvSpPr>
          <p:nvPr>
            <p:ph type="body" sz="quarter" idx="15"/>
          </p:nvPr>
        </p:nvSpPr>
        <p:spPr/>
        <p:txBody>
          <a:bodyPr/>
          <a:lstStyle/>
          <a:p>
            <a:r>
              <a:rPr lang="en-US" dirty="0" err="1"/>
              <a:t>UnPack</a:t>
            </a:r>
            <a:endParaRPr lang="en-GB" dirty="0"/>
          </a:p>
        </p:txBody>
      </p:sp>
      <p:sp>
        <p:nvSpPr>
          <p:cNvPr id="5" name="Rectangle 3"/>
          <p:cNvSpPr txBox="1">
            <a:spLocks noChangeArrowheads="1"/>
          </p:cNvSpPr>
          <p:nvPr/>
        </p:nvSpPr>
        <p:spPr bwMode="auto">
          <a:xfrm>
            <a:off x="707264" y="969768"/>
            <a:ext cx="10646537" cy="508330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1637" indent="-341637" algn="l" defTabSz="455516" rtl="0" eaLnBrk="1" latinLnBrk="0" hangingPunct="1">
              <a:spcBef>
                <a:spcPct val="20000"/>
              </a:spcBef>
              <a:buFont typeface="Arial"/>
              <a:buChar char="•"/>
              <a:defRPr sz="3189" kern="1200">
                <a:solidFill>
                  <a:schemeClr val="tx1"/>
                </a:solidFill>
                <a:latin typeface="+mn-lt"/>
                <a:ea typeface="+mn-ea"/>
                <a:cs typeface="+mn-cs"/>
              </a:defRPr>
            </a:lvl1pPr>
            <a:lvl2pPr marL="740215" indent="-284698" algn="l" defTabSz="455516" rtl="0" eaLnBrk="1" latinLnBrk="0" hangingPunct="1">
              <a:spcBef>
                <a:spcPct val="20000"/>
              </a:spcBef>
              <a:buFont typeface="Arial"/>
              <a:buChar char="–"/>
              <a:defRPr sz="2791" kern="1200">
                <a:solidFill>
                  <a:schemeClr val="tx1"/>
                </a:solidFill>
                <a:latin typeface="+mn-lt"/>
                <a:ea typeface="+mn-ea"/>
                <a:cs typeface="+mn-cs"/>
              </a:defRPr>
            </a:lvl2pPr>
            <a:lvl3pPr marL="1138793" indent="-227759" algn="l" defTabSz="455516" rtl="0" eaLnBrk="1" latinLnBrk="0" hangingPunct="1">
              <a:spcBef>
                <a:spcPct val="20000"/>
              </a:spcBef>
              <a:buFont typeface="Arial"/>
              <a:buChar char="•"/>
              <a:defRPr sz="2392" kern="1200">
                <a:solidFill>
                  <a:schemeClr val="tx1"/>
                </a:solidFill>
                <a:latin typeface="+mn-lt"/>
                <a:ea typeface="+mn-ea"/>
                <a:cs typeface="+mn-cs"/>
              </a:defRPr>
            </a:lvl3pPr>
            <a:lvl4pPr marL="1594309" indent="-227759" algn="l" defTabSz="455516" rtl="0" eaLnBrk="1" latinLnBrk="0" hangingPunct="1">
              <a:spcBef>
                <a:spcPct val="20000"/>
              </a:spcBef>
              <a:buFont typeface="Arial"/>
              <a:buChar char="–"/>
              <a:defRPr sz="1993" kern="1200">
                <a:solidFill>
                  <a:schemeClr val="tx1"/>
                </a:solidFill>
                <a:latin typeface="+mn-lt"/>
                <a:ea typeface="+mn-ea"/>
                <a:cs typeface="+mn-cs"/>
              </a:defRPr>
            </a:lvl4pPr>
            <a:lvl5pPr marL="2049826" indent="-227759" algn="l" defTabSz="455516" rtl="0" eaLnBrk="1" latinLnBrk="0" hangingPunct="1">
              <a:spcBef>
                <a:spcPct val="20000"/>
              </a:spcBef>
              <a:buFont typeface="Arial"/>
              <a:buChar char="»"/>
              <a:defRPr sz="1993" kern="1200">
                <a:solidFill>
                  <a:schemeClr val="tx1"/>
                </a:solidFill>
                <a:latin typeface="+mn-lt"/>
                <a:ea typeface="+mn-ea"/>
                <a:cs typeface="+mn-cs"/>
              </a:defRPr>
            </a:lvl5pPr>
            <a:lvl6pPr marL="2505344" indent="-227759" algn="l" defTabSz="455516" rtl="0" eaLnBrk="1" latinLnBrk="0" hangingPunct="1">
              <a:spcBef>
                <a:spcPct val="20000"/>
              </a:spcBef>
              <a:buFont typeface="Arial"/>
              <a:buChar char="•"/>
              <a:defRPr sz="1993" kern="1200">
                <a:solidFill>
                  <a:schemeClr val="tx1"/>
                </a:solidFill>
                <a:latin typeface="+mn-lt"/>
                <a:ea typeface="+mn-ea"/>
                <a:cs typeface="+mn-cs"/>
              </a:defRPr>
            </a:lvl6pPr>
            <a:lvl7pPr marL="2960860" indent="-227759" algn="l" defTabSz="455516" rtl="0" eaLnBrk="1" latinLnBrk="0" hangingPunct="1">
              <a:spcBef>
                <a:spcPct val="20000"/>
              </a:spcBef>
              <a:buFont typeface="Arial"/>
              <a:buChar char="•"/>
              <a:defRPr sz="1993" kern="1200">
                <a:solidFill>
                  <a:schemeClr val="tx1"/>
                </a:solidFill>
                <a:latin typeface="+mn-lt"/>
                <a:ea typeface="+mn-ea"/>
                <a:cs typeface="+mn-cs"/>
              </a:defRPr>
            </a:lvl7pPr>
            <a:lvl8pPr marL="3416376" indent="-227759" algn="l" defTabSz="455516" rtl="0" eaLnBrk="1" latinLnBrk="0" hangingPunct="1">
              <a:spcBef>
                <a:spcPct val="20000"/>
              </a:spcBef>
              <a:buFont typeface="Arial"/>
              <a:buChar char="•"/>
              <a:defRPr sz="1993" kern="1200">
                <a:solidFill>
                  <a:schemeClr val="tx1"/>
                </a:solidFill>
                <a:latin typeface="+mn-lt"/>
                <a:ea typeface="+mn-ea"/>
                <a:cs typeface="+mn-cs"/>
              </a:defRPr>
            </a:lvl8pPr>
            <a:lvl9pPr marL="3871893" indent="-227759" algn="l" defTabSz="455516" rtl="0" eaLnBrk="1" latinLnBrk="0" hangingPunct="1">
              <a:spcBef>
                <a:spcPct val="20000"/>
              </a:spcBef>
              <a:buFont typeface="Arial"/>
              <a:buChar char="•"/>
              <a:defRPr sz="1993" kern="1200">
                <a:solidFill>
                  <a:schemeClr val="tx1"/>
                </a:solidFill>
                <a:latin typeface="+mn-lt"/>
                <a:ea typeface="+mn-ea"/>
                <a:cs typeface="+mn-cs"/>
              </a:defRPr>
            </a:lvl9pPr>
          </a:lstStyle>
          <a:p>
            <a:pPr indent="-176213">
              <a:spcBef>
                <a:spcPct val="0"/>
              </a:spcBef>
            </a:pPr>
            <a:r>
              <a:rPr lang="en-US" altLang="en-US" sz="2000" dirty="0" err="1"/>
              <a:t>Eg</a:t>
            </a:r>
            <a:r>
              <a:rPr lang="en-US" altLang="en-US" sz="2000" dirty="0"/>
              <a:t>., UNPK 	0(4,R1),10(2,R1)</a:t>
            </a:r>
          </a:p>
          <a:p>
            <a:pPr indent="-176213">
              <a:spcBef>
                <a:spcPct val="0"/>
              </a:spcBef>
            </a:pPr>
            <a:r>
              <a:rPr lang="en-US" altLang="en-US" sz="2000" dirty="0"/>
              <a:t>Op code – F3 31 10 00 10 0A</a:t>
            </a:r>
          </a:p>
          <a:p>
            <a:pPr indent="-176213">
              <a:spcBef>
                <a:spcPct val="0"/>
              </a:spcBef>
            </a:pPr>
            <a:endParaRPr lang="en-US" altLang="en-US" sz="2000" dirty="0"/>
          </a:p>
          <a:p>
            <a:pPr indent="-176213">
              <a:spcBef>
                <a:spcPct val="0"/>
              </a:spcBef>
            </a:pPr>
            <a:endParaRPr lang="en-US" altLang="en-US" sz="2000" dirty="0"/>
          </a:p>
          <a:p>
            <a:pPr indent="-176213">
              <a:spcBef>
                <a:spcPct val="0"/>
              </a:spcBef>
            </a:pPr>
            <a:endParaRPr lang="en-US" altLang="en-US" sz="2000" dirty="0"/>
          </a:p>
          <a:p>
            <a:pPr indent="-176213">
              <a:spcBef>
                <a:spcPct val="0"/>
              </a:spcBef>
            </a:pPr>
            <a:endParaRPr lang="en-US" altLang="en-US" sz="2000" dirty="0"/>
          </a:p>
          <a:p>
            <a:pPr indent="-176213">
              <a:spcBef>
                <a:spcPct val="0"/>
              </a:spcBef>
            </a:pPr>
            <a:endParaRPr lang="en-US" altLang="en-US" sz="2000" dirty="0"/>
          </a:p>
          <a:p>
            <a:pPr indent="-176213">
              <a:spcBef>
                <a:spcPct val="0"/>
              </a:spcBef>
            </a:pPr>
            <a:endParaRPr lang="en-US" altLang="en-US" sz="2000" dirty="0"/>
          </a:p>
          <a:p>
            <a:pPr indent="-176213">
              <a:spcBef>
                <a:spcPct val="0"/>
              </a:spcBef>
            </a:pPr>
            <a:endParaRPr lang="en-US" altLang="en-US" sz="2000" dirty="0"/>
          </a:p>
          <a:p>
            <a:pPr indent="-176213">
              <a:spcBef>
                <a:spcPct val="0"/>
              </a:spcBef>
            </a:pPr>
            <a:r>
              <a:rPr lang="en-US" altLang="en-US" sz="2000" dirty="0" err="1"/>
              <a:t>Eg</a:t>
            </a:r>
            <a:r>
              <a:rPr lang="en-US" altLang="en-US" sz="2000" dirty="0"/>
              <a:t>., UNPK 	0(3,R1),0(3,R1)</a:t>
            </a:r>
          </a:p>
          <a:p>
            <a:pPr indent="-176213">
              <a:spcBef>
                <a:spcPct val="0"/>
              </a:spcBef>
            </a:pPr>
            <a:r>
              <a:rPr lang="en-US" altLang="en-US" sz="2000" dirty="0"/>
              <a:t>Op code – F3 22 10 00 10 00</a:t>
            </a:r>
          </a:p>
          <a:p>
            <a:pPr indent="-176213">
              <a:spcBef>
                <a:spcPct val="0"/>
              </a:spcBef>
            </a:pPr>
            <a:endParaRPr lang="en-US" altLang="en-US" sz="2000" dirty="0"/>
          </a:p>
          <a:p>
            <a:pPr indent="-176213">
              <a:spcBef>
                <a:spcPct val="0"/>
              </a:spcBef>
            </a:pPr>
            <a:endParaRPr lang="en-US" altLang="en-US" sz="2000" dirty="0"/>
          </a:p>
        </p:txBody>
      </p:sp>
      <p:pic>
        <p:nvPicPr>
          <p:cNvPr id="6" name="Picture 5"/>
          <p:cNvPicPr>
            <a:picLocks noChangeAspect="1"/>
          </p:cNvPicPr>
          <p:nvPr/>
        </p:nvPicPr>
        <p:blipFill>
          <a:blip r:embed="rId2"/>
          <a:stretch>
            <a:fillRect/>
          </a:stretch>
        </p:blipFill>
        <p:spPr>
          <a:xfrm>
            <a:off x="1087480" y="1805726"/>
            <a:ext cx="6230652" cy="1469263"/>
          </a:xfrm>
          <a:prstGeom prst="rect">
            <a:avLst/>
          </a:prstGeom>
        </p:spPr>
      </p:pic>
      <p:graphicFrame>
        <p:nvGraphicFramePr>
          <p:cNvPr id="7" name="Group 22"/>
          <p:cNvGraphicFramePr>
            <a:graphicFrameLocks noGrp="1"/>
          </p:cNvGraphicFramePr>
          <p:nvPr/>
        </p:nvGraphicFramePr>
        <p:xfrm>
          <a:off x="1154806" y="4622912"/>
          <a:ext cx="6096000" cy="896937"/>
        </p:xfrm>
        <a:graphic>
          <a:graphicData uri="http://schemas.openxmlformats.org/drawingml/2006/table">
            <a:tbl>
              <a:tblPr/>
              <a:tblGrid>
                <a:gridCol w="1905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500417">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Memory Loc.</a:t>
                      </a:r>
                    </a:p>
                  </a:txBody>
                  <a:tcPr marT="45752" marB="45752"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Before processing</a:t>
                      </a:r>
                    </a:p>
                  </a:txBody>
                  <a:tcPr marT="45752" marB="45752"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After process</a:t>
                      </a:r>
                    </a:p>
                  </a:txBody>
                  <a:tcPr marT="45752" marB="45752"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r h="39652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0(R1)</a:t>
                      </a:r>
                    </a:p>
                  </a:txBody>
                  <a:tcPr marT="45752" marB="45752"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12 34 5C</a:t>
                      </a:r>
                    </a:p>
                  </a:txBody>
                  <a:tcPr marT="45752" marB="45752"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F3 F4 C5</a:t>
                      </a:r>
                    </a:p>
                  </a:txBody>
                  <a:tcPr marT="45752" marB="45752"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03829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pPr eaLnBrk="0" fontAlgn="base" hangingPunct="0">
              <a:spcBef>
                <a:spcPct val="0"/>
              </a:spcBef>
              <a:spcAft>
                <a:spcPct val="0"/>
              </a:spcAft>
            </a:pPr>
            <a:fld id="{D97C9332-06A4-8741-8892-83C10379AC79}" type="datetime1">
              <a:rPr lang="en-IN" smtClean="0">
                <a:solidFill>
                  <a:prstClr val="white"/>
                </a:solidFill>
                <a:latin typeface="Times New Roman" panose="02020603050405020304" pitchFamily="18" charset="0"/>
              </a:rPr>
              <a:pPr eaLnBrk="0" fontAlgn="base" hangingPunct="0">
                <a:spcBef>
                  <a:spcPct val="0"/>
                </a:spcBef>
                <a:spcAft>
                  <a:spcPct val="0"/>
                </a:spcAft>
              </a:pPr>
              <a:t>29-05-2023</a:t>
            </a:fld>
            <a:r>
              <a:rPr lang="en-US">
                <a:solidFill>
                  <a:prstClr val="white"/>
                </a:solidFill>
                <a:latin typeface="Times New Roman" panose="02020603050405020304" pitchFamily="18" charset="0"/>
              </a:rPr>
              <a:t> </a:t>
            </a:r>
            <a:r>
              <a:rPr lang="en-US" altLang="en-US">
                <a:solidFill>
                  <a:prstClr val="white"/>
                </a:solidFill>
                <a:latin typeface="Times New Roman" panose="02020603050405020304" pitchFamily="18" charset="0"/>
              </a:rPr>
              <a:t>| </a:t>
            </a:r>
            <a:r>
              <a:rPr lang="en-IN" altLang="en-US">
                <a:solidFill>
                  <a:prstClr val="white"/>
                </a:solidFill>
                <a:latin typeface="Times New Roman" panose="02020603050405020304" pitchFamily="18" charset="0"/>
              </a:rPr>
              <a:t>© Mphasis 2021  Proprietary and confidential information</a:t>
            </a:r>
            <a:endParaRPr lang="en-US" dirty="0">
              <a:solidFill>
                <a:prstClr val="white"/>
              </a:solidFill>
              <a:latin typeface="Times New Roman" panose="02020603050405020304" pitchFamily="18" charset="0"/>
            </a:endParaRPr>
          </a:p>
        </p:txBody>
      </p:sp>
      <p:sp>
        <p:nvSpPr>
          <p:cNvPr id="3" name="Slide Number Placeholder 2"/>
          <p:cNvSpPr>
            <a:spLocks noGrp="1"/>
          </p:cNvSpPr>
          <p:nvPr>
            <p:ph type="sldNum" sz="quarter" idx="4"/>
          </p:nvPr>
        </p:nvSpPr>
        <p:spPr/>
        <p:txBody>
          <a:bodyPr/>
          <a:lstStyle/>
          <a:p>
            <a:pPr eaLnBrk="0" fontAlgn="base" hangingPunct="0">
              <a:spcBef>
                <a:spcPct val="0"/>
              </a:spcBef>
              <a:spcAft>
                <a:spcPct val="0"/>
              </a:spcAft>
            </a:pPr>
            <a:fld id="{1755F6D2-49A6-E64A-811B-3E9DE07970BF}" type="slidenum">
              <a:rPr lang="en-US" smtClean="0">
                <a:solidFill>
                  <a:prstClr val="white"/>
                </a:solidFill>
                <a:latin typeface="Times New Roman" panose="02020603050405020304" pitchFamily="18" charset="0"/>
              </a:rPr>
              <a:pPr eaLnBrk="0" fontAlgn="base" hangingPunct="0">
                <a:spcBef>
                  <a:spcPct val="0"/>
                </a:spcBef>
                <a:spcAft>
                  <a:spcPct val="0"/>
                </a:spcAft>
              </a:pPr>
              <a:t>16</a:t>
            </a:fld>
            <a:endParaRPr lang="en-US" dirty="0">
              <a:solidFill>
                <a:prstClr val="white"/>
              </a:solidFill>
              <a:latin typeface="Times New Roman" panose="02020603050405020304" pitchFamily="18" charset="0"/>
            </a:endParaRPr>
          </a:p>
        </p:txBody>
      </p:sp>
      <p:sp>
        <p:nvSpPr>
          <p:cNvPr id="4" name="Text Placeholder 3"/>
          <p:cNvSpPr>
            <a:spLocks noGrp="1"/>
          </p:cNvSpPr>
          <p:nvPr>
            <p:ph type="body" sz="quarter" idx="15"/>
          </p:nvPr>
        </p:nvSpPr>
        <p:spPr/>
        <p:txBody>
          <a:bodyPr/>
          <a:lstStyle/>
          <a:p>
            <a:r>
              <a:rPr lang="en-US" dirty="0"/>
              <a:t>Add Packed</a:t>
            </a:r>
            <a:endParaRPr lang="en-GB" dirty="0"/>
          </a:p>
        </p:txBody>
      </p:sp>
      <p:sp>
        <p:nvSpPr>
          <p:cNvPr id="5" name="Rectangle 3"/>
          <p:cNvSpPr txBox="1">
            <a:spLocks noChangeArrowheads="1"/>
          </p:cNvSpPr>
          <p:nvPr/>
        </p:nvSpPr>
        <p:spPr bwMode="auto">
          <a:xfrm>
            <a:off x="611190" y="879617"/>
            <a:ext cx="10515600" cy="49802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1637" indent="-341637" algn="l" defTabSz="455516" rtl="0" eaLnBrk="1" latinLnBrk="0" hangingPunct="1">
              <a:spcBef>
                <a:spcPct val="20000"/>
              </a:spcBef>
              <a:buFont typeface="Arial"/>
              <a:buChar char="•"/>
              <a:defRPr sz="3189" kern="1200">
                <a:solidFill>
                  <a:schemeClr val="tx1"/>
                </a:solidFill>
                <a:latin typeface="+mn-lt"/>
                <a:ea typeface="+mn-ea"/>
                <a:cs typeface="+mn-cs"/>
              </a:defRPr>
            </a:lvl1pPr>
            <a:lvl2pPr marL="740215" indent="-284698" algn="l" defTabSz="455516" rtl="0" eaLnBrk="1" latinLnBrk="0" hangingPunct="1">
              <a:spcBef>
                <a:spcPct val="20000"/>
              </a:spcBef>
              <a:buFont typeface="Arial"/>
              <a:buChar char="–"/>
              <a:defRPr sz="2791" kern="1200">
                <a:solidFill>
                  <a:schemeClr val="tx1"/>
                </a:solidFill>
                <a:latin typeface="+mn-lt"/>
                <a:ea typeface="+mn-ea"/>
                <a:cs typeface="+mn-cs"/>
              </a:defRPr>
            </a:lvl2pPr>
            <a:lvl3pPr marL="1138793" indent="-227759" algn="l" defTabSz="455516" rtl="0" eaLnBrk="1" latinLnBrk="0" hangingPunct="1">
              <a:spcBef>
                <a:spcPct val="20000"/>
              </a:spcBef>
              <a:buFont typeface="Arial"/>
              <a:buChar char="•"/>
              <a:defRPr sz="2392" kern="1200">
                <a:solidFill>
                  <a:schemeClr val="tx1"/>
                </a:solidFill>
                <a:latin typeface="+mn-lt"/>
                <a:ea typeface="+mn-ea"/>
                <a:cs typeface="+mn-cs"/>
              </a:defRPr>
            </a:lvl3pPr>
            <a:lvl4pPr marL="1594309" indent="-227759" algn="l" defTabSz="455516" rtl="0" eaLnBrk="1" latinLnBrk="0" hangingPunct="1">
              <a:spcBef>
                <a:spcPct val="20000"/>
              </a:spcBef>
              <a:buFont typeface="Arial"/>
              <a:buChar char="–"/>
              <a:defRPr sz="1993" kern="1200">
                <a:solidFill>
                  <a:schemeClr val="tx1"/>
                </a:solidFill>
                <a:latin typeface="+mn-lt"/>
                <a:ea typeface="+mn-ea"/>
                <a:cs typeface="+mn-cs"/>
              </a:defRPr>
            </a:lvl4pPr>
            <a:lvl5pPr marL="2049826" indent="-227759" algn="l" defTabSz="455516" rtl="0" eaLnBrk="1" latinLnBrk="0" hangingPunct="1">
              <a:spcBef>
                <a:spcPct val="20000"/>
              </a:spcBef>
              <a:buFont typeface="Arial"/>
              <a:buChar char="»"/>
              <a:defRPr sz="1993" kern="1200">
                <a:solidFill>
                  <a:schemeClr val="tx1"/>
                </a:solidFill>
                <a:latin typeface="+mn-lt"/>
                <a:ea typeface="+mn-ea"/>
                <a:cs typeface="+mn-cs"/>
              </a:defRPr>
            </a:lvl5pPr>
            <a:lvl6pPr marL="2505344" indent="-227759" algn="l" defTabSz="455516" rtl="0" eaLnBrk="1" latinLnBrk="0" hangingPunct="1">
              <a:spcBef>
                <a:spcPct val="20000"/>
              </a:spcBef>
              <a:buFont typeface="Arial"/>
              <a:buChar char="•"/>
              <a:defRPr sz="1993" kern="1200">
                <a:solidFill>
                  <a:schemeClr val="tx1"/>
                </a:solidFill>
                <a:latin typeface="+mn-lt"/>
                <a:ea typeface="+mn-ea"/>
                <a:cs typeface="+mn-cs"/>
              </a:defRPr>
            </a:lvl6pPr>
            <a:lvl7pPr marL="2960860" indent="-227759" algn="l" defTabSz="455516" rtl="0" eaLnBrk="1" latinLnBrk="0" hangingPunct="1">
              <a:spcBef>
                <a:spcPct val="20000"/>
              </a:spcBef>
              <a:buFont typeface="Arial"/>
              <a:buChar char="•"/>
              <a:defRPr sz="1993" kern="1200">
                <a:solidFill>
                  <a:schemeClr val="tx1"/>
                </a:solidFill>
                <a:latin typeface="+mn-lt"/>
                <a:ea typeface="+mn-ea"/>
                <a:cs typeface="+mn-cs"/>
              </a:defRPr>
            </a:lvl7pPr>
            <a:lvl8pPr marL="3416376" indent="-227759" algn="l" defTabSz="455516" rtl="0" eaLnBrk="1" latinLnBrk="0" hangingPunct="1">
              <a:spcBef>
                <a:spcPct val="20000"/>
              </a:spcBef>
              <a:buFont typeface="Arial"/>
              <a:buChar char="•"/>
              <a:defRPr sz="1993" kern="1200">
                <a:solidFill>
                  <a:schemeClr val="tx1"/>
                </a:solidFill>
                <a:latin typeface="+mn-lt"/>
                <a:ea typeface="+mn-ea"/>
                <a:cs typeface="+mn-cs"/>
              </a:defRPr>
            </a:lvl8pPr>
            <a:lvl9pPr marL="3871893" indent="-227759" algn="l" defTabSz="455516" rtl="0" eaLnBrk="1" latinLnBrk="0" hangingPunct="1">
              <a:spcBef>
                <a:spcPct val="20000"/>
              </a:spcBef>
              <a:buFont typeface="Arial"/>
              <a:buChar char="•"/>
              <a:defRPr sz="1993" kern="1200">
                <a:solidFill>
                  <a:schemeClr val="tx1"/>
                </a:solidFill>
                <a:latin typeface="+mn-lt"/>
                <a:ea typeface="+mn-ea"/>
                <a:cs typeface="+mn-cs"/>
              </a:defRPr>
            </a:lvl9pPr>
          </a:lstStyle>
          <a:p>
            <a:pPr indent="-176213">
              <a:lnSpc>
                <a:spcPct val="90000"/>
              </a:lnSpc>
              <a:spcBef>
                <a:spcPct val="0"/>
              </a:spcBef>
            </a:pPr>
            <a:r>
              <a:rPr lang="en-US" altLang="en-US" sz="2000" dirty="0"/>
              <a:t>Adds 2 packed-decimal numbers and the result is stored in the first operand in packed form. Length of the operands are to be explicitly specified. Length in the instruction code are less by 1 than the actual length.</a:t>
            </a:r>
          </a:p>
          <a:p>
            <a:pPr marL="165424" indent="0">
              <a:lnSpc>
                <a:spcPct val="90000"/>
              </a:lnSpc>
              <a:spcBef>
                <a:spcPct val="0"/>
              </a:spcBef>
              <a:buNone/>
            </a:pPr>
            <a:endParaRPr lang="en-US" altLang="en-US" sz="2000" dirty="0"/>
          </a:p>
          <a:p>
            <a:pPr indent="-176213">
              <a:lnSpc>
                <a:spcPct val="90000"/>
              </a:lnSpc>
              <a:spcBef>
                <a:spcPct val="0"/>
              </a:spcBef>
            </a:pPr>
            <a:r>
              <a:rPr lang="en-US" altLang="en-US" sz="2000" dirty="0"/>
              <a:t>AP	D1(L1,B1),D2(L2,B2)</a:t>
            </a:r>
          </a:p>
          <a:p>
            <a:pPr marL="165424" indent="0">
              <a:lnSpc>
                <a:spcPct val="90000"/>
              </a:lnSpc>
              <a:spcBef>
                <a:spcPct val="0"/>
              </a:spcBef>
              <a:buNone/>
            </a:pPr>
            <a:endParaRPr lang="en-US" altLang="en-US" sz="2000" dirty="0"/>
          </a:p>
          <a:p>
            <a:pPr indent="-176213">
              <a:lnSpc>
                <a:spcPct val="90000"/>
              </a:lnSpc>
              <a:spcBef>
                <a:spcPct val="0"/>
              </a:spcBef>
            </a:pPr>
            <a:endParaRPr lang="en-US" altLang="en-US" sz="2000" dirty="0"/>
          </a:p>
          <a:p>
            <a:pPr indent="-176213">
              <a:lnSpc>
                <a:spcPct val="90000"/>
              </a:lnSpc>
              <a:spcBef>
                <a:spcPct val="0"/>
              </a:spcBef>
            </a:pPr>
            <a:endParaRPr lang="en-US" altLang="en-US" sz="2000" dirty="0"/>
          </a:p>
          <a:p>
            <a:pPr indent="-176213">
              <a:lnSpc>
                <a:spcPct val="90000"/>
              </a:lnSpc>
              <a:spcBef>
                <a:spcPct val="0"/>
              </a:spcBef>
            </a:pPr>
            <a:endParaRPr lang="en-US" altLang="en-US" sz="2000" dirty="0"/>
          </a:p>
          <a:p>
            <a:pPr indent="-176213">
              <a:lnSpc>
                <a:spcPct val="90000"/>
              </a:lnSpc>
              <a:spcBef>
                <a:spcPct val="0"/>
              </a:spcBef>
            </a:pPr>
            <a:r>
              <a:rPr lang="en-US" altLang="en-US" sz="2000" dirty="0"/>
              <a:t>Format – SS</a:t>
            </a:r>
          </a:p>
          <a:p>
            <a:pPr indent="-176213">
              <a:lnSpc>
                <a:spcPct val="90000"/>
              </a:lnSpc>
              <a:spcBef>
                <a:spcPct val="0"/>
              </a:spcBef>
            </a:pPr>
            <a:r>
              <a:rPr lang="en-US" altLang="en-US" sz="2000" dirty="0"/>
              <a:t>Condition Code – </a:t>
            </a:r>
          </a:p>
          <a:p>
            <a:pPr marL="341637" lvl="1" indent="-176213">
              <a:lnSpc>
                <a:spcPct val="90000"/>
              </a:lnSpc>
              <a:spcBef>
                <a:spcPct val="0"/>
              </a:spcBef>
              <a:buFont typeface="Arial"/>
              <a:buChar char="•"/>
              <a:tabLst>
                <a:tab pos="177800" algn="l"/>
              </a:tabLst>
            </a:pPr>
            <a:r>
              <a:rPr lang="en-US" altLang="en-US" sz="2000" dirty="0"/>
              <a:t>0 = Sum 0</a:t>
            </a:r>
          </a:p>
          <a:p>
            <a:pPr marL="341637" lvl="1" indent="-176213">
              <a:lnSpc>
                <a:spcPct val="90000"/>
              </a:lnSpc>
              <a:spcBef>
                <a:spcPct val="0"/>
              </a:spcBef>
              <a:buFont typeface="Arial"/>
              <a:buChar char="•"/>
              <a:tabLst>
                <a:tab pos="177800" algn="l"/>
              </a:tabLst>
            </a:pPr>
            <a:r>
              <a:rPr lang="en-US" altLang="en-US" sz="2000" dirty="0"/>
              <a:t>1 = Sum –</a:t>
            </a:r>
            <a:r>
              <a:rPr lang="en-US" altLang="en-US" sz="2000" dirty="0" err="1"/>
              <a:t>ve</a:t>
            </a:r>
            <a:endParaRPr lang="en-US" altLang="en-US" sz="2000" dirty="0"/>
          </a:p>
          <a:p>
            <a:pPr marL="341637" lvl="1" indent="-176213">
              <a:lnSpc>
                <a:spcPct val="90000"/>
              </a:lnSpc>
              <a:spcBef>
                <a:spcPct val="0"/>
              </a:spcBef>
              <a:buFont typeface="Arial"/>
              <a:buChar char="•"/>
              <a:tabLst>
                <a:tab pos="177800" algn="l"/>
              </a:tabLst>
            </a:pPr>
            <a:r>
              <a:rPr lang="en-US" altLang="en-US" sz="2000" dirty="0"/>
              <a:t>2 = Sum +</a:t>
            </a:r>
            <a:r>
              <a:rPr lang="en-US" altLang="en-US" sz="2000" dirty="0" err="1"/>
              <a:t>ve</a:t>
            </a:r>
            <a:endParaRPr lang="en-US" altLang="en-US" sz="2000" dirty="0"/>
          </a:p>
          <a:p>
            <a:pPr marL="341637" lvl="1" indent="-176213">
              <a:lnSpc>
                <a:spcPct val="90000"/>
              </a:lnSpc>
              <a:spcBef>
                <a:spcPct val="0"/>
              </a:spcBef>
              <a:buFont typeface="Arial"/>
              <a:buChar char="•"/>
              <a:tabLst>
                <a:tab pos="177800" algn="l"/>
              </a:tabLst>
            </a:pPr>
            <a:r>
              <a:rPr lang="en-US" altLang="en-US" sz="2000" dirty="0"/>
              <a:t>3 = Overflow</a:t>
            </a:r>
          </a:p>
          <a:p>
            <a:pPr marL="341637" lvl="1" indent="-176213">
              <a:lnSpc>
                <a:spcPct val="90000"/>
              </a:lnSpc>
              <a:spcBef>
                <a:spcPct val="0"/>
              </a:spcBef>
              <a:buFont typeface="Arial"/>
              <a:buChar char="•"/>
              <a:tabLst>
                <a:tab pos="177800" algn="l"/>
              </a:tabLst>
            </a:pPr>
            <a:endParaRPr lang="en-US" altLang="en-US" sz="2000" dirty="0"/>
          </a:p>
          <a:p>
            <a:pPr indent="-176213">
              <a:lnSpc>
                <a:spcPct val="90000"/>
              </a:lnSpc>
              <a:spcBef>
                <a:spcPct val="0"/>
              </a:spcBef>
            </a:pPr>
            <a:r>
              <a:rPr lang="en-US" altLang="en-US" sz="2000" dirty="0"/>
              <a:t>Exceptions – Access – Fetch 2nd operand, Store 1st Operand, Decimal overflow, Data Exception.</a:t>
            </a:r>
          </a:p>
          <a:p>
            <a:pPr indent="-176213">
              <a:lnSpc>
                <a:spcPct val="90000"/>
              </a:lnSpc>
              <a:spcBef>
                <a:spcPct val="0"/>
              </a:spcBef>
            </a:pPr>
            <a:endParaRPr lang="en-US" altLang="en-US" sz="2000" dirty="0"/>
          </a:p>
        </p:txBody>
      </p:sp>
      <p:pic>
        <p:nvPicPr>
          <p:cNvPr id="6" name="Picture 5"/>
          <p:cNvPicPr>
            <a:picLocks noChangeAspect="1"/>
          </p:cNvPicPr>
          <p:nvPr/>
        </p:nvPicPr>
        <p:blipFill>
          <a:blip r:embed="rId2"/>
          <a:stretch>
            <a:fillRect/>
          </a:stretch>
        </p:blipFill>
        <p:spPr>
          <a:xfrm>
            <a:off x="1378052" y="2382610"/>
            <a:ext cx="7632854" cy="573074"/>
          </a:xfrm>
          <a:prstGeom prst="rect">
            <a:avLst/>
          </a:prstGeom>
        </p:spPr>
      </p:pic>
    </p:spTree>
    <p:extLst>
      <p:ext uri="{BB962C8B-B14F-4D97-AF65-F5344CB8AC3E}">
        <p14:creationId xmlns:p14="http://schemas.microsoft.com/office/powerpoint/2010/main" val="265614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pPr eaLnBrk="0" fontAlgn="base" hangingPunct="0">
              <a:spcBef>
                <a:spcPct val="0"/>
              </a:spcBef>
              <a:spcAft>
                <a:spcPct val="0"/>
              </a:spcAft>
            </a:pPr>
            <a:fld id="{D97C9332-06A4-8741-8892-83C10379AC79}" type="datetime1">
              <a:rPr lang="en-IN" smtClean="0">
                <a:solidFill>
                  <a:prstClr val="white"/>
                </a:solidFill>
                <a:latin typeface="Times New Roman" panose="02020603050405020304" pitchFamily="18" charset="0"/>
              </a:rPr>
              <a:pPr eaLnBrk="0" fontAlgn="base" hangingPunct="0">
                <a:spcBef>
                  <a:spcPct val="0"/>
                </a:spcBef>
                <a:spcAft>
                  <a:spcPct val="0"/>
                </a:spcAft>
              </a:pPr>
              <a:t>29-05-2023</a:t>
            </a:fld>
            <a:r>
              <a:rPr lang="en-US">
                <a:solidFill>
                  <a:prstClr val="white"/>
                </a:solidFill>
                <a:latin typeface="Times New Roman" panose="02020603050405020304" pitchFamily="18" charset="0"/>
              </a:rPr>
              <a:t> </a:t>
            </a:r>
            <a:r>
              <a:rPr lang="en-US" altLang="en-US">
                <a:solidFill>
                  <a:prstClr val="white"/>
                </a:solidFill>
                <a:latin typeface="Times New Roman" panose="02020603050405020304" pitchFamily="18" charset="0"/>
              </a:rPr>
              <a:t>| </a:t>
            </a:r>
            <a:r>
              <a:rPr lang="en-IN" altLang="en-US">
                <a:solidFill>
                  <a:prstClr val="white"/>
                </a:solidFill>
                <a:latin typeface="Times New Roman" panose="02020603050405020304" pitchFamily="18" charset="0"/>
              </a:rPr>
              <a:t>© Mphasis 2021  Proprietary and confidential information</a:t>
            </a:r>
            <a:endParaRPr lang="en-US" dirty="0">
              <a:solidFill>
                <a:prstClr val="white"/>
              </a:solidFill>
              <a:latin typeface="Times New Roman" panose="02020603050405020304" pitchFamily="18" charset="0"/>
            </a:endParaRPr>
          </a:p>
        </p:txBody>
      </p:sp>
      <p:sp>
        <p:nvSpPr>
          <p:cNvPr id="3" name="Slide Number Placeholder 2"/>
          <p:cNvSpPr>
            <a:spLocks noGrp="1"/>
          </p:cNvSpPr>
          <p:nvPr>
            <p:ph type="sldNum" sz="quarter" idx="4"/>
          </p:nvPr>
        </p:nvSpPr>
        <p:spPr/>
        <p:txBody>
          <a:bodyPr/>
          <a:lstStyle/>
          <a:p>
            <a:pPr eaLnBrk="0" fontAlgn="base" hangingPunct="0">
              <a:spcBef>
                <a:spcPct val="0"/>
              </a:spcBef>
              <a:spcAft>
                <a:spcPct val="0"/>
              </a:spcAft>
            </a:pPr>
            <a:fld id="{1755F6D2-49A6-E64A-811B-3E9DE07970BF}" type="slidenum">
              <a:rPr lang="en-US" smtClean="0">
                <a:solidFill>
                  <a:prstClr val="white"/>
                </a:solidFill>
                <a:latin typeface="Times New Roman" panose="02020603050405020304" pitchFamily="18" charset="0"/>
              </a:rPr>
              <a:pPr eaLnBrk="0" fontAlgn="base" hangingPunct="0">
                <a:spcBef>
                  <a:spcPct val="0"/>
                </a:spcBef>
                <a:spcAft>
                  <a:spcPct val="0"/>
                </a:spcAft>
              </a:pPr>
              <a:t>17</a:t>
            </a:fld>
            <a:endParaRPr lang="en-US" dirty="0">
              <a:solidFill>
                <a:prstClr val="white"/>
              </a:solidFill>
              <a:latin typeface="Times New Roman" panose="02020603050405020304" pitchFamily="18" charset="0"/>
            </a:endParaRPr>
          </a:p>
        </p:txBody>
      </p:sp>
      <p:sp>
        <p:nvSpPr>
          <p:cNvPr id="4" name="Text Placeholder 3"/>
          <p:cNvSpPr>
            <a:spLocks noGrp="1"/>
          </p:cNvSpPr>
          <p:nvPr>
            <p:ph type="body" sz="quarter" idx="15"/>
          </p:nvPr>
        </p:nvSpPr>
        <p:spPr/>
        <p:txBody>
          <a:bodyPr/>
          <a:lstStyle/>
          <a:p>
            <a:r>
              <a:rPr lang="en-US" dirty="0"/>
              <a:t>Add Packed 	</a:t>
            </a:r>
            <a:endParaRPr lang="en-GB" dirty="0"/>
          </a:p>
        </p:txBody>
      </p:sp>
      <p:sp>
        <p:nvSpPr>
          <p:cNvPr id="5" name="Rectangle 3"/>
          <p:cNvSpPr txBox="1">
            <a:spLocks noChangeArrowheads="1"/>
          </p:cNvSpPr>
          <p:nvPr/>
        </p:nvSpPr>
        <p:spPr bwMode="auto">
          <a:xfrm>
            <a:off x="611190" y="1001352"/>
            <a:ext cx="10742612" cy="460095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1637" indent="-341637" algn="l" defTabSz="455516" rtl="0" eaLnBrk="1" latinLnBrk="0" hangingPunct="1">
              <a:spcBef>
                <a:spcPct val="20000"/>
              </a:spcBef>
              <a:buFont typeface="Arial"/>
              <a:buChar char="•"/>
              <a:defRPr sz="3189" kern="1200">
                <a:solidFill>
                  <a:schemeClr val="tx1"/>
                </a:solidFill>
                <a:latin typeface="+mn-lt"/>
                <a:ea typeface="+mn-ea"/>
                <a:cs typeface="+mn-cs"/>
              </a:defRPr>
            </a:lvl1pPr>
            <a:lvl2pPr marL="740215" indent="-284698" algn="l" defTabSz="455516" rtl="0" eaLnBrk="1" latinLnBrk="0" hangingPunct="1">
              <a:spcBef>
                <a:spcPct val="20000"/>
              </a:spcBef>
              <a:buFont typeface="Arial"/>
              <a:buChar char="–"/>
              <a:defRPr sz="2791" kern="1200">
                <a:solidFill>
                  <a:schemeClr val="tx1"/>
                </a:solidFill>
                <a:latin typeface="+mn-lt"/>
                <a:ea typeface="+mn-ea"/>
                <a:cs typeface="+mn-cs"/>
              </a:defRPr>
            </a:lvl2pPr>
            <a:lvl3pPr marL="1138793" indent="-227759" algn="l" defTabSz="455516" rtl="0" eaLnBrk="1" latinLnBrk="0" hangingPunct="1">
              <a:spcBef>
                <a:spcPct val="20000"/>
              </a:spcBef>
              <a:buFont typeface="Arial"/>
              <a:buChar char="•"/>
              <a:defRPr sz="2392" kern="1200">
                <a:solidFill>
                  <a:schemeClr val="tx1"/>
                </a:solidFill>
                <a:latin typeface="+mn-lt"/>
                <a:ea typeface="+mn-ea"/>
                <a:cs typeface="+mn-cs"/>
              </a:defRPr>
            </a:lvl3pPr>
            <a:lvl4pPr marL="1594309" indent="-227759" algn="l" defTabSz="455516" rtl="0" eaLnBrk="1" latinLnBrk="0" hangingPunct="1">
              <a:spcBef>
                <a:spcPct val="20000"/>
              </a:spcBef>
              <a:buFont typeface="Arial"/>
              <a:buChar char="–"/>
              <a:defRPr sz="1993" kern="1200">
                <a:solidFill>
                  <a:schemeClr val="tx1"/>
                </a:solidFill>
                <a:latin typeface="+mn-lt"/>
                <a:ea typeface="+mn-ea"/>
                <a:cs typeface="+mn-cs"/>
              </a:defRPr>
            </a:lvl4pPr>
            <a:lvl5pPr marL="2049826" indent="-227759" algn="l" defTabSz="455516" rtl="0" eaLnBrk="1" latinLnBrk="0" hangingPunct="1">
              <a:spcBef>
                <a:spcPct val="20000"/>
              </a:spcBef>
              <a:buFont typeface="Arial"/>
              <a:buChar char="»"/>
              <a:defRPr sz="1993" kern="1200">
                <a:solidFill>
                  <a:schemeClr val="tx1"/>
                </a:solidFill>
                <a:latin typeface="+mn-lt"/>
                <a:ea typeface="+mn-ea"/>
                <a:cs typeface="+mn-cs"/>
              </a:defRPr>
            </a:lvl5pPr>
            <a:lvl6pPr marL="2505344" indent="-227759" algn="l" defTabSz="455516" rtl="0" eaLnBrk="1" latinLnBrk="0" hangingPunct="1">
              <a:spcBef>
                <a:spcPct val="20000"/>
              </a:spcBef>
              <a:buFont typeface="Arial"/>
              <a:buChar char="•"/>
              <a:defRPr sz="1993" kern="1200">
                <a:solidFill>
                  <a:schemeClr val="tx1"/>
                </a:solidFill>
                <a:latin typeface="+mn-lt"/>
                <a:ea typeface="+mn-ea"/>
                <a:cs typeface="+mn-cs"/>
              </a:defRPr>
            </a:lvl6pPr>
            <a:lvl7pPr marL="2960860" indent="-227759" algn="l" defTabSz="455516" rtl="0" eaLnBrk="1" latinLnBrk="0" hangingPunct="1">
              <a:spcBef>
                <a:spcPct val="20000"/>
              </a:spcBef>
              <a:buFont typeface="Arial"/>
              <a:buChar char="•"/>
              <a:defRPr sz="1993" kern="1200">
                <a:solidFill>
                  <a:schemeClr val="tx1"/>
                </a:solidFill>
                <a:latin typeface="+mn-lt"/>
                <a:ea typeface="+mn-ea"/>
                <a:cs typeface="+mn-cs"/>
              </a:defRPr>
            </a:lvl7pPr>
            <a:lvl8pPr marL="3416376" indent="-227759" algn="l" defTabSz="455516" rtl="0" eaLnBrk="1" latinLnBrk="0" hangingPunct="1">
              <a:spcBef>
                <a:spcPct val="20000"/>
              </a:spcBef>
              <a:buFont typeface="Arial"/>
              <a:buChar char="•"/>
              <a:defRPr sz="1993" kern="1200">
                <a:solidFill>
                  <a:schemeClr val="tx1"/>
                </a:solidFill>
                <a:latin typeface="+mn-lt"/>
                <a:ea typeface="+mn-ea"/>
                <a:cs typeface="+mn-cs"/>
              </a:defRPr>
            </a:lvl8pPr>
            <a:lvl9pPr marL="3871893" indent="-227759" algn="l" defTabSz="455516" rtl="0" eaLnBrk="1" latinLnBrk="0" hangingPunct="1">
              <a:spcBef>
                <a:spcPct val="20000"/>
              </a:spcBef>
              <a:buFont typeface="Arial"/>
              <a:buChar char="•"/>
              <a:defRPr sz="1993" kern="1200">
                <a:solidFill>
                  <a:schemeClr val="tx1"/>
                </a:solidFill>
                <a:latin typeface="+mn-lt"/>
                <a:ea typeface="+mn-ea"/>
                <a:cs typeface="+mn-cs"/>
              </a:defRPr>
            </a:lvl9pPr>
          </a:lstStyle>
          <a:p>
            <a:pPr indent="-176213">
              <a:lnSpc>
                <a:spcPct val="150000"/>
              </a:lnSpc>
              <a:spcBef>
                <a:spcPct val="0"/>
              </a:spcBef>
            </a:pPr>
            <a:r>
              <a:rPr lang="en-US" altLang="en-US" sz="2000" dirty="0" err="1"/>
              <a:t>Eg</a:t>
            </a:r>
            <a:r>
              <a:rPr lang="en-US" altLang="en-US" sz="2000" dirty="0"/>
              <a:t>., AP		0(4,R1),0(2,R2)</a:t>
            </a:r>
          </a:p>
          <a:p>
            <a:pPr indent="-176213">
              <a:lnSpc>
                <a:spcPct val="150000"/>
              </a:lnSpc>
              <a:spcBef>
                <a:spcPct val="0"/>
              </a:spcBef>
            </a:pPr>
            <a:r>
              <a:rPr lang="en-US" altLang="en-US" sz="2000" dirty="0"/>
              <a:t>Op code – FA 31 10 00 20 00</a:t>
            </a:r>
          </a:p>
          <a:p>
            <a:pPr indent="-176213">
              <a:lnSpc>
                <a:spcPct val="150000"/>
              </a:lnSpc>
              <a:spcBef>
                <a:spcPct val="0"/>
              </a:spcBef>
            </a:pPr>
            <a:endParaRPr lang="en-US" altLang="en-US" sz="2000" dirty="0"/>
          </a:p>
          <a:p>
            <a:pPr indent="-176213">
              <a:lnSpc>
                <a:spcPct val="150000"/>
              </a:lnSpc>
              <a:spcBef>
                <a:spcPct val="0"/>
              </a:spcBef>
            </a:pPr>
            <a:endParaRPr lang="en-US" altLang="en-US" sz="2000" dirty="0"/>
          </a:p>
        </p:txBody>
      </p:sp>
      <p:graphicFrame>
        <p:nvGraphicFramePr>
          <p:cNvPr id="6" name="Group 26"/>
          <p:cNvGraphicFramePr>
            <a:graphicFrameLocks noGrp="1"/>
          </p:cNvGraphicFramePr>
          <p:nvPr>
            <p:extLst>
              <p:ext uri="{D42A27DB-BD31-4B8C-83A1-F6EECF244321}">
                <p14:modId xmlns:p14="http://schemas.microsoft.com/office/powerpoint/2010/main" val="2502612509"/>
              </p:ext>
            </p:extLst>
          </p:nvPr>
        </p:nvGraphicFramePr>
        <p:xfrm>
          <a:off x="3042541" y="2580816"/>
          <a:ext cx="6096000" cy="1798637"/>
        </p:xfrm>
        <a:graphic>
          <a:graphicData uri="http://schemas.openxmlformats.org/drawingml/2006/table">
            <a:tbl>
              <a:tblPr/>
              <a:tblGrid>
                <a:gridCol w="1905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1006017">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Reg. content / Memory Location</a:t>
                      </a:r>
                    </a:p>
                  </a:txBody>
                  <a:tcPr marT="45728" marB="4572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Before processing</a:t>
                      </a:r>
                    </a:p>
                  </a:txBody>
                  <a:tcPr marT="45728" marB="4572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After processing</a:t>
                      </a:r>
                    </a:p>
                  </a:txBody>
                  <a:tcPr marT="45728" marB="4572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r h="39631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0(R1)</a:t>
                      </a:r>
                    </a:p>
                  </a:txBody>
                  <a:tcPr marT="45728" marB="4572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00 01 23 4C</a:t>
                      </a:r>
                    </a:p>
                  </a:txBody>
                  <a:tcPr marT="45728" marB="4572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00 01 32 0C</a:t>
                      </a:r>
                    </a:p>
                  </a:txBody>
                  <a:tcPr marT="45728" marB="4572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1"/>
                  </a:ext>
                </a:extLst>
              </a:tr>
              <a:tr h="39631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0(R2)</a:t>
                      </a:r>
                    </a:p>
                  </a:txBody>
                  <a:tcPr marT="45728" marB="4572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08 6C 00 00</a:t>
                      </a:r>
                    </a:p>
                  </a:txBody>
                  <a:tcPr marT="45728" marB="4572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Not Changed</a:t>
                      </a:r>
                    </a:p>
                  </a:txBody>
                  <a:tcPr marT="45728" marB="4572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15429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pPr eaLnBrk="0" fontAlgn="base" hangingPunct="0">
              <a:spcBef>
                <a:spcPct val="0"/>
              </a:spcBef>
              <a:spcAft>
                <a:spcPct val="0"/>
              </a:spcAft>
            </a:pPr>
            <a:fld id="{D97C9332-06A4-8741-8892-83C10379AC79}" type="datetime1">
              <a:rPr lang="en-IN" smtClean="0">
                <a:solidFill>
                  <a:prstClr val="white"/>
                </a:solidFill>
                <a:latin typeface="Times New Roman" panose="02020603050405020304" pitchFamily="18" charset="0"/>
              </a:rPr>
              <a:pPr eaLnBrk="0" fontAlgn="base" hangingPunct="0">
                <a:spcBef>
                  <a:spcPct val="0"/>
                </a:spcBef>
                <a:spcAft>
                  <a:spcPct val="0"/>
                </a:spcAft>
              </a:pPr>
              <a:t>29-05-2023</a:t>
            </a:fld>
            <a:r>
              <a:rPr lang="en-US">
                <a:solidFill>
                  <a:prstClr val="white"/>
                </a:solidFill>
                <a:latin typeface="Times New Roman" panose="02020603050405020304" pitchFamily="18" charset="0"/>
              </a:rPr>
              <a:t> </a:t>
            </a:r>
            <a:r>
              <a:rPr lang="en-US" altLang="en-US">
                <a:solidFill>
                  <a:prstClr val="white"/>
                </a:solidFill>
                <a:latin typeface="Times New Roman" panose="02020603050405020304" pitchFamily="18" charset="0"/>
              </a:rPr>
              <a:t>| </a:t>
            </a:r>
            <a:r>
              <a:rPr lang="en-IN" altLang="en-US">
                <a:solidFill>
                  <a:prstClr val="white"/>
                </a:solidFill>
                <a:latin typeface="Times New Roman" panose="02020603050405020304" pitchFamily="18" charset="0"/>
              </a:rPr>
              <a:t>© Mphasis 2021  Proprietary and confidential information</a:t>
            </a:r>
            <a:endParaRPr lang="en-US" dirty="0">
              <a:solidFill>
                <a:prstClr val="white"/>
              </a:solidFill>
              <a:latin typeface="Times New Roman" panose="02020603050405020304" pitchFamily="18" charset="0"/>
            </a:endParaRPr>
          </a:p>
        </p:txBody>
      </p:sp>
      <p:sp>
        <p:nvSpPr>
          <p:cNvPr id="3" name="Slide Number Placeholder 2"/>
          <p:cNvSpPr>
            <a:spLocks noGrp="1"/>
          </p:cNvSpPr>
          <p:nvPr>
            <p:ph type="sldNum" sz="quarter" idx="4"/>
          </p:nvPr>
        </p:nvSpPr>
        <p:spPr/>
        <p:txBody>
          <a:bodyPr/>
          <a:lstStyle/>
          <a:p>
            <a:pPr eaLnBrk="0" fontAlgn="base" hangingPunct="0">
              <a:spcBef>
                <a:spcPct val="0"/>
              </a:spcBef>
              <a:spcAft>
                <a:spcPct val="0"/>
              </a:spcAft>
            </a:pPr>
            <a:fld id="{1755F6D2-49A6-E64A-811B-3E9DE07970BF}" type="slidenum">
              <a:rPr lang="en-US" smtClean="0">
                <a:solidFill>
                  <a:prstClr val="white"/>
                </a:solidFill>
                <a:latin typeface="Times New Roman" panose="02020603050405020304" pitchFamily="18" charset="0"/>
              </a:rPr>
              <a:pPr eaLnBrk="0" fontAlgn="base" hangingPunct="0">
                <a:spcBef>
                  <a:spcPct val="0"/>
                </a:spcBef>
                <a:spcAft>
                  <a:spcPct val="0"/>
                </a:spcAft>
              </a:pPr>
              <a:t>18</a:t>
            </a:fld>
            <a:endParaRPr lang="en-US" dirty="0">
              <a:solidFill>
                <a:prstClr val="white"/>
              </a:solidFill>
              <a:latin typeface="Times New Roman" panose="02020603050405020304" pitchFamily="18" charset="0"/>
            </a:endParaRPr>
          </a:p>
        </p:txBody>
      </p:sp>
      <p:sp>
        <p:nvSpPr>
          <p:cNvPr id="4" name="Text Placeholder 3"/>
          <p:cNvSpPr>
            <a:spLocks noGrp="1"/>
          </p:cNvSpPr>
          <p:nvPr>
            <p:ph type="body" sz="quarter" idx="15"/>
          </p:nvPr>
        </p:nvSpPr>
        <p:spPr/>
        <p:txBody>
          <a:bodyPr/>
          <a:lstStyle/>
          <a:p>
            <a:r>
              <a:rPr lang="en-US" dirty="0"/>
              <a:t>Subtract Packed</a:t>
            </a:r>
            <a:endParaRPr lang="en-GB" dirty="0"/>
          </a:p>
        </p:txBody>
      </p:sp>
      <p:sp>
        <p:nvSpPr>
          <p:cNvPr id="5" name="Rectangle 1027"/>
          <p:cNvSpPr txBox="1">
            <a:spLocks noChangeArrowheads="1"/>
          </p:cNvSpPr>
          <p:nvPr/>
        </p:nvSpPr>
        <p:spPr bwMode="auto">
          <a:xfrm>
            <a:off x="838202" y="969769"/>
            <a:ext cx="10984604" cy="496739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1637" indent="-341637" algn="l" defTabSz="455516" rtl="0" eaLnBrk="1" latinLnBrk="0" hangingPunct="1">
              <a:spcBef>
                <a:spcPct val="20000"/>
              </a:spcBef>
              <a:buFont typeface="Arial"/>
              <a:buChar char="•"/>
              <a:defRPr sz="3189" kern="1200">
                <a:solidFill>
                  <a:schemeClr val="tx1"/>
                </a:solidFill>
                <a:latin typeface="+mn-lt"/>
                <a:ea typeface="+mn-ea"/>
                <a:cs typeface="+mn-cs"/>
              </a:defRPr>
            </a:lvl1pPr>
            <a:lvl2pPr marL="740215" indent="-284698" algn="l" defTabSz="455516" rtl="0" eaLnBrk="1" latinLnBrk="0" hangingPunct="1">
              <a:spcBef>
                <a:spcPct val="20000"/>
              </a:spcBef>
              <a:buFont typeface="Arial"/>
              <a:buChar char="–"/>
              <a:defRPr sz="2791" kern="1200">
                <a:solidFill>
                  <a:schemeClr val="tx1"/>
                </a:solidFill>
                <a:latin typeface="+mn-lt"/>
                <a:ea typeface="+mn-ea"/>
                <a:cs typeface="+mn-cs"/>
              </a:defRPr>
            </a:lvl2pPr>
            <a:lvl3pPr marL="1138793" indent="-227759" algn="l" defTabSz="455516" rtl="0" eaLnBrk="1" latinLnBrk="0" hangingPunct="1">
              <a:spcBef>
                <a:spcPct val="20000"/>
              </a:spcBef>
              <a:buFont typeface="Arial"/>
              <a:buChar char="•"/>
              <a:defRPr sz="2392" kern="1200">
                <a:solidFill>
                  <a:schemeClr val="tx1"/>
                </a:solidFill>
                <a:latin typeface="+mn-lt"/>
                <a:ea typeface="+mn-ea"/>
                <a:cs typeface="+mn-cs"/>
              </a:defRPr>
            </a:lvl3pPr>
            <a:lvl4pPr marL="1594309" indent="-227759" algn="l" defTabSz="455516" rtl="0" eaLnBrk="1" latinLnBrk="0" hangingPunct="1">
              <a:spcBef>
                <a:spcPct val="20000"/>
              </a:spcBef>
              <a:buFont typeface="Arial"/>
              <a:buChar char="–"/>
              <a:defRPr sz="1993" kern="1200">
                <a:solidFill>
                  <a:schemeClr val="tx1"/>
                </a:solidFill>
                <a:latin typeface="+mn-lt"/>
                <a:ea typeface="+mn-ea"/>
                <a:cs typeface="+mn-cs"/>
              </a:defRPr>
            </a:lvl4pPr>
            <a:lvl5pPr marL="2049826" indent="-227759" algn="l" defTabSz="455516" rtl="0" eaLnBrk="1" latinLnBrk="0" hangingPunct="1">
              <a:spcBef>
                <a:spcPct val="20000"/>
              </a:spcBef>
              <a:buFont typeface="Arial"/>
              <a:buChar char="»"/>
              <a:defRPr sz="1993" kern="1200">
                <a:solidFill>
                  <a:schemeClr val="tx1"/>
                </a:solidFill>
                <a:latin typeface="+mn-lt"/>
                <a:ea typeface="+mn-ea"/>
                <a:cs typeface="+mn-cs"/>
              </a:defRPr>
            </a:lvl5pPr>
            <a:lvl6pPr marL="2505344" indent="-227759" algn="l" defTabSz="455516" rtl="0" eaLnBrk="1" latinLnBrk="0" hangingPunct="1">
              <a:spcBef>
                <a:spcPct val="20000"/>
              </a:spcBef>
              <a:buFont typeface="Arial"/>
              <a:buChar char="•"/>
              <a:defRPr sz="1993" kern="1200">
                <a:solidFill>
                  <a:schemeClr val="tx1"/>
                </a:solidFill>
                <a:latin typeface="+mn-lt"/>
                <a:ea typeface="+mn-ea"/>
                <a:cs typeface="+mn-cs"/>
              </a:defRPr>
            </a:lvl6pPr>
            <a:lvl7pPr marL="2960860" indent="-227759" algn="l" defTabSz="455516" rtl="0" eaLnBrk="1" latinLnBrk="0" hangingPunct="1">
              <a:spcBef>
                <a:spcPct val="20000"/>
              </a:spcBef>
              <a:buFont typeface="Arial"/>
              <a:buChar char="•"/>
              <a:defRPr sz="1993" kern="1200">
                <a:solidFill>
                  <a:schemeClr val="tx1"/>
                </a:solidFill>
                <a:latin typeface="+mn-lt"/>
                <a:ea typeface="+mn-ea"/>
                <a:cs typeface="+mn-cs"/>
              </a:defRPr>
            </a:lvl7pPr>
            <a:lvl8pPr marL="3416376" indent="-227759" algn="l" defTabSz="455516" rtl="0" eaLnBrk="1" latinLnBrk="0" hangingPunct="1">
              <a:spcBef>
                <a:spcPct val="20000"/>
              </a:spcBef>
              <a:buFont typeface="Arial"/>
              <a:buChar char="•"/>
              <a:defRPr sz="1993" kern="1200">
                <a:solidFill>
                  <a:schemeClr val="tx1"/>
                </a:solidFill>
                <a:latin typeface="+mn-lt"/>
                <a:ea typeface="+mn-ea"/>
                <a:cs typeface="+mn-cs"/>
              </a:defRPr>
            </a:lvl8pPr>
            <a:lvl9pPr marL="3871893" indent="-227759" algn="l" defTabSz="455516" rtl="0" eaLnBrk="1" latinLnBrk="0" hangingPunct="1">
              <a:spcBef>
                <a:spcPct val="20000"/>
              </a:spcBef>
              <a:buFont typeface="Arial"/>
              <a:buChar char="•"/>
              <a:defRPr sz="1993" kern="1200">
                <a:solidFill>
                  <a:schemeClr val="tx1"/>
                </a:solidFill>
                <a:latin typeface="+mn-lt"/>
                <a:ea typeface="+mn-ea"/>
                <a:cs typeface="+mn-cs"/>
              </a:defRPr>
            </a:lvl9pPr>
          </a:lstStyle>
          <a:p>
            <a:pPr indent="-176213">
              <a:lnSpc>
                <a:spcPct val="90000"/>
              </a:lnSpc>
              <a:spcBef>
                <a:spcPct val="0"/>
              </a:spcBef>
            </a:pPr>
            <a:r>
              <a:rPr lang="en-US" altLang="en-US" sz="2000" dirty="0"/>
              <a:t>Subtracts 2 packed-decimal numbers and the result is stored in the first operand in packed form. Computes the difference by changing the sign of a copy of the second operand and add it to the first operand. </a:t>
            </a:r>
          </a:p>
          <a:p>
            <a:pPr marL="165424" indent="0">
              <a:lnSpc>
                <a:spcPct val="90000"/>
              </a:lnSpc>
              <a:spcBef>
                <a:spcPct val="0"/>
              </a:spcBef>
              <a:buNone/>
            </a:pPr>
            <a:endParaRPr lang="en-US" altLang="en-US" sz="2000" dirty="0"/>
          </a:p>
          <a:p>
            <a:pPr indent="-176213">
              <a:lnSpc>
                <a:spcPct val="90000"/>
              </a:lnSpc>
              <a:spcBef>
                <a:spcPct val="0"/>
              </a:spcBef>
            </a:pPr>
            <a:r>
              <a:rPr lang="en-US" altLang="en-US" sz="2000" dirty="0"/>
              <a:t>SP	D1(L1,B1),D2(L2,B2)</a:t>
            </a:r>
          </a:p>
          <a:p>
            <a:pPr marL="165424" indent="0">
              <a:lnSpc>
                <a:spcPct val="90000"/>
              </a:lnSpc>
              <a:spcBef>
                <a:spcPct val="0"/>
              </a:spcBef>
              <a:buNone/>
            </a:pPr>
            <a:endParaRPr lang="en-US" altLang="en-US" sz="2000" dirty="0"/>
          </a:p>
          <a:p>
            <a:pPr indent="-176213">
              <a:lnSpc>
                <a:spcPct val="90000"/>
              </a:lnSpc>
              <a:spcBef>
                <a:spcPct val="0"/>
              </a:spcBef>
            </a:pPr>
            <a:endParaRPr lang="en-US" altLang="en-US" sz="2000" dirty="0"/>
          </a:p>
          <a:p>
            <a:pPr indent="-176213">
              <a:lnSpc>
                <a:spcPct val="90000"/>
              </a:lnSpc>
              <a:spcBef>
                <a:spcPct val="0"/>
              </a:spcBef>
            </a:pPr>
            <a:endParaRPr lang="en-US" altLang="en-US" sz="2000" dirty="0"/>
          </a:p>
          <a:p>
            <a:pPr indent="-176213">
              <a:lnSpc>
                <a:spcPct val="90000"/>
              </a:lnSpc>
              <a:spcBef>
                <a:spcPct val="0"/>
              </a:spcBef>
            </a:pPr>
            <a:endParaRPr lang="en-US" altLang="en-US" sz="2000" dirty="0"/>
          </a:p>
          <a:p>
            <a:pPr indent="-176213">
              <a:lnSpc>
                <a:spcPct val="90000"/>
              </a:lnSpc>
              <a:spcBef>
                <a:spcPct val="0"/>
              </a:spcBef>
            </a:pPr>
            <a:r>
              <a:rPr lang="en-US" altLang="en-US" sz="2000" dirty="0"/>
              <a:t>Format – SS</a:t>
            </a:r>
          </a:p>
          <a:p>
            <a:pPr indent="-176213">
              <a:lnSpc>
                <a:spcPct val="90000"/>
              </a:lnSpc>
              <a:spcBef>
                <a:spcPct val="0"/>
              </a:spcBef>
            </a:pPr>
            <a:r>
              <a:rPr lang="en-US" altLang="en-US" sz="2000" dirty="0"/>
              <a:t>Condition Code – </a:t>
            </a:r>
          </a:p>
          <a:p>
            <a:pPr marL="341637" lvl="1" indent="-176213">
              <a:lnSpc>
                <a:spcPct val="90000"/>
              </a:lnSpc>
              <a:spcBef>
                <a:spcPct val="0"/>
              </a:spcBef>
              <a:buFont typeface="Arial"/>
              <a:buChar char="•"/>
              <a:tabLst>
                <a:tab pos="177800" algn="l"/>
              </a:tabLst>
            </a:pPr>
            <a:r>
              <a:rPr lang="en-US" altLang="en-US" sz="2000" dirty="0"/>
              <a:t>0 = Sum 0</a:t>
            </a:r>
          </a:p>
          <a:p>
            <a:pPr marL="341637" lvl="1" indent="-176213">
              <a:lnSpc>
                <a:spcPct val="90000"/>
              </a:lnSpc>
              <a:spcBef>
                <a:spcPct val="0"/>
              </a:spcBef>
              <a:buFont typeface="Arial"/>
              <a:buChar char="•"/>
              <a:tabLst>
                <a:tab pos="177800" algn="l"/>
              </a:tabLst>
            </a:pPr>
            <a:r>
              <a:rPr lang="en-US" altLang="en-US" sz="2000" dirty="0"/>
              <a:t>1 = Sum –</a:t>
            </a:r>
            <a:r>
              <a:rPr lang="en-US" altLang="en-US" sz="2000" dirty="0" err="1"/>
              <a:t>ve</a:t>
            </a:r>
            <a:endParaRPr lang="en-US" altLang="en-US" sz="2000" dirty="0"/>
          </a:p>
          <a:p>
            <a:pPr marL="341637" lvl="1" indent="-176213">
              <a:lnSpc>
                <a:spcPct val="90000"/>
              </a:lnSpc>
              <a:spcBef>
                <a:spcPct val="0"/>
              </a:spcBef>
              <a:buFont typeface="Arial"/>
              <a:buChar char="•"/>
              <a:tabLst>
                <a:tab pos="177800" algn="l"/>
              </a:tabLst>
            </a:pPr>
            <a:r>
              <a:rPr lang="en-US" altLang="en-US" sz="2000" dirty="0"/>
              <a:t>2 = Sum +</a:t>
            </a:r>
            <a:r>
              <a:rPr lang="en-US" altLang="en-US" sz="2000" dirty="0" err="1"/>
              <a:t>ve</a:t>
            </a:r>
            <a:endParaRPr lang="en-US" altLang="en-US" sz="2000" dirty="0"/>
          </a:p>
          <a:p>
            <a:pPr marL="341637" lvl="1" indent="-176213">
              <a:lnSpc>
                <a:spcPct val="90000"/>
              </a:lnSpc>
              <a:spcBef>
                <a:spcPct val="0"/>
              </a:spcBef>
              <a:buFont typeface="Arial"/>
              <a:buChar char="•"/>
              <a:tabLst>
                <a:tab pos="177800" algn="l"/>
              </a:tabLst>
            </a:pPr>
            <a:r>
              <a:rPr lang="en-US" altLang="en-US" sz="2000" dirty="0"/>
              <a:t>3 = Overflow</a:t>
            </a:r>
          </a:p>
          <a:p>
            <a:pPr marL="341637" lvl="1" indent="-176213">
              <a:lnSpc>
                <a:spcPct val="90000"/>
              </a:lnSpc>
              <a:spcBef>
                <a:spcPct val="0"/>
              </a:spcBef>
              <a:buFont typeface="Arial"/>
              <a:buChar char="•"/>
              <a:tabLst>
                <a:tab pos="177800" algn="l"/>
              </a:tabLst>
            </a:pPr>
            <a:endParaRPr lang="en-US" altLang="en-US" sz="2000" dirty="0"/>
          </a:p>
          <a:p>
            <a:pPr indent="-176213">
              <a:lnSpc>
                <a:spcPct val="90000"/>
              </a:lnSpc>
              <a:spcBef>
                <a:spcPct val="0"/>
              </a:spcBef>
            </a:pPr>
            <a:r>
              <a:rPr lang="en-US" altLang="en-US" sz="2000" dirty="0"/>
              <a:t>Exceptions – Access – Fetch 2nd operand, Store 1st Operand, Decimal overflow, Data Exception.</a:t>
            </a:r>
          </a:p>
          <a:p>
            <a:pPr indent="-176213">
              <a:lnSpc>
                <a:spcPct val="90000"/>
              </a:lnSpc>
              <a:spcBef>
                <a:spcPct val="0"/>
              </a:spcBef>
            </a:pPr>
            <a:endParaRPr lang="en-US" altLang="en-US" sz="2000" dirty="0"/>
          </a:p>
        </p:txBody>
      </p:sp>
      <p:pic>
        <p:nvPicPr>
          <p:cNvPr id="6" name="Picture 5"/>
          <p:cNvPicPr>
            <a:picLocks noChangeAspect="1"/>
          </p:cNvPicPr>
          <p:nvPr/>
        </p:nvPicPr>
        <p:blipFill>
          <a:blip r:embed="rId2"/>
          <a:stretch>
            <a:fillRect/>
          </a:stretch>
        </p:blipFill>
        <p:spPr>
          <a:xfrm>
            <a:off x="1287900" y="2586658"/>
            <a:ext cx="7632854" cy="573074"/>
          </a:xfrm>
          <a:prstGeom prst="rect">
            <a:avLst/>
          </a:prstGeom>
        </p:spPr>
      </p:pic>
    </p:spTree>
    <p:extLst>
      <p:ext uri="{BB962C8B-B14F-4D97-AF65-F5344CB8AC3E}">
        <p14:creationId xmlns:p14="http://schemas.microsoft.com/office/powerpoint/2010/main" val="3989222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pPr eaLnBrk="0" fontAlgn="base" hangingPunct="0">
              <a:spcBef>
                <a:spcPct val="0"/>
              </a:spcBef>
              <a:spcAft>
                <a:spcPct val="0"/>
              </a:spcAft>
            </a:pPr>
            <a:fld id="{D97C9332-06A4-8741-8892-83C10379AC79}" type="datetime1">
              <a:rPr lang="en-IN" smtClean="0">
                <a:solidFill>
                  <a:prstClr val="white"/>
                </a:solidFill>
                <a:latin typeface="Times New Roman" panose="02020603050405020304" pitchFamily="18" charset="0"/>
              </a:rPr>
              <a:pPr eaLnBrk="0" fontAlgn="base" hangingPunct="0">
                <a:spcBef>
                  <a:spcPct val="0"/>
                </a:spcBef>
                <a:spcAft>
                  <a:spcPct val="0"/>
                </a:spcAft>
              </a:pPr>
              <a:t>29-05-2023</a:t>
            </a:fld>
            <a:r>
              <a:rPr lang="en-US">
                <a:solidFill>
                  <a:prstClr val="white"/>
                </a:solidFill>
                <a:latin typeface="Times New Roman" panose="02020603050405020304" pitchFamily="18" charset="0"/>
              </a:rPr>
              <a:t> </a:t>
            </a:r>
            <a:r>
              <a:rPr lang="en-US" altLang="en-US">
                <a:solidFill>
                  <a:prstClr val="white"/>
                </a:solidFill>
                <a:latin typeface="Times New Roman" panose="02020603050405020304" pitchFamily="18" charset="0"/>
              </a:rPr>
              <a:t>| </a:t>
            </a:r>
            <a:r>
              <a:rPr lang="en-IN" altLang="en-US">
                <a:solidFill>
                  <a:prstClr val="white"/>
                </a:solidFill>
                <a:latin typeface="Times New Roman" panose="02020603050405020304" pitchFamily="18" charset="0"/>
              </a:rPr>
              <a:t>© Mphasis 2021  Proprietary and confidential information</a:t>
            </a:r>
            <a:endParaRPr lang="en-US" dirty="0">
              <a:solidFill>
                <a:prstClr val="white"/>
              </a:solidFill>
              <a:latin typeface="Times New Roman" panose="02020603050405020304" pitchFamily="18" charset="0"/>
            </a:endParaRPr>
          </a:p>
        </p:txBody>
      </p:sp>
      <p:sp>
        <p:nvSpPr>
          <p:cNvPr id="3" name="Slide Number Placeholder 2"/>
          <p:cNvSpPr>
            <a:spLocks noGrp="1"/>
          </p:cNvSpPr>
          <p:nvPr>
            <p:ph type="sldNum" sz="quarter" idx="4"/>
          </p:nvPr>
        </p:nvSpPr>
        <p:spPr/>
        <p:txBody>
          <a:bodyPr/>
          <a:lstStyle/>
          <a:p>
            <a:pPr eaLnBrk="0" fontAlgn="base" hangingPunct="0">
              <a:spcBef>
                <a:spcPct val="0"/>
              </a:spcBef>
              <a:spcAft>
                <a:spcPct val="0"/>
              </a:spcAft>
            </a:pPr>
            <a:fld id="{1755F6D2-49A6-E64A-811B-3E9DE07970BF}" type="slidenum">
              <a:rPr lang="en-US" smtClean="0">
                <a:solidFill>
                  <a:prstClr val="white"/>
                </a:solidFill>
                <a:latin typeface="Times New Roman" panose="02020603050405020304" pitchFamily="18" charset="0"/>
              </a:rPr>
              <a:pPr eaLnBrk="0" fontAlgn="base" hangingPunct="0">
                <a:spcBef>
                  <a:spcPct val="0"/>
                </a:spcBef>
                <a:spcAft>
                  <a:spcPct val="0"/>
                </a:spcAft>
              </a:pPr>
              <a:t>19</a:t>
            </a:fld>
            <a:endParaRPr lang="en-US" dirty="0">
              <a:solidFill>
                <a:prstClr val="white"/>
              </a:solidFill>
              <a:latin typeface="Times New Roman" panose="02020603050405020304" pitchFamily="18" charset="0"/>
            </a:endParaRPr>
          </a:p>
        </p:txBody>
      </p:sp>
      <p:sp>
        <p:nvSpPr>
          <p:cNvPr id="4" name="Text Placeholder 3"/>
          <p:cNvSpPr>
            <a:spLocks noGrp="1"/>
          </p:cNvSpPr>
          <p:nvPr>
            <p:ph type="body" sz="quarter" idx="15"/>
          </p:nvPr>
        </p:nvSpPr>
        <p:spPr/>
        <p:txBody>
          <a:bodyPr/>
          <a:lstStyle/>
          <a:p>
            <a:r>
              <a:rPr lang="en-US" dirty="0"/>
              <a:t>Subtract Packed	</a:t>
            </a:r>
            <a:endParaRPr lang="en-GB" dirty="0"/>
          </a:p>
        </p:txBody>
      </p:sp>
      <p:sp>
        <p:nvSpPr>
          <p:cNvPr id="5" name="Rectangle 3"/>
          <p:cNvSpPr txBox="1">
            <a:spLocks noChangeArrowheads="1"/>
          </p:cNvSpPr>
          <p:nvPr/>
        </p:nvSpPr>
        <p:spPr bwMode="auto">
          <a:xfrm>
            <a:off x="611190" y="911454"/>
            <a:ext cx="10149625" cy="456341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1637" indent="-341637" algn="l" defTabSz="455516" rtl="0" eaLnBrk="1" latinLnBrk="0" hangingPunct="1">
              <a:spcBef>
                <a:spcPct val="20000"/>
              </a:spcBef>
              <a:buFont typeface="Arial"/>
              <a:buChar char="•"/>
              <a:defRPr sz="3189" kern="1200">
                <a:solidFill>
                  <a:schemeClr val="tx1"/>
                </a:solidFill>
                <a:latin typeface="+mn-lt"/>
                <a:ea typeface="+mn-ea"/>
                <a:cs typeface="+mn-cs"/>
              </a:defRPr>
            </a:lvl1pPr>
            <a:lvl2pPr marL="740215" indent="-284698" algn="l" defTabSz="455516" rtl="0" eaLnBrk="1" latinLnBrk="0" hangingPunct="1">
              <a:spcBef>
                <a:spcPct val="20000"/>
              </a:spcBef>
              <a:buFont typeface="Arial"/>
              <a:buChar char="–"/>
              <a:defRPr sz="2791" kern="1200">
                <a:solidFill>
                  <a:schemeClr val="tx1"/>
                </a:solidFill>
                <a:latin typeface="+mn-lt"/>
                <a:ea typeface="+mn-ea"/>
                <a:cs typeface="+mn-cs"/>
              </a:defRPr>
            </a:lvl2pPr>
            <a:lvl3pPr marL="1138793" indent="-227759" algn="l" defTabSz="455516" rtl="0" eaLnBrk="1" latinLnBrk="0" hangingPunct="1">
              <a:spcBef>
                <a:spcPct val="20000"/>
              </a:spcBef>
              <a:buFont typeface="Arial"/>
              <a:buChar char="•"/>
              <a:defRPr sz="2392" kern="1200">
                <a:solidFill>
                  <a:schemeClr val="tx1"/>
                </a:solidFill>
                <a:latin typeface="+mn-lt"/>
                <a:ea typeface="+mn-ea"/>
                <a:cs typeface="+mn-cs"/>
              </a:defRPr>
            </a:lvl3pPr>
            <a:lvl4pPr marL="1594309" indent="-227759" algn="l" defTabSz="455516" rtl="0" eaLnBrk="1" latinLnBrk="0" hangingPunct="1">
              <a:spcBef>
                <a:spcPct val="20000"/>
              </a:spcBef>
              <a:buFont typeface="Arial"/>
              <a:buChar char="–"/>
              <a:defRPr sz="1993" kern="1200">
                <a:solidFill>
                  <a:schemeClr val="tx1"/>
                </a:solidFill>
                <a:latin typeface="+mn-lt"/>
                <a:ea typeface="+mn-ea"/>
                <a:cs typeface="+mn-cs"/>
              </a:defRPr>
            </a:lvl4pPr>
            <a:lvl5pPr marL="2049826" indent="-227759" algn="l" defTabSz="455516" rtl="0" eaLnBrk="1" latinLnBrk="0" hangingPunct="1">
              <a:spcBef>
                <a:spcPct val="20000"/>
              </a:spcBef>
              <a:buFont typeface="Arial"/>
              <a:buChar char="»"/>
              <a:defRPr sz="1993" kern="1200">
                <a:solidFill>
                  <a:schemeClr val="tx1"/>
                </a:solidFill>
                <a:latin typeface="+mn-lt"/>
                <a:ea typeface="+mn-ea"/>
                <a:cs typeface="+mn-cs"/>
              </a:defRPr>
            </a:lvl5pPr>
            <a:lvl6pPr marL="2505344" indent="-227759" algn="l" defTabSz="455516" rtl="0" eaLnBrk="1" latinLnBrk="0" hangingPunct="1">
              <a:spcBef>
                <a:spcPct val="20000"/>
              </a:spcBef>
              <a:buFont typeface="Arial"/>
              <a:buChar char="•"/>
              <a:defRPr sz="1993" kern="1200">
                <a:solidFill>
                  <a:schemeClr val="tx1"/>
                </a:solidFill>
                <a:latin typeface="+mn-lt"/>
                <a:ea typeface="+mn-ea"/>
                <a:cs typeface="+mn-cs"/>
              </a:defRPr>
            </a:lvl6pPr>
            <a:lvl7pPr marL="2960860" indent="-227759" algn="l" defTabSz="455516" rtl="0" eaLnBrk="1" latinLnBrk="0" hangingPunct="1">
              <a:spcBef>
                <a:spcPct val="20000"/>
              </a:spcBef>
              <a:buFont typeface="Arial"/>
              <a:buChar char="•"/>
              <a:defRPr sz="1993" kern="1200">
                <a:solidFill>
                  <a:schemeClr val="tx1"/>
                </a:solidFill>
                <a:latin typeface="+mn-lt"/>
                <a:ea typeface="+mn-ea"/>
                <a:cs typeface="+mn-cs"/>
              </a:defRPr>
            </a:lvl7pPr>
            <a:lvl8pPr marL="3416376" indent="-227759" algn="l" defTabSz="455516" rtl="0" eaLnBrk="1" latinLnBrk="0" hangingPunct="1">
              <a:spcBef>
                <a:spcPct val="20000"/>
              </a:spcBef>
              <a:buFont typeface="Arial"/>
              <a:buChar char="•"/>
              <a:defRPr sz="1993" kern="1200">
                <a:solidFill>
                  <a:schemeClr val="tx1"/>
                </a:solidFill>
                <a:latin typeface="+mn-lt"/>
                <a:ea typeface="+mn-ea"/>
                <a:cs typeface="+mn-cs"/>
              </a:defRPr>
            </a:lvl8pPr>
            <a:lvl9pPr marL="3871893" indent="-227759" algn="l" defTabSz="455516" rtl="0" eaLnBrk="1" latinLnBrk="0" hangingPunct="1">
              <a:spcBef>
                <a:spcPct val="20000"/>
              </a:spcBef>
              <a:buFont typeface="Arial"/>
              <a:buChar char="•"/>
              <a:defRPr sz="1993" kern="1200">
                <a:solidFill>
                  <a:schemeClr val="tx1"/>
                </a:solidFill>
                <a:latin typeface="+mn-lt"/>
                <a:ea typeface="+mn-ea"/>
                <a:cs typeface="+mn-cs"/>
              </a:defRPr>
            </a:lvl9pPr>
          </a:lstStyle>
          <a:p>
            <a:pPr indent="-176213">
              <a:lnSpc>
                <a:spcPct val="150000"/>
              </a:lnSpc>
              <a:spcBef>
                <a:spcPct val="0"/>
              </a:spcBef>
            </a:pPr>
            <a:r>
              <a:rPr lang="en-US" altLang="en-US" sz="2000" dirty="0" err="1"/>
              <a:t>Eg</a:t>
            </a:r>
            <a:r>
              <a:rPr lang="en-US" altLang="en-US" sz="2000" dirty="0"/>
              <a:t>., SP		0(4,R1),0(2,R2)</a:t>
            </a:r>
          </a:p>
          <a:p>
            <a:pPr indent="-176213">
              <a:lnSpc>
                <a:spcPct val="150000"/>
              </a:lnSpc>
              <a:spcBef>
                <a:spcPct val="0"/>
              </a:spcBef>
            </a:pPr>
            <a:r>
              <a:rPr lang="en-US" altLang="en-US" sz="2000" dirty="0"/>
              <a:t>Op code – FB 31 10 00 20 00</a:t>
            </a:r>
          </a:p>
          <a:p>
            <a:pPr indent="-176213">
              <a:lnSpc>
                <a:spcPct val="150000"/>
              </a:lnSpc>
              <a:spcBef>
                <a:spcPct val="0"/>
              </a:spcBef>
            </a:pPr>
            <a:endParaRPr lang="en-US" altLang="en-US" sz="2000" dirty="0"/>
          </a:p>
          <a:p>
            <a:pPr indent="-176213">
              <a:lnSpc>
                <a:spcPct val="150000"/>
              </a:lnSpc>
              <a:spcBef>
                <a:spcPct val="0"/>
              </a:spcBef>
            </a:pPr>
            <a:endParaRPr lang="en-US" altLang="en-US" sz="2000" dirty="0"/>
          </a:p>
        </p:txBody>
      </p:sp>
      <p:pic>
        <p:nvPicPr>
          <p:cNvPr id="6" name="Picture 5"/>
          <p:cNvPicPr>
            <a:picLocks noChangeAspect="1"/>
          </p:cNvPicPr>
          <p:nvPr/>
        </p:nvPicPr>
        <p:blipFill>
          <a:blip r:embed="rId2"/>
          <a:stretch>
            <a:fillRect/>
          </a:stretch>
        </p:blipFill>
        <p:spPr>
          <a:xfrm>
            <a:off x="2975215" y="2669426"/>
            <a:ext cx="6230652" cy="1975275"/>
          </a:xfrm>
          <a:prstGeom prst="rect">
            <a:avLst/>
          </a:prstGeom>
        </p:spPr>
      </p:pic>
    </p:spTree>
    <p:extLst>
      <p:ext uri="{BB962C8B-B14F-4D97-AF65-F5344CB8AC3E}">
        <p14:creationId xmlns:p14="http://schemas.microsoft.com/office/powerpoint/2010/main" val="2719085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C1566-68D5-7E45-AA7D-5BB83752FD5C}"/>
              </a:ext>
            </a:extLst>
          </p:cNvPr>
          <p:cNvSpPr>
            <a:spLocks noGrp="1"/>
          </p:cNvSpPr>
          <p:nvPr>
            <p:ph type="ctrTitle"/>
          </p:nvPr>
        </p:nvSpPr>
        <p:spPr>
          <a:xfrm>
            <a:off x="6477000" y="2743201"/>
            <a:ext cx="3471004" cy="859009"/>
          </a:xfrm>
        </p:spPr>
        <p:txBody>
          <a:bodyPr>
            <a:normAutofit/>
          </a:bodyPr>
          <a:lstStyle/>
          <a:p>
            <a:r>
              <a:rPr lang="en-US" altLang="en-US" sz="2400" b="1" dirty="0">
                <a:solidFill>
                  <a:schemeClr val="bg2"/>
                </a:solidFill>
              </a:rPr>
              <a:t>Assembler</a:t>
            </a:r>
            <a:endParaRPr lang="en-US" b="1" dirty="0">
              <a:solidFill>
                <a:schemeClr val="bg2"/>
              </a:solidFill>
            </a:endParaRPr>
          </a:p>
        </p:txBody>
      </p:sp>
    </p:spTree>
    <p:extLst>
      <p:ext uri="{BB962C8B-B14F-4D97-AF65-F5344CB8AC3E}">
        <p14:creationId xmlns:p14="http://schemas.microsoft.com/office/powerpoint/2010/main" val="2827549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pPr eaLnBrk="0" fontAlgn="base" hangingPunct="0">
              <a:spcBef>
                <a:spcPct val="0"/>
              </a:spcBef>
              <a:spcAft>
                <a:spcPct val="0"/>
              </a:spcAft>
            </a:pPr>
            <a:fld id="{D97C9332-06A4-8741-8892-83C10379AC79}" type="datetime1">
              <a:rPr lang="en-IN" smtClean="0">
                <a:solidFill>
                  <a:prstClr val="white"/>
                </a:solidFill>
                <a:latin typeface="Times New Roman" panose="02020603050405020304" pitchFamily="18" charset="0"/>
              </a:rPr>
              <a:pPr eaLnBrk="0" fontAlgn="base" hangingPunct="0">
                <a:spcBef>
                  <a:spcPct val="0"/>
                </a:spcBef>
                <a:spcAft>
                  <a:spcPct val="0"/>
                </a:spcAft>
              </a:pPr>
              <a:t>29-05-2023</a:t>
            </a:fld>
            <a:r>
              <a:rPr lang="en-US">
                <a:solidFill>
                  <a:prstClr val="white"/>
                </a:solidFill>
                <a:latin typeface="Times New Roman" panose="02020603050405020304" pitchFamily="18" charset="0"/>
              </a:rPr>
              <a:t> </a:t>
            </a:r>
            <a:r>
              <a:rPr lang="en-US" altLang="en-US">
                <a:solidFill>
                  <a:prstClr val="white"/>
                </a:solidFill>
                <a:latin typeface="Times New Roman" panose="02020603050405020304" pitchFamily="18" charset="0"/>
              </a:rPr>
              <a:t>| </a:t>
            </a:r>
            <a:r>
              <a:rPr lang="en-IN" altLang="en-US">
                <a:solidFill>
                  <a:prstClr val="white"/>
                </a:solidFill>
                <a:latin typeface="Times New Roman" panose="02020603050405020304" pitchFamily="18" charset="0"/>
              </a:rPr>
              <a:t>© Mphasis 2021  Proprietary and confidential information</a:t>
            </a:r>
            <a:endParaRPr lang="en-US" dirty="0">
              <a:solidFill>
                <a:prstClr val="white"/>
              </a:solidFill>
              <a:latin typeface="Times New Roman" panose="02020603050405020304" pitchFamily="18" charset="0"/>
            </a:endParaRPr>
          </a:p>
        </p:txBody>
      </p:sp>
      <p:sp>
        <p:nvSpPr>
          <p:cNvPr id="3" name="Slide Number Placeholder 2"/>
          <p:cNvSpPr>
            <a:spLocks noGrp="1"/>
          </p:cNvSpPr>
          <p:nvPr>
            <p:ph type="sldNum" sz="quarter" idx="4"/>
          </p:nvPr>
        </p:nvSpPr>
        <p:spPr/>
        <p:txBody>
          <a:bodyPr/>
          <a:lstStyle/>
          <a:p>
            <a:pPr eaLnBrk="0" fontAlgn="base" hangingPunct="0">
              <a:spcBef>
                <a:spcPct val="0"/>
              </a:spcBef>
              <a:spcAft>
                <a:spcPct val="0"/>
              </a:spcAft>
            </a:pPr>
            <a:fld id="{1755F6D2-49A6-E64A-811B-3E9DE07970BF}" type="slidenum">
              <a:rPr lang="en-US" smtClean="0">
                <a:solidFill>
                  <a:prstClr val="white"/>
                </a:solidFill>
                <a:latin typeface="Times New Roman" panose="02020603050405020304" pitchFamily="18" charset="0"/>
              </a:rPr>
              <a:pPr eaLnBrk="0" fontAlgn="base" hangingPunct="0">
                <a:spcBef>
                  <a:spcPct val="0"/>
                </a:spcBef>
                <a:spcAft>
                  <a:spcPct val="0"/>
                </a:spcAft>
              </a:pPr>
              <a:t>20</a:t>
            </a:fld>
            <a:endParaRPr lang="en-US" dirty="0">
              <a:solidFill>
                <a:prstClr val="white"/>
              </a:solidFill>
              <a:latin typeface="Times New Roman" panose="02020603050405020304" pitchFamily="18" charset="0"/>
            </a:endParaRPr>
          </a:p>
        </p:txBody>
      </p:sp>
      <p:sp>
        <p:nvSpPr>
          <p:cNvPr id="4" name="Text Placeholder 3"/>
          <p:cNvSpPr>
            <a:spLocks noGrp="1"/>
          </p:cNvSpPr>
          <p:nvPr>
            <p:ph type="body" sz="quarter" idx="15"/>
          </p:nvPr>
        </p:nvSpPr>
        <p:spPr/>
        <p:txBody>
          <a:bodyPr/>
          <a:lstStyle/>
          <a:p>
            <a:r>
              <a:rPr lang="en-US" dirty="0"/>
              <a:t>Multiply Packed</a:t>
            </a:r>
            <a:endParaRPr lang="en-GB" dirty="0"/>
          </a:p>
        </p:txBody>
      </p:sp>
      <p:sp>
        <p:nvSpPr>
          <p:cNvPr id="5" name="Rectangle 3"/>
          <p:cNvSpPr txBox="1">
            <a:spLocks noChangeArrowheads="1"/>
          </p:cNvSpPr>
          <p:nvPr/>
        </p:nvSpPr>
        <p:spPr bwMode="auto">
          <a:xfrm>
            <a:off x="611190" y="758799"/>
            <a:ext cx="10376081" cy="48961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1637" indent="-341637" algn="l" defTabSz="455516" rtl="0" eaLnBrk="1" latinLnBrk="0" hangingPunct="1">
              <a:spcBef>
                <a:spcPct val="20000"/>
              </a:spcBef>
              <a:buFont typeface="Arial"/>
              <a:buChar char="•"/>
              <a:defRPr sz="3189" kern="1200">
                <a:solidFill>
                  <a:schemeClr val="tx1"/>
                </a:solidFill>
                <a:latin typeface="+mn-lt"/>
                <a:ea typeface="+mn-ea"/>
                <a:cs typeface="+mn-cs"/>
              </a:defRPr>
            </a:lvl1pPr>
            <a:lvl2pPr marL="740215" indent="-284698" algn="l" defTabSz="455516" rtl="0" eaLnBrk="1" latinLnBrk="0" hangingPunct="1">
              <a:spcBef>
                <a:spcPct val="20000"/>
              </a:spcBef>
              <a:buFont typeface="Arial"/>
              <a:buChar char="–"/>
              <a:defRPr sz="2791" kern="1200">
                <a:solidFill>
                  <a:schemeClr val="tx1"/>
                </a:solidFill>
                <a:latin typeface="+mn-lt"/>
                <a:ea typeface="+mn-ea"/>
                <a:cs typeface="+mn-cs"/>
              </a:defRPr>
            </a:lvl2pPr>
            <a:lvl3pPr marL="1138793" indent="-227759" algn="l" defTabSz="455516" rtl="0" eaLnBrk="1" latinLnBrk="0" hangingPunct="1">
              <a:spcBef>
                <a:spcPct val="20000"/>
              </a:spcBef>
              <a:buFont typeface="Arial"/>
              <a:buChar char="•"/>
              <a:defRPr sz="2392" kern="1200">
                <a:solidFill>
                  <a:schemeClr val="tx1"/>
                </a:solidFill>
                <a:latin typeface="+mn-lt"/>
                <a:ea typeface="+mn-ea"/>
                <a:cs typeface="+mn-cs"/>
              </a:defRPr>
            </a:lvl3pPr>
            <a:lvl4pPr marL="1594309" indent="-227759" algn="l" defTabSz="455516" rtl="0" eaLnBrk="1" latinLnBrk="0" hangingPunct="1">
              <a:spcBef>
                <a:spcPct val="20000"/>
              </a:spcBef>
              <a:buFont typeface="Arial"/>
              <a:buChar char="–"/>
              <a:defRPr sz="1993" kern="1200">
                <a:solidFill>
                  <a:schemeClr val="tx1"/>
                </a:solidFill>
                <a:latin typeface="+mn-lt"/>
                <a:ea typeface="+mn-ea"/>
                <a:cs typeface="+mn-cs"/>
              </a:defRPr>
            </a:lvl4pPr>
            <a:lvl5pPr marL="2049826" indent="-227759" algn="l" defTabSz="455516" rtl="0" eaLnBrk="1" latinLnBrk="0" hangingPunct="1">
              <a:spcBef>
                <a:spcPct val="20000"/>
              </a:spcBef>
              <a:buFont typeface="Arial"/>
              <a:buChar char="»"/>
              <a:defRPr sz="1993" kern="1200">
                <a:solidFill>
                  <a:schemeClr val="tx1"/>
                </a:solidFill>
                <a:latin typeface="+mn-lt"/>
                <a:ea typeface="+mn-ea"/>
                <a:cs typeface="+mn-cs"/>
              </a:defRPr>
            </a:lvl5pPr>
            <a:lvl6pPr marL="2505344" indent="-227759" algn="l" defTabSz="455516" rtl="0" eaLnBrk="1" latinLnBrk="0" hangingPunct="1">
              <a:spcBef>
                <a:spcPct val="20000"/>
              </a:spcBef>
              <a:buFont typeface="Arial"/>
              <a:buChar char="•"/>
              <a:defRPr sz="1993" kern="1200">
                <a:solidFill>
                  <a:schemeClr val="tx1"/>
                </a:solidFill>
                <a:latin typeface="+mn-lt"/>
                <a:ea typeface="+mn-ea"/>
                <a:cs typeface="+mn-cs"/>
              </a:defRPr>
            </a:lvl6pPr>
            <a:lvl7pPr marL="2960860" indent="-227759" algn="l" defTabSz="455516" rtl="0" eaLnBrk="1" latinLnBrk="0" hangingPunct="1">
              <a:spcBef>
                <a:spcPct val="20000"/>
              </a:spcBef>
              <a:buFont typeface="Arial"/>
              <a:buChar char="•"/>
              <a:defRPr sz="1993" kern="1200">
                <a:solidFill>
                  <a:schemeClr val="tx1"/>
                </a:solidFill>
                <a:latin typeface="+mn-lt"/>
                <a:ea typeface="+mn-ea"/>
                <a:cs typeface="+mn-cs"/>
              </a:defRPr>
            </a:lvl7pPr>
            <a:lvl8pPr marL="3416376" indent="-227759" algn="l" defTabSz="455516" rtl="0" eaLnBrk="1" latinLnBrk="0" hangingPunct="1">
              <a:spcBef>
                <a:spcPct val="20000"/>
              </a:spcBef>
              <a:buFont typeface="Arial"/>
              <a:buChar char="•"/>
              <a:defRPr sz="1993" kern="1200">
                <a:solidFill>
                  <a:schemeClr val="tx1"/>
                </a:solidFill>
                <a:latin typeface="+mn-lt"/>
                <a:ea typeface="+mn-ea"/>
                <a:cs typeface="+mn-cs"/>
              </a:defRPr>
            </a:lvl8pPr>
            <a:lvl9pPr marL="3871893" indent="-227759" algn="l" defTabSz="455516" rtl="0" eaLnBrk="1" latinLnBrk="0" hangingPunct="1">
              <a:spcBef>
                <a:spcPct val="20000"/>
              </a:spcBef>
              <a:buFont typeface="Arial"/>
              <a:buChar char="•"/>
              <a:defRPr sz="1993" kern="1200">
                <a:solidFill>
                  <a:schemeClr val="tx1"/>
                </a:solidFill>
                <a:latin typeface="+mn-lt"/>
                <a:ea typeface="+mn-ea"/>
                <a:cs typeface="+mn-cs"/>
              </a:defRPr>
            </a:lvl9pPr>
          </a:lstStyle>
          <a:p>
            <a:pPr indent="-176213">
              <a:lnSpc>
                <a:spcPct val="90000"/>
              </a:lnSpc>
              <a:spcBef>
                <a:spcPct val="0"/>
              </a:spcBef>
            </a:pPr>
            <a:r>
              <a:rPr lang="en-US" altLang="en-US" sz="2000" dirty="0"/>
              <a:t>Computes the product of 2 packed-decimal numbers. Product replaces the multiplicand. </a:t>
            </a:r>
          </a:p>
          <a:p>
            <a:pPr indent="-176213">
              <a:lnSpc>
                <a:spcPct val="90000"/>
              </a:lnSpc>
              <a:spcBef>
                <a:spcPct val="0"/>
              </a:spcBef>
            </a:pPr>
            <a:endParaRPr lang="en-US" altLang="en-US" sz="2000" dirty="0"/>
          </a:p>
          <a:p>
            <a:pPr indent="-176213">
              <a:lnSpc>
                <a:spcPct val="90000"/>
              </a:lnSpc>
              <a:spcBef>
                <a:spcPct val="0"/>
              </a:spcBef>
            </a:pPr>
            <a:r>
              <a:rPr lang="en-US" altLang="en-US" sz="2000" dirty="0"/>
              <a:t>If the leading zeros are ignored, the no. of digits in a decimal integer product cannot exceed the sum of the number of digits in the operands. To ensure that the product will fit into the L1 bytes of the first operand,</a:t>
            </a:r>
          </a:p>
          <a:p>
            <a:pPr marL="341637" lvl="1" indent="-176213">
              <a:lnSpc>
                <a:spcPct val="90000"/>
              </a:lnSpc>
              <a:spcBef>
                <a:spcPct val="0"/>
              </a:spcBef>
              <a:buFont typeface="Arial"/>
              <a:buChar char="•"/>
              <a:tabLst>
                <a:tab pos="177800" algn="l"/>
              </a:tabLst>
            </a:pPr>
            <a:endParaRPr lang="en-US" altLang="en-US" sz="2000" dirty="0"/>
          </a:p>
          <a:p>
            <a:pPr marL="341637" lvl="1" indent="-176213">
              <a:lnSpc>
                <a:spcPct val="90000"/>
              </a:lnSpc>
              <a:spcBef>
                <a:spcPct val="0"/>
              </a:spcBef>
              <a:buFont typeface="Arial"/>
              <a:buChar char="•"/>
              <a:tabLst>
                <a:tab pos="177800" algn="l"/>
              </a:tabLst>
            </a:pPr>
            <a:r>
              <a:rPr lang="en-US" altLang="en-US" sz="2000" dirty="0"/>
              <a:t>L2 &lt;= 8 and L2 &lt; L1 and L1 &lt;=16</a:t>
            </a:r>
          </a:p>
          <a:p>
            <a:pPr marL="341637" lvl="1" indent="-176213">
              <a:lnSpc>
                <a:spcPct val="90000"/>
              </a:lnSpc>
              <a:spcBef>
                <a:spcPct val="0"/>
              </a:spcBef>
              <a:buFont typeface="Arial"/>
              <a:buChar char="•"/>
              <a:tabLst>
                <a:tab pos="177800" algn="l"/>
              </a:tabLst>
            </a:pPr>
            <a:endParaRPr lang="en-US" altLang="en-US" sz="2000" dirty="0"/>
          </a:p>
          <a:p>
            <a:pPr marL="341637" lvl="1" indent="-176213">
              <a:lnSpc>
                <a:spcPct val="90000"/>
              </a:lnSpc>
              <a:spcBef>
                <a:spcPct val="0"/>
              </a:spcBef>
              <a:buFont typeface="Arial"/>
              <a:buChar char="•"/>
              <a:tabLst>
                <a:tab pos="177800" algn="l"/>
              </a:tabLst>
            </a:pPr>
            <a:r>
              <a:rPr lang="en-US" altLang="en-US" sz="2000" dirty="0"/>
              <a:t>L1 must contain at least L2 bytes of leading zeros. </a:t>
            </a:r>
          </a:p>
          <a:p>
            <a:pPr indent="-176213">
              <a:lnSpc>
                <a:spcPct val="90000"/>
              </a:lnSpc>
              <a:spcBef>
                <a:spcPct val="0"/>
              </a:spcBef>
            </a:pPr>
            <a:endParaRPr lang="en-US" altLang="en-US" sz="2000" dirty="0"/>
          </a:p>
          <a:p>
            <a:pPr indent="-176213">
              <a:lnSpc>
                <a:spcPct val="90000"/>
              </a:lnSpc>
              <a:spcBef>
                <a:spcPct val="0"/>
              </a:spcBef>
            </a:pPr>
            <a:r>
              <a:rPr lang="en-US" altLang="en-US" sz="2000" dirty="0"/>
              <a:t>MP	D1(L1,B1),D2(L2,B2)</a:t>
            </a:r>
          </a:p>
          <a:p>
            <a:pPr indent="-176213">
              <a:lnSpc>
                <a:spcPct val="90000"/>
              </a:lnSpc>
              <a:spcBef>
                <a:spcPct val="0"/>
              </a:spcBef>
            </a:pPr>
            <a:r>
              <a:rPr lang="en-US" altLang="en-US" sz="2000" dirty="0"/>
              <a:t> </a:t>
            </a:r>
          </a:p>
          <a:p>
            <a:pPr indent="-176213">
              <a:lnSpc>
                <a:spcPct val="90000"/>
              </a:lnSpc>
              <a:spcBef>
                <a:spcPct val="0"/>
              </a:spcBef>
            </a:pPr>
            <a:endParaRPr lang="en-US" altLang="en-US" sz="2000" dirty="0"/>
          </a:p>
          <a:p>
            <a:pPr indent="-176213">
              <a:lnSpc>
                <a:spcPct val="90000"/>
              </a:lnSpc>
              <a:spcBef>
                <a:spcPct val="0"/>
              </a:spcBef>
            </a:pPr>
            <a:endParaRPr lang="en-US" altLang="en-US" sz="2000" dirty="0"/>
          </a:p>
          <a:p>
            <a:pPr indent="-176213">
              <a:lnSpc>
                <a:spcPct val="90000"/>
              </a:lnSpc>
              <a:spcBef>
                <a:spcPct val="0"/>
              </a:spcBef>
            </a:pPr>
            <a:r>
              <a:rPr lang="en-US" altLang="en-US" sz="2000" dirty="0"/>
              <a:t>Format – SS</a:t>
            </a:r>
          </a:p>
          <a:p>
            <a:pPr indent="-176213">
              <a:lnSpc>
                <a:spcPct val="90000"/>
              </a:lnSpc>
              <a:spcBef>
                <a:spcPct val="0"/>
              </a:spcBef>
            </a:pPr>
            <a:r>
              <a:rPr lang="en-US" altLang="en-US" sz="2000" dirty="0"/>
              <a:t>Condition Code – Not Changed</a:t>
            </a:r>
          </a:p>
          <a:p>
            <a:pPr indent="-176213">
              <a:lnSpc>
                <a:spcPct val="90000"/>
              </a:lnSpc>
              <a:spcBef>
                <a:spcPct val="0"/>
              </a:spcBef>
            </a:pPr>
            <a:r>
              <a:rPr lang="en-US" altLang="en-US" sz="2000" dirty="0"/>
              <a:t>Exceptions – Access – Fetch 2nd operand, Store 1st Operand, Specification, Data Exception.</a:t>
            </a:r>
          </a:p>
          <a:p>
            <a:pPr indent="-176213">
              <a:lnSpc>
                <a:spcPct val="90000"/>
              </a:lnSpc>
              <a:spcBef>
                <a:spcPct val="0"/>
              </a:spcBef>
            </a:pPr>
            <a:endParaRPr lang="en-US" altLang="en-US" sz="2000" dirty="0"/>
          </a:p>
        </p:txBody>
      </p:sp>
      <p:pic>
        <p:nvPicPr>
          <p:cNvPr id="6" name="Picture 5"/>
          <p:cNvPicPr>
            <a:picLocks noChangeAspect="1"/>
          </p:cNvPicPr>
          <p:nvPr/>
        </p:nvPicPr>
        <p:blipFill>
          <a:blip r:embed="rId2"/>
          <a:stretch>
            <a:fillRect/>
          </a:stretch>
        </p:blipFill>
        <p:spPr>
          <a:xfrm>
            <a:off x="977747" y="3937372"/>
            <a:ext cx="7632854" cy="573074"/>
          </a:xfrm>
          <a:prstGeom prst="rect">
            <a:avLst/>
          </a:prstGeom>
        </p:spPr>
      </p:pic>
    </p:spTree>
    <p:extLst>
      <p:ext uri="{BB962C8B-B14F-4D97-AF65-F5344CB8AC3E}">
        <p14:creationId xmlns:p14="http://schemas.microsoft.com/office/powerpoint/2010/main" val="1268991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pPr eaLnBrk="0" fontAlgn="base" hangingPunct="0">
              <a:spcBef>
                <a:spcPct val="0"/>
              </a:spcBef>
              <a:spcAft>
                <a:spcPct val="0"/>
              </a:spcAft>
            </a:pPr>
            <a:fld id="{D97C9332-06A4-8741-8892-83C10379AC79}" type="datetime1">
              <a:rPr lang="en-IN" smtClean="0">
                <a:solidFill>
                  <a:prstClr val="white"/>
                </a:solidFill>
                <a:latin typeface="Times New Roman" panose="02020603050405020304" pitchFamily="18" charset="0"/>
              </a:rPr>
              <a:pPr eaLnBrk="0" fontAlgn="base" hangingPunct="0">
                <a:spcBef>
                  <a:spcPct val="0"/>
                </a:spcBef>
                <a:spcAft>
                  <a:spcPct val="0"/>
                </a:spcAft>
              </a:pPr>
              <a:t>29-05-2023</a:t>
            </a:fld>
            <a:r>
              <a:rPr lang="en-US">
                <a:solidFill>
                  <a:prstClr val="white"/>
                </a:solidFill>
                <a:latin typeface="Times New Roman" panose="02020603050405020304" pitchFamily="18" charset="0"/>
              </a:rPr>
              <a:t> </a:t>
            </a:r>
            <a:r>
              <a:rPr lang="en-US" altLang="en-US">
                <a:solidFill>
                  <a:prstClr val="white"/>
                </a:solidFill>
                <a:latin typeface="Times New Roman" panose="02020603050405020304" pitchFamily="18" charset="0"/>
              </a:rPr>
              <a:t>| </a:t>
            </a:r>
            <a:r>
              <a:rPr lang="en-IN" altLang="en-US">
                <a:solidFill>
                  <a:prstClr val="white"/>
                </a:solidFill>
                <a:latin typeface="Times New Roman" panose="02020603050405020304" pitchFamily="18" charset="0"/>
              </a:rPr>
              <a:t>© Mphasis 2021  Proprietary and confidential information</a:t>
            </a:r>
            <a:endParaRPr lang="en-US" dirty="0">
              <a:solidFill>
                <a:prstClr val="white"/>
              </a:solidFill>
              <a:latin typeface="Times New Roman" panose="02020603050405020304" pitchFamily="18" charset="0"/>
            </a:endParaRPr>
          </a:p>
        </p:txBody>
      </p:sp>
      <p:sp>
        <p:nvSpPr>
          <p:cNvPr id="3" name="Slide Number Placeholder 2"/>
          <p:cNvSpPr>
            <a:spLocks noGrp="1"/>
          </p:cNvSpPr>
          <p:nvPr>
            <p:ph type="sldNum" sz="quarter" idx="4"/>
          </p:nvPr>
        </p:nvSpPr>
        <p:spPr/>
        <p:txBody>
          <a:bodyPr/>
          <a:lstStyle/>
          <a:p>
            <a:pPr eaLnBrk="0" fontAlgn="base" hangingPunct="0">
              <a:spcBef>
                <a:spcPct val="0"/>
              </a:spcBef>
              <a:spcAft>
                <a:spcPct val="0"/>
              </a:spcAft>
            </a:pPr>
            <a:fld id="{1755F6D2-49A6-E64A-811B-3E9DE07970BF}" type="slidenum">
              <a:rPr lang="en-US" smtClean="0">
                <a:solidFill>
                  <a:prstClr val="white"/>
                </a:solidFill>
                <a:latin typeface="Times New Roman" panose="02020603050405020304" pitchFamily="18" charset="0"/>
              </a:rPr>
              <a:pPr eaLnBrk="0" fontAlgn="base" hangingPunct="0">
                <a:spcBef>
                  <a:spcPct val="0"/>
                </a:spcBef>
                <a:spcAft>
                  <a:spcPct val="0"/>
                </a:spcAft>
              </a:pPr>
              <a:t>21</a:t>
            </a:fld>
            <a:endParaRPr lang="en-US" dirty="0">
              <a:solidFill>
                <a:prstClr val="white"/>
              </a:solidFill>
              <a:latin typeface="Times New Roman" panose="02020603050405020304" pitchFamily="18" charset="0"/>
            </a:endParaRPr>
          </a:p>
        </p:txBody>
      </p:sp>
      <p:sp>
        <p:nvSpPr>
          <p:cNvPr id="4" name="Text Placeholder 3"/>
          <p:cNvSpPr>
            <a:spLocks noGrp="1"/>
          </p:cNvSpPr>
          <p:nvPr>
            <p:ph type="body" sz="quarter" idx="15"/>
          </p:nvPr>
        </p:nvSpPr>
        <p:spPr/>
        <p:txBody>
          <a:bodyPr/>
          <a:lstStyle/>
          <a:p>
            <a:r>
              <a:rPr lang="en-US" dirty="0"/>
              <a:t>Multiply Packed</a:t>
            </a:r>
            <a:endParaRPr lang="en-GB" dirty="0"/>
          </a:p>
        </p:txBody>
      </p:sp>
      <p:sp>
        <p:nvSpPr>
          <p:cNvPr id="5" name="Rectangle 3"/>
          <p:cNvSpPr txBox="1">
            <a:spLocks noChangeArrowheads="1"/>
          </p:cNvSpPr>
          <p:nvPr/>
        </p:nvSpPr>
        <p:spPr bwMode="auto">
          <a:xfrm>
            <a:off x="611190" y="969769"/>
            <a:ext cx="10742612" cy="46454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1637" indent="-341637" algn="l" defTabSz="455516" rtl="0" eaLnBrk="1" latinLnBrk="0" hangingPunct="1">
              <a:spcBef>
                <a:spcPct val="20000"/>
              </a:spcBef>
              <a:buFont typeface="Arial"/>
              <a:buChar char="•"/>
              <a:defRPr sz="3189" kern="1200">
                <a:solidFill>
                  <a:schemeClr val="tx1"/>
                </a:solidFill>
                <a:latin typeface="+mn-lt"/>
                <a:ea typeface="+mn-ea"/>
                <a:cs typeface="+mn-cs"/>
              </a:defRPr>
            </a:lvl1pPr>
            <a:lvl2pPr marL="740215" indent="-284698" algn="l" defTabSz="455516" rtl="0" eaLnBrk="1" latinLnBrk="0" hangingPunct="1">
              <a:spcBef>
                <a:spcPct val="20000"/>
              </a:spcBef>
              <a:buFont typeface="Arial"/>
              <a:buChar char="–"/>
              <a:defRPr sz="2791" kern="1200">
                <a:solidFill>
                  <a:schemeClr val="tx1"/>
                </a:solidFill>
                <a:latin typeface="+mn-lt"/>
                <a:ea typeface="+mn-ea"/>
                <a:cs typeface="+mn-cs"/>
              </a:defRPr>
            </a:lvl2pPr>
            <a:lvl3pPr marL="1138793" indent="-227759" algn="l" defTabSz="455516" rtl="0" eaLnBrk="1" latinLnBrk="0" hangingPunct="1">
              <a:spcBef>
                <a:spcPct val="20000"/>
              </a:spcBef>
              <a:buFont typeface="Arial"/>
              <a:buChar char="•"/>
              <a:defRPr sz="2392" kern="1200">
                <a:solidFill>
                  <a:schemeClr val="tx1"/>
                </a:solidFill>
                <a:latin typeface="+mn-lt"/>
                <a:ea typeface="+mn-ea"/>
                <a:cs typeface="+mn-cs"/>
              </a:defRPr>
            </a:lvl3pPr>
            <a:lvl4pPr marL="1594309" indent="-227759" algn="l" defTabSz="455516" rtl="0" eaLnBrk="1" latinLnBrk="0" hangingPunct="1">
              <a:spcBef>
                <a:spcPct val="20000"/>
              </a:spcBef>
              <a:buFont typeface="Arial"/>
              <a:buChar char="–"/>
              <a:defRPr sz="1993" kern="1200">
                <a:solidFill>
                  <a:schemeClr val="tx1"/>
                </a:solidFill>
                <a:latin typeface="+mn-lt"/>
                <a:ea typeface="+mn-ea"/>
                <a:cs typeface="+mn-cs"/>
              </a:defRPr>
            </a:lvl4pPr>
            <a:lvl5pPr marL="2049826" indent="-227759" algn="l" defTabSz="455516" rtl="0" eaLnBrk="1" latinLnBrk="0" hangingPunct="1">
              <a:spcBef>
                <a:spcPct val="20000"/>
              </a:spcBef>
              <a:buFont typeface="Arial"/>
              <a:buChar char="»"/>
              <a:defRPr sz="1993" kern="1200">
                <a:solidFill>
                  <a:schemeClr val="tx1"/>
                </a:solidFill>
                <a:latin typeface="+mn-lt"/>
                <a:ea typeface="+mn-ea"/>
                <a:cs typeface="+mn-cs"/>
              </a:defRPr>
            </a:lvl5pPr>
            <a:lvl6pPr marL="2505344" indent="-227759" algn="l" defTabSz="455516" rtl="0" eaLnBrk="1" latinLnBrk="0" hangingPunct="1">
              <a:spcBef>
                <a:spcPct val="20000"/>
              </a:spcBef>
              <a:buFont typeface="Arial"/>
              <a:buChar char="•"/>
              <a:defRPr sz="1993" kern="1200">
                <a:solidFill>
                  <a:schemeClr val="tx1"/>
                </a:solidFill>
                <a:latin typeface="+mn-lt"/>
                <a:ea typeface="+mn-ea"/>
                <a:cs typeface="+mn-cs"/>
              </a:defRPr>
            </a:lvl6pPr>
            <a:lvl7pPr marL="2960860" indent="-227759" algn="l" defTabSz="455516" rtl="0" eaLnBrk="1" latinLnBrk="0" hangingPunct="1">
              <a:spcBef>
                <a:spcPct val="20000"/>
              </a:spcBef>
              <a:buFont typeface="Arial"/>
              <a:buChar char="•"/>
              <a:defRPr sz="1993" kern="1200">
                <a:solidFill>
                  <a:schemeClr val="tx1"/>
                </a:solidFill>
                <a:latin typeface="+mn-lt"/>
                <a:ea typeface="+mn-ea"/>
                <a:cs typeface="+mn-cs"/>
              </a:defRPr>
            </a:lvl7pPr>
            <a:lvl8pPr marL="3416376" indent="-227759" algn="l" defTabSz="455516" rtl="0" eaLnBrk="1" latinLnBrk="0" hangingPunct="1">
              <a:spcBef>
                <a:spcPct val="20000"/>
              </a:spcBef>
              <a:buFont typeface="Arial"/>
              <a:buChar char="•"/>
              <a:defRPr sz="1993" kern="1200">
                <a:solidFill>
                  <a:schemeClr val="tx1"/>
                </a:solidFill>
                <a:latin typeface="+mn-lt"/>
                <a:ea typeface="+mn-ea"/>
                <a:cs typeface="+mn-cs"/>
              </a:defRPr>
            </a:lvl8pPr>
            <a:lvl9pPr marL="3871893" indent="-227759" algn="l" defTabSz="455516" rtl="0" eaLnBrk="1" latinLnBrk="0" hangingPunct="1">
              <a:spcBef>
                <a:spcPct val="20000"/>
              </a:spcBef>
              <a:buFont typeface="Arial"/>
              <a:buChar char="•"/>
              <a:defRPr sz="1993" kern="1200">
                <a:solidFill>
                  <a:schemeClr val="tx1"/>
                </a:solidFill>
                <a:latin typeface="+mn-lt"/>
                <a:ea typeface="+mn-ea"/>
                <a:cs typeface="+mn-cs"/>
              </a:defRPr>
            </a:lvl9pPr>
          </a:lstStyle>
          <a:p>
            <a:pPr indent="-176213">
              <a:lnSpc>
                <a:spcPct val="150000"/>
              </a:lnSpc>
              <a:spcBef>
                <a:spcPct val="0"/>
              </a:spcBef>
            </a:pPr>
            <a:r>
              <a:rPr lang="en-US" altLang="en-US" sz="2000" dirty="0" err="1"/>
              <a:t>Eg</a:t>
            </a:r>
            <a:r>
              <a:rPr lang="en-US" altLang="en-US" sz="2000" dirty="0"/>
              <a:t>., MP		0(4,R1),0(2,R2)</a:t>
            </a:r>
          </a:p>
          <a:p>
            <a:pPr indent="-176213">
              <a:lnSpc>
                <a:spcPct val="150000"/>
              </a:lnSpc>
              <a:spcBef>
                <a:spcPct val="0"/>
              </a:spcBef>
            </a:pPr>
            <a:r>
              <a:rPr lang="en-US" altLang="en-US" sz="2000" dirty="0"/>
              <a:t>Op code – FC 31 10 00 20 00</a:t>
            </a:r>
          </a:p>
          <a:p>
            <a:pPr indent="-176213">
              <a:lnSpc>
                <a:spcPct val="150000"/>
              </a:lnSpc>
              <a:spcBef>
                <a:spcPct val="0"/>
              </a:spcBef>
            </a:pPr>
            <a:endParaRPr lang="en-US" altLang="en-US" sz="2000" dirty="0"/>
          </a:p>
          <a:p>
            <a:pPr indent="-176213">
              <a:lnSpc>
                <a:spcPct val="150000"/>
              </a:lnSpc>
              <a:spcBef>
                <a:spcPct val="0"/>
              </a:spcBef>
            </a:pPr>
            <a:endParaRPr lang="en-US" altLang="en-US" sz="2000" dirty="0"/>
          </a:p>
        </p:txBody>
      </p:sp>
      <p:graphicFrame>
        <p:nvGraphicFramePr>
          <p:cNvPr id="6" name="Group 4"/>
          <p:cNvGraphicFramePr>
            <a:graphicFrameLocks noGrp="1"/>
          </p:cNvGraphicFramePr>
          <p:nvPr>
            <p:extLst>
              <p:ext uri="{D42A27DB-BD31-4B8C-83A1-F6EECF244321}">
                <p14:modId xmlns:p14="http://schemas.microsoft.com/office/powerpoint/2010/main" val="384634226"/>
              </p:ext>
            </p:extLst>
          </p:nvPr>
        </p:nvGraphicFramePr>
        <p:xfrm>
          <a:off x="3042541" y="2860775"/>
          <a:ext cx="6096000" cy="1798637"/>
        </p:xfrm>
        <a:graphic>
          <a:graphicData uri="http://schemas.openxmlformats.org/drawingml/2006/table">
            <a:tbl>
              <a:tblPr/>
              <a:tblGrid>
                <a:gridCol w="1905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1006017">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Reg. content / Memory Location</a:t>
                      </a:r>
                    </a:p>
                  </a:txBody>
                  <a:tcPr marT="45728" marB="4572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Before processing</a:t>
                      </a:r>
                    </a:p>
                  </a:txBody>
                  <a:tcPr marT="45728" marB="4572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After processing</a:t>
                      </a:r>
                    </a:p>
                  </a:txBody>
                  <a:tcPr marT="45728" marB="4572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r h="39631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0(R1)</a:t>
                      </a:r>
                    </a:p>
                  </a:txBody>
                  <a:tcPr marT="45728" marB="4572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00 01 23 4C</a:t>
                      </a:r>
                    </a:p>
                  </a:txBody>
                  <a:tcPr marT="45728" marB="4572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01 06 12 4C</a:t>
                      </a:r>
                    </a:p>
                  </a:txBody>
                  <a:tcPr marT="45728" marB="4572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1"/>
                  </a:ext>
                </a:extLst>
              </a:tr>
              <a:tr h="39631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0(R2)</a:t>
                      </a:r>
                    </a:p>
                  </a:txBody>
                  <a:tcPr marT="45728" marB="4572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08 6C 00 00</a:t>
                      </a:r>
                    </a:p>
                  </a:txBody>
                  <a:tcPr marT="45728" marB="4572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Not Changed</a:t>
                      </a:r>
                    </a:p>
                  </a:txBody>
                  <a:tcPr marT="45728" marB="4572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87307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pPr eaLnBrk="0" fontAlgn="base" hangingPunct="0">
              <a:spcBef>
                <a:spcPct val="0"/>
              </a:spcBef>
              <a:spcAft>
                <a:spcPct val="0"/>
              </a:spcAft>
            </a:pPr>
            <a:fld id="{D97C9332-06A4-8741-8892-83C10379AC79}" type="datetime1">
              <a:rPr lang="en-IN" smtClean="0">
                <a:solidFill>
                  <a:prstClr val="white"/>
                </a:solidFill>
                <a:latin typeface="Times New Roman" panose="02020603050405020304" pitchFamily="18" charset="0"/>
              </a:rPr>
              <a:pPr eaLnBrk="0" fontAlgn="base" hangingPunct="0">
                <a:spcBef>
                  <a:spcPct val="0"/>
                </a:spcBef>
                <a:spcAft>
                  <a:spcPct val="0"/>
                </a:spcAft>
              </a:pPr>
              <a:t>29-05-2023</a:t>
            </a:fld>
            <a:r>
              <a:rPr lang="en-US">
                <a:solidFill>
                  <a:prstClr val="white"/>
                </a:solidFill>
                <a:latin typeface="Times New Roman" panose="02020603050405020304" pitchFamily="18" charset="0"/>
              </a:rPr>
              <a:t> </a:t>
            </a:r>
            <a:r>
              <a:rPr lang="en-US" altLang="en-US">
                <a:solidFill>
                  <a:prstClr val="white"/>
                </a:solidFill>
                <a:latin typeface="Times New Roman" panose="02020603050405020304" pitchFamily="18" charset="0"/>
              </a:rPr>
              <a:t>| </a:t>
            </a:r>
            <a:r>
              <a:rPr lang="en-IN" altLang="en-US">
                <a:solidFill>
                  <a:prstClr val="white"/>
                </a:solidFill>
                <a:latin typeface="Times New Roman" panose="02020603050405020304" pitchFamily="18" charset="0"/>
              </a:rPr>
              <a:t>© Mphasis 2021  Proprietary and confidential information</a:t>
            </a:r>
            <a:endParaRPr lang="en-US" dirty="0">
              <a:solidFill>
                <a:prstClr val="white"/>
              </a:solidFill>
              <a:latin typeface="Times New Roman" panose="02020603050405020304" pitchFamily="18" charset="0"/>
            </a:endParaRPr>
          </a:p>
        </p:txBody>
      </p:sp>
      <p:sp>
        <p:nvSpPr>
          <p:cNvPr id="3" name="Slide Number Placeholder 2"/>
          <p:cNvSpPr>
            <a:spLocks noGrp="1"/>
          </p:cNvSpPr>
          <p:nvPr>
            <p:ph type="sldNum" sz="quarter" idx="4"/>
          </p:nvPr>
        </p:nvSpPr>
        <p:spPr/>
        <p:txBody>
          <a:bodyPr/>
          <a:lstStyle/>
          <a:p>
            <a:pPr eaLnBrk="0" fontAlgn="base" hangingPunct="0">
              <a:spcBef>
                <a:spcPct val="0"/>
              </a:spcBef>
              <a:spcAft>
                <a:spcPct val="0"/>
              </a:spcAft>
            </a:pPr>
            <a:fld id="{1755F6D2-49A6-E64A-811B-3E9DE07970BF}" type="slidenum">
              <a:rPr lang="en-US" smtClean="0">
                <a:solidFill>
                  <a:prstClr val="white"/>
                </a:solidFill>
                <a:latin typeface="Times New Roman" panose="02020603050405020304" pitchFamily="18" charset="0"/>
              </a:rPr>
              <a:pPr eaLnBrk="0" fontAlgn="base" hangingPunct="0">
                <a:spcBef>
                  <a:spcPct val="0"/>
                </a:spcBef>
                <a:spcAft>
                  <a:spcPct val="0"/>
                </a:spcAft>
              </a:pPr>
              <a:t>22</a:t>
            </a:fld>
            <a:endParaRPr lang="en-US" dirty="0">
              <a:solidFill>
                <a:prstClr val="white"/>
              </a:solidFill>
              <a:latin typeface="Times New Roman" panose="02020603050405020304" pitchFamily="18" charset="0"/>
            </a:endParaRPr>
          </a:p>
        </p:txBody>
      </p:sp>
      <p:sp>
        <p:nvSpPr>
          <p:cNvPr id="4" name="Text Placeholder 3"/>
          <p:cNvSpPr>
            <a:spLocks noGrp="1"/>
          </p:cNvSpPr>
          <p:nvPr>
            <p:ph type="body" sz="quarter" idx="15"/>
          </p:nvPr>
        </p:nvSpPr>
        <p:spPr/>
        <p:txBody>
          <a:bodyPr/>
          <a:lstStyle/>
          <a:p>
            <a:r>
              <a:rPr lang="en-US" dirty="0"/>
              <a:t>Divide Packed</a:t>
            </a:r>
            <a:endParaRPr lang="en-GB" dirty="0"/>
          </a:p>
        </p:txBody>
      </p:sp>
      <p:sp>
        <p:nvSpPr>
          <p:cNvPr id="5" name="Rectangle 3"/>
          <p:cNvSpPr txBox="1">
            <a:spLocks noChangeArrowheads="1"/>
          </p:cNvSpPr>
          <p:nvPr/>
        </p:nvSpPr>
        <p:spPr bwMode="auto">
          <a:xfrm>
            <a:off x="611190" y="991540"/>
            <a:ext cx="10361610" cy="485148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1637" indent="-341637" algn="l" defTabSz="455516" rtl="0" eaLnBrk="1" latinLnBrk="0" hangingPunct="1">
              <a:spcBef>
                <a:spcPct val="20000"/>
              </a:spcBef>
              <a:buFont typeface="Arial"/>
              <a:buChar char="•"/>
              <a:defRPr sz="3189" kern="1200">
                <a:solidFill>
                  <a:schemeClr val="tx1"/>
                </a:solidFill>
                <a:latin typeface="+mn-lt"/>
                <a:ea typeface="+mn-ea"/>
                <a:cs typeface="+mn-cs"/>
              </a:defRPr>
            </a:lvl1pPr>
            <a:lvl2pPr marL="740215" indent="-284698" algn="l" defTabSz="455516" rtl="0" eaLnBrk="1" latinLnBrk="0" hangingPunct="1">
              <a:spcBef>
                <a:spcPct val="20000"/>
              </a:spcBef>
              <a:buFont typeface="Arial"/>
              <a:buChar char="–"/>
              <a:defRPr sz="2791" kern="1200">
                <a:solidFill>
                  <a:schemeClr val="tx1"/>
                </a:solidFill>
                <a:latin typeface="+mn-lt"/>
                <a:ea typeface="+mn-ea"/>
                <a:cs typeface="+mn-cs"/>
              </a:defRPr>
            </a:lvl2pPr>
            <a:lvl3pPr marL="1138793" indent="-227759" algn="l" defTabSz="455516" rtl="0" eaLnBrk="1" latinLnBrk="0" hangingPunct="1">
              <a:spcBef>
                <a:spcPct val="20000"/>
              </a:spcBef>
              <a:buFont typeface="Arial"/>
              <a:buChar char="•"/>
              <a:defRPr sz="2392" kern="1200">
                <a:solidFill>
                  <a:schemeClr val="tx1"/>
                </a:solidFill>
                <a:latin typeface="+mn-lt"/>
                <a:ea typeface="+mn-ea"/>
                <a:cs typeface="+mn-cs"/>
              </a:defRPr>
            </a:lvl3pPr>
            <a:lvl4pPr marL="1594309" indent="-227759" algn="l" defTabSz="455516" rtl="0" eaLnBrk="1" latinLnBrk="0" hangingPunct="1">
              <a:spcBef>
                <a:spcPct val="20000"/>
              </a:spcBef>
              <a:buFont typeface="Arial"/>
              <a:buChar char="–"/>
              <a:defRPr sz="1993" kern="1200">
                <a:solidFill>
                  <a:schemeClr val="tx1"/>
                </a:solidFill>
                <a:latin typeface="+mn-lt"/>
                <a:ea typeface="+mn-ea"/>
                <a:cs typeface="+mn-cs"/>
              </a:defRPr>
            </a:lvl4pPr>
            <a:lvl5pPr marL="2049826" indent="-227759" algn="l" defTabSz="455516" rtl="0" eaLnBrk="1" latinLnBrk="0" hangingPunct="1">
              <a:spcBef>
                <a:spcPct val="20000"/>
              </a:spcBef>
              <a:buFont typeface="Arial"/>
              <a:buChar char="»"/>
              <a:defRPr sz="1993" kern="1200">
                <a:solidFill>
                  <a:schemeClr val="tx1"/>
                </a:solidFill>
                <a:latin typeface="+mn-lt"/>
                <a:ea typeface="+mn-ea"/>
                <a:cs typeface="+mn-cs"/>
              </a:defRPr>
            </a:lvl5pPr>
            <a:lvl6pPr marL="2505344" indent="-227759" algn="l" defTabSz="455516" rtl="0" eaLnBrk="1" latinLnBrk="0" hangingPunct="1">
              <a:spcBef>
                <a:spcPct val="20000"/>
              </a:spcBef>
              <a:buFont typeface="Arial"/>
              <a:buChar char="•"/>
              <a:defRPr sz="1993" kern="1200">
                <a:solidFill>
                  <a:schemeClr val="tx1"/>
                </a:solidFill>
                <a:latin typeface="+mn-lt"/>
                <a:ea typeface="+mn-ea"/>
                <a:cs typeface="+mn-cs"/>
              </a:defRPr>
            </a:lvl6pPr>
            <a:lvl7pPr marL="2960860" indent="-227759" algn="l" defTabSz="455516" rtl="0" eaLnBrk="1" latinLnBrk="0" hangingPunct="1">
              <a:spcBef>
                <a:spcPct val="20000"/>
              </a:spcBef>
              <a:buFont typeface="Arial"/>
              <a:buChar char="•"/>
              <a:defRPr sz="1993" kern="1200">
                <a:solidFill>
                  <a:schemeClr val="tx1"/>
                </a:solidFill>
                <a:latin typeface="+mn-lt"/>
                <a:ea typeface="+mn-ea"/>
                <a:cs typeface="+mn-cs"/>
              </a:defRPr>
            </a:lvl7pPr>
            <a:lvl8pPr marL="3416376" indent="-227759" algn="l" defTabSz="455516" rtl="0" eaLnBrk="1" latinLnBrk="0" hangingPunct="1">
              <a:spcBef>
                <a:spcPct val="20000"/>
              </a:spcBef>
              <a:buFont typeface="Arial"/>
              <a:buChar char="•"/>
              <a:defRPr sz="1993" kern="1200">
                <a:solidFill>
                  <a:schemeClr val="tx1"/>
                </a:solidFill>
                <a:latin typeface="+mn-lt"/>
                <a:ea typeface="+mn-ea"/>
                <a:cs typeface="+mn-cs"/>
              </a:defRPr>
            </a:lvl8pPr>
            <a:lvl9pPr marL="3871893" indent="-227759" algn="l" defTabSz="455516" rtl="0" eaLnBrk="1" latinLnBrk="0" hangingPunct="1">
              <a:spcBef>
                <a:spcPct val="20000"/>
              </a:spcBef>
              <a:buFont typeface="Arial"/>
              <a:buChar char="•"/>
              <a:defRPr sz="1993" kern="1200">
                <a:solidFill>
                  <a:schemeClr val="tx1"/>
                </a:solidFill>
                <a:latin typeface="+mn-lt"/>
                <a:ea typeface="+mn-ea"/>
                <a:cs typeface="+mn-cs"/>
              </a:defRPr>
            </a:lvl9pPr>
          </a:lstStyle>
          <a:p>
            <a:pPr indent="-176213">
              <a:lnSpc>
                <a:spcPct val="90000"/>
              </a:lnSpc>
              <a:spcBef>
                <a:spcPct val="0"/>
              </a:spcBef>
            </a:pPr>
            <a:r>
              <a:rPr lang="en-US" altLang="en-US" sz="2000" dirty="0"/>
              <a:t>Computes the division of 2 packed-decimal numbers. Quotient and Remainder replaces the dividend. </a:t>
            </a:r>
          </a:p>
          <a:p>
            <a:pPr indent="-176213">
              <a:lnSpc>
                <a:spcPct val="90000"/>
              </a:lnSpc>
              <a:spcBef>
                <a:spcPct val="0"/>
              </a:spcBef>
            </a:pPr>
            <a:r>
              <a:rPr lang="en-US" altLang="en-US" sz="2000" dirty="0"/>
              <a:t>Always both quotient and remainder exists. Remainder – L2 bytes and Quotient – (L1-L2) bytes.</a:t>
            </a:r>
          </a:p>
          <a:p>
            <a:pPr indent="-176213">
              <a:lnSpc>
                <a:spcPct val="90000"/>
              </a:lnSpc>
              <a:spcBef>
                <a:spcPct val="0"/>
              </a:spcBef>
            </a:pPr>
            <a:r>
              <a:rPr lang="en-US" altLang="en-US" sz="2000" dirty="0"/>
              <a:t>Sign of the quotient = those of the operands; Sign of the remainder = sign of the dividend.</a:t>
            </a:r>
          </a:p>
          <a:p>
            <a:pPr marL="341637" lvl="1" indent="-176213">
              <a:lnSpc>
                <a:spcPct val="90000"/>
              </a:lnSpc>
              <a:spcBef>
                <a:spcPct val="0"/>
              </a:spcBef>
              <a:buFont typeface="Arial"/>
              <a:buChar char="•"/>
              <a:tabLst>
                <a:tab pos="177800" algn="l"/>
              </a:tabLst>
            </a:pPr>
            <a:r>
              <a:rPr lang="en-US" altLang="en-US" sz="2000" dirty="0"/>
              <a:t>L2 &lt;= 8 and L2 &lt; L1 </a:t>
            </a:r>
          </a:p>
          <a:p>
            <a:pPr marL="341637" lvl="1" indent="-176213">
              <a:lnSpc>
                <a:spcPct val="90000"/>
              </a:lnSpc>
              <a:spcBef>
                <a:spcPct val="0"/>
              </a:spcBef>
              <a:buFont typeface="Arial"/>
              <a:buChar char="•"/>
              <a:tabLst>
                <a:tab pos="177800" algn="l"/>
              </a:tabLst>
            </a:pPr>
            <a:r>
              <a:rPr lang="en-US" altLang="en-US" sz="2000" dirty="0"/>
              <a:t>Left most digit of the first operand must be zero.</a:t>
            </a:r>
          </a:p>
          <a:p>
            <a:pPr indent="-176213">
              <a:lnSpc>
                <a:spcPct val="90000"/>
              </a:lnSpc>
              <a:spcBef>
                <a:spcPct val="0"/>
              </a:spcBef>
            </a:pPr>
            <a:r>
              <a:rPr lang="en-US" altLang="en-US" sz="2000" dirty="0"/>
              <a:t>DP	D1(L1,B1),D2(L2,B2)</a:t>
            </a:r>
          </a:p>
          <a:p>
            <a:pPr indent="-176213">
              <a:lnSpc>
                <a:spcPct val="90000"/>
              </a:lnSpc>
              <a:spcBef>
                <a:spcPct val="0"/>
              </a:spcBef>
            </a:pPr>
            <a:endParaRPr lang="en-US" altLang="en-US" sz="2000" dirty="0"/>
          </a:p>
          <a:p>
            <a:pPr indent="-176213">
              <a:lnSpc>
                <a:spcPct val="90000"/>
              </a:lnSpc>
              <a:spcBef>
                <a:spcPct val="0"/>
              </a:spcBef>
            </a:pPr>
            <a:endParaRPr lang="en-US" altLang="en-US" sz="2000" dirty="0"/>
          </a:p>
          <a:p>
            <a:pPr indent="-176213">
              <a:lnSpc>
                <a:spcPct val="90000"/>
              </a:lnSpc>
              <a:spcBef>
                <a:spcPct val="0"/>
              </a:spcBef>
            </a:pPr>
            <a:endParaRPr lang="en-US" altLang="en-US" sz="2000" dirty="0"/>
          </a:p>
          <a:p>
            <a:pPr indent="-176213">
              <a:lnSpc>
                <a:spcPct val="90000"/>
              </a:lnSpc>
              <a:spcBef>
                <a:spcPct val="0"/>
              </a:spcBef>
            </a:pPr>
            <a:endParaRPr lang="en-US" altLang="en-US" sz="2000" dirty="0"/>
          </a:p>
          <a:p>
            <a:pPr indent="-176213">
              <a:lnSpc>
                <a:spcPct val="90000"/>
              </a:lnSpc>
              <a:spcBef>
                <a:spcPct val="0"/>
              </a:spcBef>
            </a:pPr>
            <a:r>
              <a:rPr lang="en-US" altLang="en-US" sz="2000" dirty="0"/>
              <a:t>Format – SS</a:t>
            </a:r>
          </a:p>
          <a:p>
            <a:pPr indent="-176213">
              <a:lnSpc>
                <a:spcPct val="90000"/>
              </a:lnSpc>
              <a:spcBef>
                <a:spcPct val="0"/>
              </a:spcBef>
            </a:pPr>
            <a:r>
              <a:rPr lang="en-US" altLang="en-US" sz="2000" dirty="0"/>
              <a:t>Condition Code – Not Changed</a:t>
            </a:r>
          </a:p>
          <a:p>
            <a:pPr indent="-176213">
              <a:lnSpc>
                <a:spcPct val="90000"/>
              </a:lnSpc>
              <a:spcBef>
                <a:spcPct val="0"/>
              </a:spcBef>
            </a:pPr>
            <a:r>
              <a:rPr lang="en-US" altLang="en-US" sz="2000" dirty="0"/>
              <a:t>Exceptions – Access – Fetch 2nd operand, Store 1st Operand, Specification, Decimal Divide, Data Exception.</a:t>
            </a:r>
          </a:p>
          <a:p>
            <a:pPr indent="-176213">
              <a:lnSpc>
                <a:spcPct val="90000"/>
              </a:lnSpc>
              <a:spcBef>
                <a:spcPct val="0"/>
              </a:spcBef>
            </a:pPr>
            <a:endParaRPr lang="en-US" altLang="en-US" sz="2000" dirty="0"/>
          </a:p>
        </p:txBody>
      </p:sp>
      <p:pic>
        <p:nvPicPr>
          <p:cNvPr id="6" name="Picture 5"/>
          <p:cNvPicPr>
            <a:picLocks noChangeAspect="1"/>
          </p:cNvPicPr>
          <p:nvPr/>
        </p:nvPicPr>
        <p:blipFill>
          <a:blip r:embed="rId2"/>
          <a:stretch>
            <a:fillRect/>
          </a:stretch>
        </p:blipFill>
        <p:spPr>
          <a:xfrm>
            <a:off x="977747" y="3193598"/>
            <a:ext cx="7632854" cy="573074"/>
          </a:xfrm>
          <a:prstGeom prst="rect">
            <a:avLst/>
          </a:prstGeom>
        </p:spPr>
      </p:pic>
    </p:spTree>
    <p:extLst>
      <p:ext uri="{BB962C8B-B14F-4D97-AF65-F5344CB8AC3E}">
        <p14:creationId xmlns:p14="http://schemas.microsoft.com/office/powerpoint/2010/main" val="3204849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pPr eaLnBrk="0" fontAlgn="base" hangingPunct="0">
              <a:spcBef>
                <a:spcPct val="0"/>
              </a:spcBef>
              <a:spcAft>
                <a:spcPct val="0"/>
              </a:spcAft>
            </a:pPr>
            <a:fld id="{D97C9332-06A4-8741-8892-83C10379AC79}" type="datetime1">
              <a:rPr lang="en-IN" smtClean="0">
                <a:solidFill>
                  <a:prstClr val="white"/>
                </a:solidFill>
                <a:latin typeface="Times New Roman" panose="02020603050405020304" pitchFamily="18" charset="0"/>
              </a:rPr>
              <a:pPr eaLnBrk="0" fontAlgn="base" hangingPunct="0">
                <a:spcBef>
                  <a:spcPct val="0"/>
                </a:spcBef>
                <a:spcAft>
                  <a:spcPct val="0"/>
                </a:spcAft>
              </a:pPr>
              <a:t>29-05-2023</a:t>
            </a:fld>
            <a:r>
              <a:rPr lang="en-US">
                <a:solidFill>
                  <a:prstClr val="white"/>
                </a:solidFill>
                <a:latin typeface="Times New Roman" panose="02020603050405020304" pitchFamily="18" charset="0"/>
              </a:rPr>
              <a:t> </a:t>
            </a:r>
            <a:r>
              <a:rPr lang="en-US" altLang="en-US">
                <a:solidFill>
                  <a:prstClr val="white"/>
                </a:solidFill>
                <a:latin typeface="Times New Roman" panose="02020603050405020304" pitchFamily="18" charset="0"/>
              </a:rPr>
              <a:t>| </a:t>
            </a:r>
            <a:r>
              <a:rPr lang="en-IN" altLang="en-US">
                <a:solidFill>
                  <a:prstClr val="white"/>
                </a:solidFill>
                <a:latin typeface="Times New Roman" panose="02020603050405020304" pitchFamily="18" charset="0"/>
              </a:rPr>
              <a:t>© Mphasis 2021  Proprietary and confidential information</a:t>
            </a:r>
            <a:endParaRPr lang="en-US" dirty="0">
              <a:solidFill>
                <a:prstClr val="white"/>
              </a:solidFill>
              <a:latin typeface="Times New Roman" panose="02020603050405020304" pitchFamily="18" charset="0"/>
            </a:endParaRPr>
          </a:p>
        </p:txBody>
      </p:sp>
      <p:sp>
        <p:nvSpPr>
          <p:cNvPr id="3" name="Slide Number Placeholder 2"/>
          <p:cNvSpPr>
            <a:spLocks noGrp="1"/>
          </p:cNvSpPr>
          <p:nvPr>
            <p:ph type="sldNum" sz="quarter" idx="4"/>
          </p:nvPr>
        </p:nvSpPr>
        <p:spPr/>
        <p:txBody>
          <a:bodyPr/>
          <a:lstStyle/>
          <a:p>
            <a:pPr eaLnBrk="0" fontAlgn="base" hangingPunct="0">
              <a:spcBef>
                <a:spcPct val="0"/>
              </a:spcBef>
              <a:spcAft>
                <a:spcPct val="0"/>
              </a:spcAft>
            </a:pPr>
            <a:fld id="{1755F6D2-49A6-E64A-811B-3E9DE07970BF}" type="slidenum">
              <a:rPr lang="en-US" smtClean="0">
                <a:solidFill>
                  <a:prstClr val="white"/>
                </a:solidFill>
                <a:latin typeface="Times New Roman" panose="02020603050405020304" pitchFamily="18" charset="0"/>
              </a:rPr>
              <a:pPr eaLnBrk="0" fontAlgn="base" hangingPunct="0">
                <a:spcBef>
                  <a:spcPct val="0"/>
                </a:spcBef>
                <a:spcAft>
                  <a:spcPct val="0"/>
                </a:spcAft>
              </a:pPr>
              <a:t>23</a:t>
            </a:fld>
            <a:endParaRPr lang="en-US" dirty="0">
              <a:solidFill>
                <a:prstClr val="white"/>
              </a:solidFill>
              <a:latin typeface="Times New Roman" panose="02020603050405020304" pitchFamily="18" charset="0"/>
            </a:endParaRPr>
          </a:p>
        </p:txBody>
      </p:sp>
      <p:sp>
        <p:nvSpPr>
          <p:cNvPr id="4" name="Text Placeholder 3"/>
          <p:cNvSpPr>
            <a:spLocks noGrp="1"/>
          </p:cNvSpPr>
          <p:nvPr>
            <p:ph type="body" sz="quarter" idx="15"/>
          </p:nvPr>
        </p:nvSpPr>
        <p:spPr/>
        <p:txBody>
          <a:bodyPr/>
          <a:lstStyle/>
          <a:p>
            <a:r>
              <a:rPr lang="en-US" dirty="0"/>
              <a:t>Divide Packed	</a:t>
            </a:r>
            <a:endParaRPr lang="en-GB" dirty="0"/>
          </a:p>
        </p:txBody>
      </p:sp>
      <p:sp>
        <p:nvSpPr>
          <p:cNvPr id="5" name="Rectangle 3"/>
          <p:cNvSpPr txBox="1">
            <a:spLocks noChangeArrowheads="1"/>
          </p:cNvSpPr>
          <p:nvPr/>
        </p:nvSpPr>
        <p:spPr bwMode="auto">
          <a:xfrm>
            <a:off x="611190" y="969769"/>
            <a:ext cx="10742612" cy="496739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1637" indent="-341637" algn="l" defTabSz="455516" rtl="0" eaLnBrk="1" latinLnBrk="0" hangingPunct="1">
              <a:spcBef>
                <a:spcPct val="20000"/>
              </a:spcBef>
              <a:buFont typeface="Arial"/>
              <a:buChar char="•"/>
              <a:defRPr sz="3189" kern="1200">
                <a:solidFill>
                  <a:schemeClr val="tx1"/>
                </a:solidFill>
                <a:latin typeface="+mn-lt"/>
                <a:ea typeface="+mn-ea"/>
                <a:cs typeface="+mn-cs"/>
              </a:defRPr>
            </a:lvl1pPr>
            <a:lvl2pPr marL="740215" indent="-284698" algn="l" defTabSz="455516" rtl="0" eaLnBrk="1" latinLnBrk="0" hangingPunct="1">
              <a:spcBef>
                <a:spcPct val="20000"/>
              </a:spcBef>
              <a:buFont typeface="Arial"/>
              <a:buChar char="–"/>
              <a:defRPr sz="2791" kern="1200">
                <a:solidFill>
                  <a:schemeClr val="tx1"/>
                </a:solidFill>
                <a:latin typeface="+mn-lt"/>
                <a:ea typeface="+mn-ea"/>
                <a:cs typeface="+mn-cs"/>
              </a:defRPr>
            </a:lvl2pPr>
            <a:lvl3pPr marL="1138793" indent="-227759" algn="l" defTabSz="455516" rtl="0" eaLnBrk="1" latinLnBrk="0" hangingPunct="1">
              <a:spcBef>
                <a:spcPct val="20000"/>
              </a:spcBef>
              <a:buFont typeface="Arial"/>
              <a:buChar char="•"/>
              <a:defRPr sz="2392" kern="1200">
                <a:solidFill>
                  <a:schemeClr val="tx1"/>
                </a:solidFill>
                <a:latin typeface="+mn-lt"/>
                <a:ea typeface="+mn-ea"/>
                <a:cs typeface="+mn-cs"/>
              </a:defRPr>
            </a:lvl3pPr>
            <a:lvl4pPr marL="1594309" indent="-227759" algn="l" defTabSz="455516" rtl="0" eaLnBrk="1" latinLnBrk="0" hangingPunct="1">
              <a:spcBef>
                <a:spcPct val="20000"/>
              </a:spcBef>
              <a:buFont typeface="Arial"/>
              <a:buChar char="–"/>
              <a:defRPr sz="1993" kern="1200">
                <a:solidFill>
                  <a:schemeClr val="tx1"/>
                </a:solidFill>
                <a:latin typeface="+mn-lt"/>
                <a:ea typeface="+mn-ea"/>
                <a:cs typeface="+mn-cs"/>
              </a:defRPr>
            </a:lvl4pPr>
            <a:lvl5pPr marL="2049826" indent="-227759" algn="l" defTabSz="455516" rtl="0" eaLnBrk="1" latinLnBrk="0" hangingPunct="1">
              <a:spcBef>
                <a:spcPct val="20000"/>
              </a:spcBef>
              <a:buFont typeface="Arial"/>
              <a:buChar char="»"/>
              <a:defRPr sz="1993" kern="1200">
                <a:solidFill>
                  <a:schemeClr val="tx1"/>
                </a:solidFill>
                <a:latin typeface="+mn-lt"/>
                <a:ea typeface="+mn-ea"/>
                <a:cs typeface="+mn-cs"/>
              </a:defRPr>
            </a:lvl5pPr>
            <a:lvl6pPr marL="2505344" indent="-227759" algn="l" defTabSz="455516" rtl="0" eaLnBrk="1" latinLnBrk="0" hangingPunct="1">
              <a:spcBef>
                <a:spcPct val="20000"/>
              </a:spcBef>
              <a:buFont typeface="Arial"/>
              <a:buChar char="•"/>
              <a:defRPr sz="1993" kern="1200">
                <a:solidFill>
                  <a:schemeClr val="tx1"/>
                </a:solidFill>
                <a:latin typeface="+mn-lt"/>
                <a:ea typeface="+mn-ea"/>
                <a:cs typeface="+mn-cs"/>
              </a:defRPr>
            </a:lvl6pPr>
            <a:lvl7pPr marL="2960860" indent="-227759" algn="l" defTabSz="455516" rtl="0" eaLnBrk="1" latinLnBrk="0" hangingPunct="1">
              <a:spcBef>
                <a:spcPct val="20000"/>
              </a:spcBef>
              <a:buFont typeface="Arial"/>
              <a:buChar char="•"/>
              <a:defRPr sz="1993" kern="1200">
                <a:solidFill>
                  <a:schemeClr val="tx1"/>
                </a:solidFill>
                <a:latin typeface="+mn-lt"/>
                <a:ea typeface="+mn-ea"/>
                <a:cs typeface="+mn-cs"/>
              </a:defRPr>
            </a:lvl7pPr>
            <a:lvl8pPr marL="3416376" indent="-227759" algn="l" defTabSz="455516" rtl="0" eaLnBrk="1" latinLnBrk="0" hangingPunct="1">
              <a:spcBef>
                <a:spcPct val="20000"/>
              </a:spcBef>
              <a:buFont typeface="Arial"/>
              <a:buChar char="•"/>
              <a:defRPr sz="1993" kern="1200">
                <a:solidFill>
                  <a:schemeClr val="tx1"/>
                </a:solidFill>
                <a:latin typeface="+mn-lt"/>
                <a:ea typeface="+mn-ea"/>
                <a:cs typeface="+mn-cs"/>
              </a:defRPr>
            </a:lvl8pPr>
            <a:lvl9pPr marL="3871893" indent="-227759" algn="l" defTabSz="455516" rtl="0" eaLnBrk="1" latinLnBrk="0" hangingPunct="1">
              <a:spcBef>
                <a:spcPct val="20000"/>
              </a:spcBef>
              <a:buFont typeface="Arial"/>
              <a:buChar char="•"/>
              <a:defRPr sz="1993" kern="1200">
                <a:solidFill>
                  <a:schemeClr val="tx1"/>
                </a:solidFill>
                <a:latin typeface="+mn-lt"/>
                <a:ea typeface="+mn-ea"/>
                <a:cs typeface="+mn-cs"/>
              </a:defRPr>
            </a:lvl9pPr>
          </a:lstStyle>
          <a:p>
            <a:pPr indent="-176213">
              <a:lnSpc>
                <a:spcPct val="150000"/>
              </a:lnSpc>
              <a:spcBef>
                <a:spcPct val="0"/>
              </a:spcBef>
            </a:pPr>
            <a:r>
              <a:rPr lang="en-US" altLang="en-US" sz="2000" dirty="0" err="1"/>
              <a:t>Eg</a:t>
            </a:r>
            <a:r>
              <a:rPr lang="en-US" altLang="en-US" sz="2000" dirty="0"/>
              <a:t>., DP		0(4,R1),0(2,R2)</a:t>
            </a:r>
          </a:p>
          <a:p>
            <a:pPr indent="-176213">
              <a:lnSpc>
                <a:spcPct val="150000"/>
              </a:lnSpc>
              <a:spcBef>
                <a:spcPct val="0"/>
              </a:spcBef>
            </a:pPr>
            <a:r>
              <a:rPr lang="en-US" altLang="en-US" sz="2000" dirty="0"/>
              <a:t>Op code – FD 31 10 00 20 00</a:t>
            </a:r>
          </a:p>
          <a:p>
            <a:pPr indent="-176213">
              <a:lnSpc>
                <a:spcPct val="150000"/>
              </a:lnSpc>
              <a:spcBef>
                <a:spcPct val="0"/>
              </a:spcBef>
            </a:pPr>
            <a:endParaRPr lang="en-US" altLang="en-US" sz="2000" dirty="0"/>
          </a:p>
          <a:p>
            <a:pPr indent="-176213">
              <a:lnSpc>
                <a:spcPct val="150000"/>
              </a:lnSpc>
              <a:spcBef>
                <a:spcPct val="0"/>
              </a:spcBef>
            </a:pPr>
            <a:endParaRPr lang="en-US" altLang="en-US" sz="2000" dirty="0"/>
          </a:p>
        </p:txBody>
      </p:sp>
      <p:graphicFrame>
        <p:nvGraphicFramePr>
          <p:cNvPr id="6" name="Group 4"/>
          <p:cNvGraphicFramePr>
            <a:graphicFrameLocks noGrp="1"/>
          </p:cNvGraphicFramePr>
          <p:nvPr>
            <p:extLst>
              <p:ext uri="{D42A27DB-BD31-4B8C-83A1-F6EECF244321}">
                <p14:modId xmlns:p14="http://schemas.microsoft.com/office/powerpoint/2010/main" val="834383397"/>
              </p:ext>
            </p:extLst>
          </p:nvPr>
        </p:nvGraphicFramePr>
        <p:xfrm>
          <a:off x="3042541" y="2735755"/>
          <a:ext cx="6096000" cy="1798637"/>
        </p:xfrm>
        <a:graphic>
          <a:graphicData uri="http://schemas.openxmlformats.org/drawingml/2006/table">
            <a:tbl>
              <a:tblPr/>
              <a:tblGrid>
                <a:gridCol w="1905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1006017">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Reg. content / Memory Location</a:t>
                      </a:r>
                    </a:p>
                  </a:txBody>
                  <a:tcPr marT="45728" marB="4572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Before processing</a:t>
                      </a:r>
                    </a:p>
                  </a:txBody>
                  <a:tcPr marT="45728" marB="4572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After processing</a:t>
                      </a:r>
                    </a:p>
                  </a:txBody>
                  <a:tcPr marT="45728" marB="4572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r h="39631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0(R1)</a:t>
                      </a:r>
                    </a:p>
                  </a:txBody>
                  <a:tcPr marT="45728" marB="4572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00 01 23 4C</a:t>
                      </a:r>
                    </a:p>
                  </a:txBody>
                  <a:tcPr marT="45728" marB="4572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01 4C 03 0C</a:t>
                      </a:r>
                    </a:p>
                  </a:txBody>
                  <a:tcPr marT="45728" marB="4572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1"/>
                  </a:ext>
                </a:extLst>
              </a:tr>
              <a:tr h="39631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0(R2)</a:t>
                      </a:r>
                    </a:p>
                  </a:txBody>
                  <a:tcPr marT="45728" marB="4572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08 6C 00 00</a:t>
                      </a:r>
                    </a:p>
                  </a:txBody>
                  <a:tcPr marT="45728" marB="4572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Not Changed</a:t>
                      </a:r>
                    </a:p>
                  </a:txBody>
                  <a:tcPr marT="45728" marB="4572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21868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pPr eaLnBrk="0" fontAlgn="base" hangingPunct="0">
              <a:spcBef>
                <a:spcPct val="0"/>
              </a:spcBef>
              <a:spcAft>
                <a:spcPct val="0"/>
              </a:spcAft>
            </a:pPr>
            <a:fld id="{D97C9332-06A4-8741-8892-83C10379AC79}" type="datetime1">
              <a:rPr lang="en-IN" smtClean="0">
                <a:solidFill>
                  <a:prstClr val="white"/>
                </a:solidFill>
                <a:latin typeface="Times New Roman" panose="02020603050405020304" pitchFamily="18" charset="0"/>
              </a:rPr>
              <a:pPr eaLnBrk="0" fontAlgn="base" hangingPunct="0">
                <a:spcBef>
                  <a:spcPct val="0"/>
                </a:spcBef>
                <a:spcAft>
                  <a:spcPct val="0"/>
                </a:spcAft>
              </a:pPr>
              <a:t>29-05-2023</a:t>
            </a:fld>
            <a:r>
              <a:rPr lang="en-US">
                <a:solidFill>
                  <a:prstClr val="white"/>
                </a:solidFill>
                <a:latin typeface="Times New Roman" panose="02020603050405020304" pitchFamily="18" charset="0"/>
              </a:rPr>
              <a:t> </a:t>
            </a:r>
            <a:r>
              <a:rPr lang="en-US" altLang="en-US">
                <a:solidFill>
                  <a:prstClr val="white"/>
                </a:solidFill>
                <a:latin typeface="Times New Roman" panose="02020603050405020304" pitchFamily="18" charset="0"/>
              </a:rPr>
              <a:t>| </a:t>
            </a:r>
            <a:r>
              <a:rPr lang="en-IN" altLang="en-US">
                <a:solidFill>
                  <a:prstClr val="white"/>
                </a:solidFill>
                <a:latin typeface="Times New Roman" panose="02020603050405020304" pitchFamily="18" charset="0"/>
              </a:rPr>
              <a:t>© Mphasis 2021  Proprietary and confidential information</a:t>
            </a:r>
            <a:endParaRPr lang="en-US" dirty="0">
              <a:solidFill>
                <a:prstClr val="white"/>
              </a:solidFill>
              <a:latin typeface="Times New Roman" panose="02020603050405020304" pitchFamily="18" charset="0"/>
            </a:endParaRPr>
          </a:p>
        </p:txBody>
      </p:sp>
      <p:sp>
        <p:nvSpPr>
          <p:cNvPr id="3" name="Slide Number Placeholder 2"/>
          <p:cNvSpPr>
            <a:spLocks noGrp="1"/>
          </p:cNvSpPr>
          <p:nvPr>
            <p:ph type="sldNum" sz="quarter" idx="4"/>
          </p:nvPr>
        </p:nvSpPr>
        <p:spPr/>
        <p:txBody>
          <a:bodyPr/>
          <a:lstStyle/>
          <a:p>
            <a:pPr eaLnBrk="0" fontAlgn="base" hangingPunct="0">
              <a:spcBef>
                <a:spcPct val="0"/>
              </a:spcBef>
              <a:spcAft>
                <a:spcPct val="0"/>
              </a:spcAft>
            </a:pPr>
            <a:fld id="{1755F6D2-49A6-E64A-811B-3E9DE07970BF}" type="slidenum">
              <a:rPr lang="en-US" smtClean="0">
                <a:solidFill>
                  <a:prstClr val="white"/>
                </a:solidFill>
                <a:latin typeface="Times New Roman" panose="02020603050405020304" pitchFamily="18" charset="0"/>
              </a:rPr>
              <a:pPr eaLnBrk="0" fontAlgn="base" hangingPunct="0">
                <a:spcBef>
                  <a:spcPct val="0"/>
                </a:spcBef>
                <a:spcAft>
                  <a:spcPct val="0"/>
                </a:spcAft>
              </a:pPr>
              <a:t>24</a:t>
            </a:fld>
            <a:endParaRPr lang="en-US" dirty="0">
              <a:solidFill>
                <a:prstClr val="white"/>
              </a:solidFill>
              <a:latin typeface="Times New Roman" panose="02020603050405020304" pitchFamily="18" charset="0"/>
            </a:endParaRPr>
          </a:p>
        </p:txBody>
      </p:sp>
      <p:sp>
        <p:nvSpPr>
          <p:cNvPr id="4" name="Text Placeholder 3"/>
          <p:cNvSpPr>
            <a:spLocks noGrp="1"/>
          </p:cNvSpPr>
          <p:nvPr>
            <p:ph type="body" sz="quarter" idx="15"/>
          </p:nvPr>
        </p:nvSpPr>
        <p:spPr/>
        <p:txBody>
          <a:bodyPr/>
          <a:lstStyle/>
          <a:p>
            <a:r>
              <a:rPr lang="en-US" dirty="0"/>
              <a:t>Compare Packed</a:t>
            </a:r>
            <a:endParaRPr lang="en-GB" dirty="0"/>
          </a:p>
        </p:txBody>
      </p:sp>
      <p:sp>
        <p:nvSpPr>
          <p:cNvPr id="5" name="Rectangle 3"/>
          <p:cNvSpPr txBox="1">
            <a:spLocks noChangeArrowheads="1"/>
          </p:cNvSpPr>
          <p:nvPr/>
        </p:nvSpPr>
        <p:spPr>
          <a:xfrm>
            <a:off x="611190" y="815222"/>
            <a:ext cx="10742612" cy="4516631"/>
          </a:xfrm>
          <a:prstGeom prst="rect">
            <a:avLst/>
          </a:prstGeom>
        </p:spPr>
        <p:txBody>
          <a:bodyPr>
            <a:normAutofit lnSpcReduction="10000"/>
          </a:bodyPr>
          <a:lstStyle>
            <a:lvl1pPr marL="341637" indent="-341637" algn="l" defTabSz="455516" rtl="0" eaLnBrk="1" latinLnBrk="0" hangingPunct="1">
              <a:spcBef>
                <a:spcPct val="20000"/>
              </a:spcBef>
              <a:buFont typeface="Arial"/>
              <a:buChar char="•"/>
              <a:defRPr sz="3189" kern="1200">
                <a:solidFill>
                  <a:schemeClr val="tx1"/>
                </a:solidFill>
                <a:latin typeface="+mn-lt"/>
                <a:ea typeface="+mn-ea"/>
                <a:cs typeface="+mn-cs"/>
              </a:defRPr>
            </a:lvl1pPr>
            <a:lvl2pPr marL="740215" indent="-284698" algn="l" defTabSz="455516" rtl="0" eaLnBrk="1" latinLnBrk="0" hangingPunct="1">
              <a:spcBef>
                <a:spcPct val="20000"/>
              </a:spcBef>
              <a:buFont typeface="Arial"/>
              <a:buChar char="–"/>
              <a:defRPr sz="2791" kern="1200">
                <a:solidFill>
                  <a:schemeClr val="tx1"/>
                </a:solidFill>
                <a:latin typeface="+mn-lt"/>
                <a:ea typeface="+mn-ea"/>
                <a:cs typeface="+mn-cs"/>
              </a:defRPr>
            </a:lvl2pPr>
            <a:lvl3pPr marL="1138793" indent="-227759" algn="l" defTabSz="455516" rtl="0" eaLnBrk="1" latinLnBrk="0" hangingPunct="1">
              <a:spcBef>
                <a:spcPct val="20000"/>
              </a:spcBef>
              <a:buFont typeface="Arial"/>
              <a:buChar char="•"/>
              <a:defRPr sz="2392" kern="1200">
                <a:solidFill>
                  <a:schemeClr val="tx1"/>
                </a:solidFill>
                <a:latin typeface="+mn-lt"/>
                <a:ea typeface="+mn-ea"/>
                <a:cs typeface="+mn-cs"/>
              </a:defRPr>
            </a:lvl3pPr>
            <a:lvl4pPr marL="1594309" indent="-227759" algn="l" defTabSz="455516" rtl="0" eaLnBrk="1" latinLnBrk="0" hangingPunct="1">
              <a:spcBef>
                <a:spcPct val="20000"/>
              </a:spcBef>
              <a:buFont typeface="Arial"/>
              <a:buChar char="–"/>
              <a:defRPr sz="1993" kern="1200">
                <a:solidFill>
                  <a:schemeClr val="tx1"/>
                </a:solidFill>
                <a:latin typeface="+mn-lt"/>
                <a:ea typeface="+mn-ea"/>
                <a:cs typeface="+mn-cs"/>
              </a:defRPr>
            </a:lvl4pPr>
            <a:lvl5pPr marL="2049826" indent="-227759" algn="l" defTabSz="455516" rtl="0" eaLnBrk="1" latinLnBrk="0" hangingPunct="1">
              <a:spcBef>
                <a:spcPct val="20000"/>
              </a:spcBef>
              <a:buFont typeface="Arial"/>
              <a:buChar char="»"/>
              <a:defRPr sz="1993" kern="1200">
                <a:solidFill>
                  <a:schemeClr val="tx1"/>
                </a:solidFill>
                <a:latin typeface="+mn-lt"/>
                <a:ea typeface="+mn-ea"/>
                <a:cs typeface="+mn-cs"/>
              </a:defRPr>
            </a:lvl5pPr>
            <a:lvl6pPr marL="2505344" indent="-227759" algn="l" defTabSz="455516" rtl="0" eaLnBrk="1" latinLnBrk="0" hangingPunct="1">
              <a:spcBef>
                <a:spcPct val="20000"/>
              </a:spcBef>
              <a:buFont typeface="Arial"/>
              <a:buChar char="•"/>
              <a:defRPr sz="1993" kern="1200">
                <a:solidFill>
                  <a:schemeClr val="tx1"/>
                </a:solidFill>
                <a:latin typeface="+mn-lt"/>
                <a:ea typeface="+mn-ea"/>
                <a:cs typeface="+mn-cs"/>
              </a:defRPr>
            </a:lvl6pPr>
            <a:lvl7pPr marL="2960860" indent="-227759" algn="l" defTabSz="455516" rtl="0" eaLnBrk="1" latinLnBrk="0" hangingPunct="1">
              <a:spcBef>
                <a:spcPct val="20000"/>
              </a:spcBef>
              <a:buFont typeface="Arial"/>
              <a:buChar char="•"/>
              <a:defRPr sz="1993" kern="1200">
                <a:solidFill>
                  <a:schemeClr val="tx1"/>
                </a:solidFill>
                <a:latin typeface="+mn-lt"/>
                <a:ea typeface="+mn-ea"/>
                <a:cs typeface="+mn-cs"/>
              </a:defRPr>
            </a:lvl7pPr>
            <a:lvl8pPr marL="3416376" indent="-227759" algn="l" defTabSz="455516" rtl="0" eaLnBrk="1" latinLnBrk="0" hangingPunct="1">
              <a:spcBef>
                <a:spcPct val="20000"/>
              </a:spcBef>
              <a:buFont typeface="Arial"/>
              <a:buChar char="•"/>
              <a:defRPr sz="1993" kern="1200">
                <a:solidFill>
                  <a:schemeClr val="tx1"/>
                </a:solidFill>
                <a:latin typeface="+mn-lt"/>
                <a:ea typeface="+mn-ea"/>
                <a:cs typeface="+mn-cs"/>
              </a:defRPr>
            </a:lvl8pPr>
            <a:lvl9pPr marL="3871893" indent="-227759" algn="l" defTabSz="455516" rtl="0" eaLnBrk="1" latinLnBrk="0" hangingPunct="1">
              <a:spcBef>
                <a:spcPct val="20000"/>
              </a:spcBef>
              <a:buFont typeface="Arial"/>
              <a:buChar char="•"/>
              <a:defRPr sz="1993" kern="1200">
                <a:solidFill>
                  <a:schemeClr val="tx1"/>
                </a:solidFill>
                <a:latin typeface="+mn-lt"/>
                <a:ea typeface="+mn-ea"/>
                <a:cs typeface="+mn-cs"/>
              </a:defRPr>
            </a:lvl9pPr>
          </a:lstStyle>
          <a:p>
            <a:pPr indent="-176213">
              <a:lnSpc>
                <a:spcPct val="150000"/>
              </a:lnSpc>
              <a:spcBef>
                <a:spcPct val="0"/>
              </a:spcBef>
              <a:defRPr/>
            </a:pPr>
            <a:r>
              <a:rPr lang="en-US" sz="2000" dirty="0"/>
              <a:t>Compare 2 packed-decimal numbers and set condition code accordingly. </a:t>
            </a:r>
          </a:p>
          <a:p>
            <a:pPr indent="-176213">
              <a:lnSpc>
                <a:spcPct val="150000"/>
              </a:lnSpc>
              <a:spcBef>
                <a:spcPct val="0"/>
              </a:spcBef>
              <a:defRPr/>
            </a:pPr>
            <a:r>
              <a:rPr lang="en-US" sz="2000" dirty="0"/>
              <a:t>CP		D1(L1,B1),D2(L2,B2)</a:t>
            </a:r>
          </a:p>
          <a:p>
            <a:pPr marL="165424" indent="0">
              <a:lnSpc>
                <a:spcPct val="150000"/>
              </a:lnSpc>
              <a:spcBef>
                <a:spcPct val="0"/>
              </a:spcBef>
              <a:buNone/>
              <a:defRPr/>
            </a:pPr>
            <a:endParaRPr lang="en-US" sz="2000" dirty="0"/>
          </a:p>
          <a:p>
            <a:pPr indent="-176213">
              <a:lnSpc>
                <a:spcPct val="150000"/>
              </a:lnSpc>
              <a:spcBef>
                <a:spcPct val="0"/>
              </a:spcBef>
              <a:defRPr/>
            </a:pPr>
            <a:endParaRPr lang="en-US" sz="2000" dirty="0"/>
          </a:p>
          <a:p>
            <a:pPr indent="-176213">
              <a:lnSpc>
                <a:spcPct val="150000"/>
              </a:lnSpc>
              <a:spcBef>
                <a:spcPct val="0"/>
              </a:spcBef>
              <a:defRPr/>
            </a:pPr>
            <a:r>
              <a:rPr lang="en-US" sz="2000" dirty="0"/>
              <a:t>Format – SS</a:t>
            </a:r>
          </a:p>
          <a:p>
            <a:pPr indent="-176213">
              <a:lnSpc>
                <a:spcPct val="150000"/>
              </a:lnSpc>
              <a:spcBef>
                <a:spcPct val="0"/>
              </a:spcBef>
              <a:defRPr/>
            </a:pPr>
            <a:r>
              <a:rPr lang="en-US" sz="2000" dirty="0"/>
              <a:t>Condition Code –</a:t>
            </a:r>
          </a:p>
          <a:p>
            <a:pPr marL="341637" lvl="1" indent="-176213">
              <a:lnSpc>
                <a:spcPct val="150000"/>
              </a:lnSpc>
              <a:spcBef>
                <a:spcPct val="0"/>
              </a:spcBef>
              <a:buFont typeface="Arial"/>
              <a:buChar char="•"/>
              <a:defRPr/>
            </a:pPr>
            <a:r>
              <a:rPr lang="en-US" sz="2000" dirty="0"/>
              <a:t>0 – Operands Equal</a:t>
            </a:r>
          </a:p>
          <a:p>
            <a:pPr marL="341637" lvl="1" indent="-176213">
              <a:lnSpc>
                <a:spcPct val="150000"/>
              </a:lnSpc>
              <a:spcBef>
                <a:spcPct val="0"/>
              </a:spcBef>
              <a:buFont typeface="Arial"/>
              <a:buChar char="•"/>
              <a:defRPr/>
            </a:pPr>
            <a:r>
              <a:rPr lang="en-US" sz="2000" dirty="0"/>
              <a:t>1 – First operand low</a:t>
            </a:r>
          </a:p>
          <a:p>
            <a:pPr marL="341637" lvl="1" indent="-176213">
              <a:lnSpc>
                <a:spcPct val="150000"/>
              </a:lnSpc>
              <a:spcBef>
                <a:spcPct val="0"/>
              </a:spcBef>
              <a:buFont typeface="Arial"/>
              <a:buChar char="•"/>
              <a:defRPr/>
            </a:pPr>
            <a:r>
              <a:rPr lang="en-US" sz="2000" dirty="0"/>
              <a:t>2 – First </a:t>
            </a:r>
            <a:r>
              <a:rPr lang="en-US" sz="2000"/>
              <a:t>operand High</a:t>
            </a:r>
            <a:endParaRPr lang="en-US" sz="2000" dirty="0"/>
          </a:p>
          <a:p>
            <a:pPr indent="-176213">
              <a:lnSpc>
                <a:spcPct val="150000"/>
              </a:lnSpc>
              <a:spcBef>
                <a:spcPct val="0"/>
              </a:spcBef>
              <a:defRPr/>
            </a:pPr>
            <a:r>
              <a:rPr lang="en-US" sz="2000" dirty="0"/>
              <a:t>Exceptions – Access – Fetch 1st and 2nd  Operand, Data Exception.</a:t>
            </a:r>
          </a:p>
          <a:p>
            <a:pPr indent="-176213">
              <a:lnSpc>
                <a:spcPct val="150000"/>
              </a:lnSpc>
              <a:spcBef>
                <a:spcPct val="0"/>
              </a:spcBef>
              <a:defRPr/>
            </a:pPr>
            <a:endParaRPr lang="en-US" sz="2000" dirty="0"/>
          </a:p>
        </p:txBody>
      </p:sp>
      <p:pic>
        <p:nvPicPr>
          <p:cNvPr id="6" name="Picture 5"/>
          <p:cNvPicPr>
            <a:picLocks noChangeAspect="1"/>
          </p:cNvPicPr>
          <p:nvPr/>
        </p:nvPicPr>
        <p:blipFill>
          <a:blip r:embed="rId2"/>
          <a:stretch>
            <a:fillRect/>
          </a:stretch>
        </p:blipFill>
        <p:spPr>
          <a:xfrm>
            <a:off x="1146232" y="1957607"/>
            <a:ext cx="7632854" cy="573074"/>
          </a:xfrm>
          <a:prstGeom prst="rect">
            <a:avLst/>
          </a:prstGeom>
        </p:spPr>
      </p:pic>
    </p:spTree>
    <p:extLst>
      <p:ext uri="{BB962C8B-B14F-4D97-AF65-F5344CB8AC3E}">
        <p14:creationId xmlns:p14="http://schemas.microsoft.com/office/powerpoint/2010/main" val="191383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pPr eaLnBrk="0" fontAlgn="base" hangingPunct="0">
              <a:spcBef>
                <a:spcPct val="0"/>
              </a:spcBef>
              <a:spcAft>
                <a:spcPct val="0"/>
              </a:spcAft>
            </a:pPr>
            <a:fld id="{D97C9332-06A4-8741-8892-83C10379AC79}" type="datetime1">
              <a:rPr lang="en-IN" smtClean="0">
                <a:solidFill>
                  <a:prstClr val="white"/>
                </a:solidFill>
                <a:latin typeface="Times New Roman" panose="02020603050405020304" pitchFamily="18" charset="0"/>
              </a:rPr>
              <a:pPr eaLnBrk="0" fontAlgn="base" hangingPunct="0">
                <a:spcBef>
                  <a:spcPct val="0"/>
                </a:spcBef>
                <a:spcAft>
                  <a:spcPct val="0"/>
                </a:spcAft>
              </a:pPr>
              <a:t>29-05-2023</a:t>
            </a:fld>
            <a:r>
              <a:rPr lang="en-US">
                <a:solidFill>
                  <a:prstClr val="white"/>
                </a:solidFill>
                <a:latin typeface="Times New Roman" panose="02020603050405020304" pitchFamily="18" charset="0"/>
              </a:rPr>
              <a:t> </a:t>
            </a:r>
            <a:r>
              <a:rPr lang="en-US" altLang="en-US">
                <a:solidFill>
                  <a:prstClr val="white"/>
                </a:solidFill>
                <a:latin typeface="Times New Roman" panose="02020603050405020304" pitchFamily="18" charset="0"/>
              </a:rPr>
              <a:t>| </a:t>
            </a:r>
            <a:r>
              <a:rPr lang="en-IN" altLang="en-US">
                <a:solidFill>
                  <a:prstClr val="white"/>
                </a:solidFill>
                <a:latin typeface="Times New Roman" panose="02020603050405020304" pitchFamily="18" charset="0"/>
              </a:rPr>
              <a:t>© Mphasis 2021  Proprietary and confidential information</a:t>
            </a:r>
            <a:endParaRPr lang="en-US" dirty="0">
              <a:solidFill>
                <a:prstClr val="white"/>
              </a:solidFill>
              <a:latin typeface="Times New Roman" panose="02020603050405020304" pitchFamily="18" charset="0"/>
            </a:endParaRPr>
          </a:p>
        </p:txBody>
      </p:sp>
      <p:sp>
        <p:nvSpPr>
          <p:cNvPr id="3" name="Slide Number Placeholder 2"/>
          <p:cNvSpPr>
            <a:spLocks noGrp="1"/>
          </p:cNvSpPr>
          <p:nvPr>
            <p:ph type="sldNum" sz="quarter" idx="4"/>
          </p:nvPr>
        </p:nvSpPr>
        <p:spPr/>
        <p:txBody>
          <a:bodyPr/>
          <a:lstStyle/>
          <a:p>
            <a:pPr eaLnBrk="0" fontAlgn="base" hangingPunct="0">
              <a:spcBef>
                <a:spcPct val="0"/>
              </a:spcBef>
              <a:spcAft>
                <a:spcPct val="0"/>
              </a:spcAft>
            </a:pPr>
            <a:fld id="{1755F6D2-49A6-E64A-811B-3E9DE07970BF}" type="slidenum">
              <a:rPr lang="en-US" smtClean="0">
                <a:solidFill>
                  <a:prstClr val="white"/>
                </a:solidFill>
                <a:latin typeface="Times New Roman" panose="02020603050405020304" pitchFamily="18" charset="0"/>
              </a:rPr>
              <a:pPr eaLnBrk="0" fontAlgn="base" hangingPunct="0">
                <a:spcBef>
                  <a:spcPct val="0"/>
                </a:spcBef>
                <a:spcAft>
                  <a:spcPct val="0"/>
                </a:spcAft>
              </a:pPr>
              <a:t>25</a:t>
            </a:fld>
            <a:endParaRPr lang="en-US" dirty="0">
              <a:solidFill>
                <a:prstClr val="white"/>
              </a:solidFill>
              <a:latin typeface="Times New Roman" panose="02020603050405020304" pitchFamily="18" charset="0"/>
            </a:endParaRPr>
          </a:p>
        </p:txBody>
      </p:sp>
      <p:sp>
        <p:nvSpPr>
          <p:cNvPr id="4" name="Text Placeholder 3"/>
          <p:cNvSpPr>
            <a:spLocks noGrp="1"/>
          </p:cNvSpPr>
          <p:nvPr>
            <p:ph type="body" sz="quarter" idx="15"/>
          </p:nvPr>
        </p:nvSpPr>
        <p:spPr/>
        <p:txBody>
          <a:bodyPr/>
          <a:lstStyle/>
          <a:p>
            <a:r>
              <a:rPr lang="en-US" dirty="0"/>
              <a:t>Compare Packed	</a:t>
            </a:r>
            <a:endParaRPr lang="en-GB" dirty="0"/>
          </a:p>
        </p:txBody>
      </p:sp>
      <p:sp>
        <p:nvSpPr>
          <p:cNvPr id="5" name="Rectangle 3"/>
          <p:cNvSpPr txBox="1">
            <a:spLocks noChangeArrowheads="1"/>
          </p:cNvSpPr>
          <p:nvPr/>
        </p:nvSpPr>
        <p:spPr bwMode="auto">
          <a:xfrm>
            <a:off x="611190" y="794196"/>
            <a:ext cx="10363202" cy="498841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1637" indent="-341637" algn="l" defTabSz="455516" rtl="0" eaLnBrk="1" latinLnBrk="0" hangingPunct="1">
              <a:spcBef>
                <a:spcPct val="20000"/>
              </a:spcBef>
              <a:buFont typeface="Arial"/>
              <a:buChar char="•"/>
              <a:defRPr sz="3189" kern="1200">
                <a:solidFill>
                  <a:schemeClr val="tx1"/>
                </a:solidFill>
                <a:latin typeface="+mn-lt"/>
                <a:ea typeface="+mn-ea"/>
                <a:cs typeface="+mn-cs"/>
              </a:defRPr>
            </a:lvl1pPr>
            <a:lvl2pPr marL="740215" indent="-284698" algn="l" defTabSz="455516" rtl="0" eaLnBrk="1" latinLnBrk="0" hangingPunct="1">
              <a:spcBef>
                <a:spcPct val="20000"/>
              </a:spcBef>
              <a:buFont typeface="Arial"/>
              <a:buChar char="–"/>
              <a:defRPr sz="2791" kern="1200">
                <a:solidFill>
                  <a:schemeClr val="tx1"/>
                </a:solidFill>
                <a:latin typeface="+mn-lt"/>
                <a:ea typeface="+mn-ea"/>
                <a:cs typeface="+mn-cs"/>
              </a:defRPr>
            </a:lvl2pPr>
            <a:lvl3pPr marL="1138793" indent="-227759" algn="l" defTabSz="455516" rtl="0" eaLnBrk="1" latinLnBrk="0" hangingPunct="1">
              <a:spcBef>
                <a:spcPct val="20000"/>
              </a:spcBef>
              <a:buFont typeface="Arial"/>
              <a:buChar char="•"/>
              <a:defRPr sz="2392" kern="1200">
                <a:solidFill>
                  <a:schemeClr val="tx1"/>
                </a:solidFill>
                <a:latin typeface="+mn-lt"/>
                <a:ea typeface="+mn-ea"/>
                <a:cs typeface="+mn-cs"/>
              </a:defRPr>
            </a:lvl3pPr>
            <a:lvl4pPr marL="1594309" indent="-227759" algn="l" defTabSz="455516" rtl="0" eaLnBrk="1" latinLnBrk="0" hangingPunct="1">
              <a:spcBef>
                <a:spcPct val="20000"/>
              </a:spcBef>
              <a:buFont typeface="Arial"/>
              <a:buChar char="–"/>
              <a:defRPr sz="1993" kern="1200">
                <a:solidFill>
                  <a:schemeClr val="tx1"/>
                </a:solidFill>
                <a:latin typeface="+mn-lt"/>
                <a:ea typeface="+mn-ea"/>
                <a:cs typeface="+mn-cs"/>
              </a:defRPr>
            </a:lvl4pPr>
            <a:lvl5pPr marL="2049826" indent="-227759" algn="l" defTabSz="455516" rtl="0" eaLnBrk="1" latinLnBrk="0" hangingPunct="1">
              <a:spcBef>
                <a:spcPct val="20000"/>
              </a:spcBef>
              <a:buFont typeface="Arial"/>
              <a:buChar char="»"/>
              <a:defRPr sz="1993" kern="1200">
                <a:solidFill>
                  <a:schemeClr val="tx1"/>
                </a:solidFill>
                <a:latin typeface="+mn-lt"/>
                <a:ea typeface="+mn-ea"/>
                <a:cs typeface="+mn-cs"/>
              </a:defRPr>
            </a:lvl5pPr>
            <a:lvl6pPr marL="2505344" indent="-227759" algn="l" defTabSz="455516" rtl="0" eaLnBrk="1" latinLnBrk="0" hangingPunct="1">
              <a:spcBef>
                <a:spcPct val="20000"/>
              </a:spcBef>
              <a:buFont typeface="Arial"/>
              <a:buChar char="•"/>
              <a:defRPr sz="1993" kern="1200">
                <a:solidFill>
                  <a:schemeClr val="tx1"/>
                </a:solidFill>
                <a:latin typeface="+mn-lt"/>
                <a:ea typeface="+mn-ea"/>
                <a:cs typeface="+mn-cs"/>
              </a:defRPr>
            </a:lvl6pPr>
            <a:lvl7pPr marL="2960860" indent="-227759" algn="l" defTabSz="455516" rtl="0" eaLnBrk="1" latinLnBrk="0" hangingPunct="1">
              <a:spcBef>
                <a:spcPct val="20000"/>
              </a:spcBef>
              <a:buFont typeface="Arial"/>
              <a:buChar char="•"/>
              <a:defRPr sz="1993" kern="1200">
                <a:solidFill>
                  <a:schemeClr val="tx1"/>
                </a:solidFill>
                <a:latin typeface="+mn-lt"/>
                <a:ea typeface="+mn-ea"/>
                <a:cs typeface="+mn-cs"/>
              </a:defRPr>
            </a:lvl7pPr>
            <a:lvl8pPr marL="3416376" indent="-227759" algn="l" defTabSz="455516" rtl="0" eaLnBrk="1" latinLnBrk="0" hangingPunct="1">
              <a:spcBef>
                <a:spcPct val="20000"/>
              </a:spcBef>
              <a:buFont typeface="Arial"/>
              <a:buChar char="•"/>
              <a:defRPr sz="1993" kern="1200">
                <a:solidFill>
                  <a:schemeClr val="tx1"/>
                </a:solidFill>
                <a:latin typeface="+mn-lt"/>
                <a:ea typeface="+mn-ea"/>
                <a:cs typeface="+mn-cs"/>
              </a:defRPr>
            </a:lvl8pPr>
            <a:lvl9pPr marL="3871893" indent="-227759" algn="l" defTabSz="455516" rtl="0" eaLnBrk="1" latinLnBrk="0" hangingPunct="1">
              <a:spcBef>
                <a:spcPct val="20000"/>
              </a:spcBef>
              <a:buFont typeface="Arial"/>
              <a:buChar char="•"/>
              <a:defRPr sz="1993" kern="1200">
                <a:solidFill>
                  <a:schemeClr val="tx1"/>
                </a:solidFill>
                <a:latin typeface="+mn-lt"/>
                <a:ea typeface="+mn-ea"/>
                <a:cs typeface="+mn-cs"/>
              </a:defRPr>
            </a:lvl9pPr>
          </a:lstStyle>
          <a:p>
            <a:pPr indent="-176213">
              <a:lnSpc>
                <a:spcPct val="150000"/>
              </a:lnSpc>
              <a:spcBef>
                <a:spcPct val="0"/>
              </a:spcBef>
            </a:pPr>
            <a:r>
              <a:rPr lang="en-US" altLang="en-US" sz="2000" dirty="0" err="1"/>
              <a:t>Eg</a:t>
            </a:r>
            <a:r>
              <a:rPr lang="en-US" altLang="en-US" sz="2000" dirty="0"/>
              <a:t>., CP		0(4,R1),0(2,R2)</a:t>
            </a:r>
          </a:p>
          <a:p>
            <a:pPr indent="-176213">
              <a:lnSpc>
                <a:spcPct val="150000"/>
              </a:lnSpc>
              <a:spcBef>
                <a:spcPct val="0"/>
              </a:spcBef>
            </a:pPr>
            <a:r>
              <a:rPr lang="en-US" altLang="en-US" sz="2000" dirty="0"/>
              <a:t>Op code – F9 31 10 00 20 00</a:t>
            </a:r>
          </a:p>
          <a:p>
            <a:pPr indent="-176213">
              <a:lnSpc>
                <a:spcPct val="150000"/>
              </a:lnSpc>
              <a:spcBef>
                <a:spcPct val="0"/>
              </a:spcBef>
            </a:pPr>
            <a:r>
              <a:rPr lang="en-US" altLang="en-US" sz="2000" dirty="0"/>
              <a:t>Condition Code - 2</a:t>
            </a:r>
          </a:p>
          <a:p>
            <a:pPr indent="-176213">
              <a:lnSpc>
                <a:spcPct val="150000"/>
              </a:lnSpc>
              <a:spcBef>
                <a:spcPct val="0"/>
              </a:spcBef>
            </a:pPr>
            <a:endParaRPr lang="en-US" altLang="en-US" sz="2000" dirty="0"/>
          </a:p>
          <a:p>
            <a:pPr indent="-176213">
              <a:lnSpc>
                <a:spcPct val="150000"/>
              </a:lnSpc>
              <a:spcBef>
                <a:spcPct val="0"/>
              </a:spcBef>
            </a:pPr>
            <a:endParaRPr lang="en-US" altLang="en-US" sz="2000" dirty="0"/>
          </a:p>
        </p:txBody>
      </p:sp>
      <p:graphicFrame>
        <p:nvGraphicFramePr>
          <p:cNvPr id="6" name="Group 4"/>
          <p:cNvGraphicFramePr>
            <a:graphicFrameLocks noGrp="1"/>
          </p:cNvGraphicFramePr>
          <p:nvPr>
            <p:extLst>
              <p:ext uri="{D42A27DB-BD31-4B8C-83A1-F6EECF244321}">
                <p14:modId xmlns:p14="http://schemas.microsoft.com/office/powerpoint/2010/main" val="3111800181"/>
              </p:ext>
            </p:extLst>
          </p:nvPr>
        </p:nvGraphicFramePr>
        <p:xfrm>
          <a:off x="2744791" y="2624494"/>
          <a:ext cx="6096000" cy="1798638"/>
        </p:xfrm>
        <a:graphic>
          <a:graphicData uri="http://schemas.openxmlformats.org/drawingml/2006/table">
            <a:tbl>
              <a:tblPr/>
              <a:tblGrid>
                <a:gridCol w="1905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1006018">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Reg. content / Memory Location</a:t>
                      </a:r>
                    </a:p>
                  </a:txBody>
                  <a:tcPr marT="45728" marB="4572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Before processing</a:t>
                      </a:r>
                    </a:p>
                  </a:txBody>
                  <a:tcPr marT="45728" marB="4572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After processing</a:t>
                      </a:r>
                    </a:p>
                  </a:txBody>
                  <a:tcPr marT="45728" marB="4572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r h="39631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0(R1)</a:t>
                      </a:r>
                    </a:p>
                  </a:txBody>
                  <a:tcPr marT="45728" marB="4572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00 01 23 4C</a:t>
                      </a:r>
                    </a:p>
                  </a:txBody>
                  <a:tcPr marT="45728" marB="4572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Not Changed</a:t>
                      </a:r>
                    </a:p>
                  </a:txBody>
                  <a:tcPr marT="45728" marB="4572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1"/>
                  </a:ext>
                </a:extLst>
              </a:tr>
              <a:tr h="39631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0(R2)</a:t>
                      </a:r>
                    </a:p>
                  </a:txBody>
                  <a:tcPr marT="45728" marB="4572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08 6C 00 00</a:t>
                      </a:r>
                    </a:p>
                  </a:txBody>
                  <a:tcPr marT="45728" marB="4572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Not Changed</a:t>
                      </a:r>
                    </a:p>
                  </a:txBody>
                  <a:tcPr marT="45728" marB="4572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54855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pPr eaLnBrk="0" fontAlgn="base" hangingPunct="0">
              <a:spcBef>
                <a:spcPct val="0"/>
              </a:spcBef>
              <a:spcAft>
                <a:spcPct val="0"/>
              </a:spcAft>
            </a:pPr>
            <a:fld id="{D97C9332-06A4-8741-8892-83C10379AC79}" type="datetime1">
              <a:rPr lang="en-IN" smtClean="0">
                <a:solidFill>
                  <a:prstClr val="white"/>
                </a:solidFill>
                <a:latin typeface="Times New Roman" panose="02020603050405020304" pitchFamily="18" charset="0"/>
              </a:rPr>
              <a:pPr eaLnBrk="0" fontAlgn="base" hangingPunct="0">
                <a:spcBef>
                  <a:spcPct val="0"/>
                </a:spcBef>
                <a:spcAft>
                  <a:spcPct val="0"/>
                </a:spcAft>
              </a:pPr>
              <a:t>29-05-2023</a:t>
            </a:fld>
            <a:r>
              <a:rPr lang="en-US">
                <a:solidFill>
                  <a:prstClr val="white"/>
                </a:solidFill>
                <a:latin typeface="Times New Roman" panose="02020603050405020304" pitchFamily="18" charset="0"/>
              </a:rPr>
              <a:t> </a:t>
            </a:r>
            <a:r>
              <a:rPr lang="en-US" altLang="en-US">
                <a:solidFill>
                  <a:prstClr val="white"/>
                </a:solidFill>
                <a:latin typeface="Times New Roman" panose="02020603050405020304" pitchFamily="18" charset="0"/>
              </a:rPr>
              <a:t>| </a:t>
            </a:r>
            <a:r>
              <a:rPr lang="en-IN" altLang="en-US">
                <a:solidFill>
                  <a:prstClr val="white"/>
                </a:solidFill>
                <a:latin typeface="Times New Roman" panose="02020603050405020304" pitchFamily="18" charset="0"/>
              </a:rPr>
              <a:t>© Mphasis 2021  Proprietary and confidential information</a:t>
            </a:r>
            <a:endParaRPr lang="en-US" dirty="0">
              <a:solidFill>
                <a:prstClr val="white"/>
              </a:solidFill>
              <a:latin typeface="Times New Roman" panose="02020603050405020304" pitchFamily="18" charset="0"/>
            </a:endParaRPr>
          </a:p>
        </p:txBody>
      </p:sp>
      <p:sp>
        <p:nvSpPr>
          <p:cNvPr id="3" name="Slide Number Placeholder 2"/>
          <p:cNvSpPr>
            <a:spLocks noGrp="1"/>
          </p:cNvSpPr>
          <p:nvPr>
            <p:ph type="sldNum" sz="quarter" idx="4"/>
          </p:nvPr>
        </p:nvSpPr>
        <p:spPr/>
        <p:txBody>
          <a:bodyPr/>
          <a:lstStyle/>
          <a:p>
            <a:pPr eaLnBrk="0" fontAlgn="base" hangingPunct="0">
              <a:spcBef>
                <a:spcPct val="0"/>
              </a:spcBef>
              <a:spcAft>
                <a:spcPct val="0"/>
              </a:spcAft>
            </a:pPr>
            <a:fld id="{1755F6D2-49A6-E64A-811B-3E9DE07970BF}" type="slidenum">
              <a:rPr lang="en-US" smtClean="0">
                <a:solidFill>
                  <a:prstClr val="white"/>
                </a:solidFill>
                <a:latin typeface="Times New Roman" panose="02020603050405020304" pitchFamily="18" charset="0"/>
              </a:rPr>
              <a:pPr eaLnBrk="0" fontAlgn="base" hangingPunct="0">
                <a:spcBef>
                  <a:spcPct val="0"/>
                </a:spcBef>
                <a:spcAft>
                  <a:spcPct val="0"/>
                </a:spcAft>
              </a:pPr>
              <a:t>26</a:t>
            </a:fld>
            <a:endParaRPr lang="en-US" dirty="0">
              <a:solidFill>
                <a:prstClr val="white"/>
              </a:solidFill>
              <a:latin typeface="Times New Roman" panose="02020603050405020304" pitchFamily="18" charset="0"/>
            </a:endParaRPr>
          </a:p>
        </p:txBody>
      </p:sp>
      <p:sp>
        <p:nvSpPr>
          <p:cNvPr id="4" name="Text Placeholder 3"/>
          <p:cNvSpPr>
            <a:spLocks noGrp="1"/>
          </p:cNvSpPr>
          <p:nvPr>
            <p:ph type="body" sz="quarter" idx="15"/>
          </p:nvPr>
        </p:nvSpPr>
        <p:spPr/>
        <p:txBody>
          <a:bodyPr/>
          <a:lstStyle/>
          <a:p>
            <a:r>
              <a:rPr lang="en-US" dirty="0"/>
              <a:t>Zero and Add Packed</a:t>
            </a:r>
            <a:endParaRPr lang="en-GB" dirty="0"/>
          </a:p>
        </p:txBody>
      </p:sp>
      <p:sp>
        <p:nvSpPr>
          <p:cNvPr id="5" name="Rectangle 3"/>
          <p:cNvSpPr txBox="1">
            <a:spLocks noChangeArrowheads="1"/>
          </p:cNvSpPr>
          <p:nvPr/>
        </p:nvSpPr>
        <p:spPr bwMode="auto">
          <a:xfrm>
            <a:off x="611190" y="969768"/>
            <a:ext cx="10742612" cy="49545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1637" indent="-341637" algn="l" defTabSz="455516" rtl="0" eaLnBrk="1" latinLnBrk="0" hangingPunct="1">
              <a:spcBef>
                <a:spcPct val="20000"/>
              </a:spcBef>
              <a:buFont typeface="Arial"/>
              <a:buChar char="•"/>
              <a:defRPr sz="3189" kern="1200">
                <a:solidFill>
                  <a:schemeClr val="tx1"/>
                </a:solidFill>
                <a:latin typeface="+mn-lt"/>
                <a:ea typeface="+mn-ea"/>
                <a:cs typeface="+mn-cs"/>
              </a:defRPr>
            </a:lvl1pPr>
            <a:lvl2pPr marL="740215" indent="-284698" algn="l" defTabSz="455516" rtl="0" eaLnBrk="1" latinLnBrk="0" hangingPunct="1">
              <a:spcBef>
                <a:spcPct val="20000"/>
              </a:spcBef>
              <a:buFont typeface="Arial"/>
              <a:buChar char="–"/>
              <a:defRPr sz="2791" kern="1200">
                <a:solidFill>
                  <a:schemeClr val="tx1"/>
                </a:solidFill>
                <a:latin typeface="+mn-lt"/>
                <a:ea typeface="+mn-ea"/>
                <a:cs typeface="+mn-cs"/>
              </a:defRPr>
            </a:lvl2pPr>
            <a:lvl3pPr marL="1138793" indent="-227759" algn="l" defTabSz="455516" rtl="0" eaLnBrk="1" latinLnBrk="0" hangingPunct="1">
              <a:spcBef>
                <a:spcPct val="20000"/>
              </a:spcBef>
              <a:buFont typeface="Arial"/>
              <a:buChar char="•"/>
              <a:defRPr sz="2392" kern="1200">
                <a:solidFill>
                  <a:schemeClr val="tx1"/>
                </a:solidFill>
                <a:latin typeface="+mn-lt"/>
                <a:ea typeface="+mn-ea"/>
                <a:cs typeface="+mn-cs"/>
              </a:defRPr>
            </a:lvl3pPr>
            <a:lvl4pPr marL="1594309" indent="-227759" algn="l" defTabSz="455516" rtl="0" eaLnBrk="1" latinLnBrk="0" hangingPunct="1">
              <a:spcBef>
                <a:spcPct val="20000"/>
              </a:spcBef>
              <a:buFont typeface="Arial"/>
              <a:buChar char="–"/>
              <a:defRPr sz="1993" kern="1200">
                <a:solidFill>
                  <a:schemeClr val="tx1"/>
                </a:solidFill>
                <a:latin typeface="+mn-lt"/>
                <a:ea typeface="+mn-ea"/>
                <a:cs typeface="+mn-cs"/>
              </a:defRPr>
            </a:lvl4pPr>
            <a:lvl5pPr marL="2049826" indent="-227759" algn="l" defTabSz="455516" rtl="0" eaLnBrk="1" latinLnBrk="0" hangingPunct="1">
              <a:spcBef>
                <a:spcPct val="20000"/>
              </a:spcBef>
              <a:buFont typeface="Arial"/>
              <a:buChar char="»"/>
              <a:defRPr sz="1993" kern="1200">
                <a:solidFill>
                  <a:schemeClr val="tx1"/>
                </a:solidFill>
                <a:latin typeface="+mn-lt"/>
                <a:ea typeface="+mn-ea"/>
                <a:cs typeface="+mn-cs"/>
              </a:defRPr>
            </a:lvl5pPr>
            <a:lvl6pPr marL="2505344" indent="-227759" algn="l" defTabSz="455516" rtl="0" eaLnBrk="1" latinLnBrk="0" hangingPunct="1">
              <a:spcBef>
                <a:spcPct val="20000"/>
              </a:spcBef>
              <a:buFont typeface="Arial"/>
              <a:buChar char="•"/>
              <a:defRPr sz="1993" kern="1200">
                <a:solidFill>
                  <a:schemeClr val="tx1"/>
                </a:solidFill>
                <a:latin typeface="+mn-lt"/>
                <a:ea typeface="+mn-ea"/>
                <a:cs typeface="+mn-cs"/>
              </a:defRPr>
            </a:lvl6pPr>
            <a:lvl7pPr marL="2960860" indent="-227759" algn="l" defTabSz="455516" rtl="0" eaLnBrk="1" latinLnBrk="0" hangingPunct="1">
              <a:spcBef>
                <a:spcPct val="20000"/>
              </a:spcBef>
              <a:buFont typeface="Arial"/>
              <a:buChar char="•"/>
              <a:defRPr sz="1993" kern="1200">
                <a:solidFill>
                  <a:schemeClr val="tx1"/>
                </a:solidFill>
                <a:latin typeface="+mn-lt"/>
                <a:ea typeface="+mn-ea"/>
                <a:cs typeface="+mn-cs"/>
              </a:defRPr>
            </a:lvl7pPr>
            <a:lvl8pPr marL="3416376" indent="-227759" algn="l" defTabSz="455516" rtl="0" eaLnBrk="1" latinLnBrk="0" hangingPunct="1">
              <a:spcBef>
                <a:spcPct val="20000"/>
              </a:spcBef>
              <a:buFont typeface="Arial"/>
              <a:buChar char="•"/>
              <a:defRPr sz="1993" kern="1200">
                <a:solidFill>
                  <a:schemeClr val="tx1"/>
                </a:solidFill>
                <a:latin typeface="+mn-lt"/>
                <a:ea typeface="+mn-ea"/>
                <a:cs typeface="+mn-cs"/>
              </a:defRPr>
            </a:lvl8pPr>
            <a:lvl9pPr marL="3871893" indent="-227759" algn="l" defTabSz="455516" rtl="0" eaLnBrk="1" latinLnBrk="0" hangingPunct="1">
              <a:spcBef>
                <a:spcPct val="20000"/>
              </a:spcBef>
              <a:buFont typeface="Arial"/>
              <a:buChar char="•"/>
              <a:defRPr sz="1993" kern="1200">
                <a:solidFill>
                  <a:schemeClr val="tx1"/>
                </a:solidFill>
                <a:latin typeface="+mn-lt"/>
                <a:ea typeface="+mn-ea"/>
                <a:cs typeface="+mn-cs"/>
              </a:defRPr>
            </a:lvl9pPr>
          </a:lstStyle>
          <a:p>
            <a:pPr indent="-176213">
              <a:lnSpc>
                <a:spcPct val="90000"/>
              </a:lnSpc>
              <a:spcBef>
                <a:spcPct val="0"/>
              </a:spcBef>
            </a:pPr>
            <a:r>
              <a:rPr lang="en-US" altLang="en-US" sz="2000" dirty="0"/>
              <a:t>Replaces the content of the first operand field with a copy of the packed-decimal number in the second operand field, which is adjusted appropriately to match the length o L1 of the first field, after necessary truncation or left padding with zeros. </a:t>
            </a:r>
          </a:p>
          <a:p>
            <a:pPr indent="-176213">
              <a:lnSpc>
                <a:spcPct val="90000"/>
              </a:lnSpc>
              <a:spcBef>
                <a:spcPct val="0"/>
              </a:spcBef>
            </a:pPr>
            <a:endParaRPr lang="en-US" altLang="en-US" sz="2000" dirty="0"/>
          </a:p>
          <a:p>
            <a:pPr indent="-176213">
              <a:lnSpc>
                <a:spcPct val="90000"/>
              </a:lnSpc>
              <a:spcBef>
                <a:spcPct val="0"/>
              </a:spcBef>
            </a:pPr>
            <a:r>
              <a:rPr lang="en-US" altLang="en-US" sz="2000" dirty="0"/>
              <a:t>ZAP		D1(L1,B1),D2(L2,B2)</a:t>
            </a:r>
          </a:p>
          <a:p>
            <a:pPr indent="-176213">
              <a:lnSpc>
                <a:spcPct val="90000"/>
              </a:lnSpc>
              <a:spcBef>
                <a:spcPct val="0"/>
              </a:spcBef>
            </a:pPr>
            <a:endParaRPr lang="en-US" altLang="en-US" sz="2000" dirty="0"/>
          </a:p>
          <a:p>
            <a:pPr indent="-176213">
              <a:lnSpc>
                <a:spcPct val="90000"/>
              </a:lnSpc>
              <a:spcBef>
                <a:spcPct val="0"/>
              </a:spcBef>
            </a:pPr>
            <a:endParaRPr lang="en-US" altLang="en-US" sz="2000" dirty="0"/>
          </a:p>
          <a:p>
            <a:pPr indent="-176213">
              <a:lnSpc>
                <a:spcPct val="90000"/>
              </a:lnSpc>
              <a:spcBef>
                <a:spcPct val="0"/>
              </a:spcBef>
            </a:pPr>
            <a:endParaRPr lang="en-US" altLang="en-US" sz="2000" dirty="0"/>
          </a:p>
          <a:p>
            <a:pPr indent="-176213">
              <a:lnSpc>
                <a:spcPct val="90000"/>
              </a:lnSpc>
              <a:spcBef>
                <a:spcPct val="0"/>
              </a:spcBef>
            </a:pPr>
            <a:endParaRPr lang="en-US" altLang="en-US" sz="2000" dirty="0"/>
          </a:p>
          <a:p>
            <a:pPr indent="-176213">
              <a:lnSpc>
                <a:spcPct val="90000"/>
              </a:lnSpc>
              <a:spcBef>
                <a:spcPct val="0"/>
              </a:spcBef>
            </a:pPr>
            <a:r>
              <a:rPr lang="en-US" altLang="en-US" sz="2000" dirty="0"/>
              <a:t>Format – SS</a:t>
            </a:r>
          </a:p>
          <a:p>
            <a:pPr indent="-176213">
              <a:lnSpc>
                <a:spcPct val="90000"/>
              </a:lnSpc>
              <a:spcBef>
                <a:spcPct val="0"/>
              </a:spcBef>
            </a:pPr>
            <a:r>
              <a:rPr lang="en-US" altLang="en-US" sz="2000" dirty="0"/>
              <a:t>Condition Code –</a:t>
            </a:r>
          </a:p>
          <a:p>
            <a:pPr marL="341637" lvl="1" indent="-176213">
              <a:lnSpc>
                <a:spcPct val="90000"/>
              </a:lnSpc>
              <a:spcBef>
                <a:spcPct val="0"/>
              </a:spcBef>
              <a:buFont typeface="Arial"/>
              <a:buChar char="•"/>
              <a:tabLst>
                <a:tab pos="177800" algn="l"/>
              </a:tabLst>
            </a:pPr>
            <a:r>
              <a:rPr lang="en-US" altLang="en-US" sz="2000" dirty="0"/>
              <a:t>0 – Result is zero</a:t>
            </a:r>
          </a:p>
          <a:p>
            <a:pPr marL="341637" lvl="1" indent="-176213">
              <a:lnSpc>
                <a:spcPct val="90000"/>
              </a:lnSpc>
              <a:spcBef>
                <a:spcPct val="0"/>
              </a:spcBef>
              <a:buFont typeface="Arial"/>
              <a:buChar char="•"/>
              <a:tabLst>
                <a:tab pos="177800" algn="l"/>
              </a:tabLst>
            </a:pPr>
            <a:r>
              <a:rPr lang="en-US" altLang="en-US" sz="2000" dirty="0"/>
              <a:t>1 – Result is negative</a:t>
            </a:r>
          </a:p>
          <a:p>
            <a:pPr marL="341637" lvl="1" indent="-176213">
              <a:lnSpc>
                <a:spcPct val="90000"/>
              </a:lnSpc>
              <a:spcBef>
                <a:spcPct val="0"/>
              </a:spcBef>
              <a:buFont typeface="Arial"/>
              <a:buChar char="•"/>
              <a:tabLst>
                <a:tab pos="177800" algn="l"/>
              </a:tabLst>
            </a:pPr>
            <a:r>
              <a:rPr lang="en-US" altLang="en-US" sz="2000" dirty="0"/>
              <a:t>2 – Result is positive</a:t>
            </a:r>
          </a:p>
          <a:p>
            <a:pPr marL="341637" lvl="1" indent="-176213">
              <a:lnSpc>
                <a:spcPct val="90000"/>
              </a:lnSpc>
              <a:spcBef>
                <a:spcPct val="0"/>
              </a:spcBef>
              <a:buFont typeface="Arial"/>
              <a:buChar char="•"/>
              <a:tabLst>
                <a:tab pos="177800" algn="l"/>
              </a:tabLst>
            </a:pPr>
            <a:r>
              <a:rPr lang="en-US" altLang="en-US" sz="2000" dirty="0"/>
              <a:t>3 – Overflow</a:t>
            </a:r>
          </a:p>
          <a:p>
            <a:pPr indent="-176213">
              <a:lnSpc>
                <a:spcPct val="90000"/>
              </a:lnSpc>
              <a:spcBef>
                <a:spcPct val="0"/>
              </a:spcBef>
            </a:pPr>
            <a:r>
              <a:rPr lang="en-US" altLang="en-US" sz="2000" dirty="0"/>
              <a:t>Exceptions – Access – Fetch 2nd  Operand, Store 1st Operand, Decimal overflow and Data Exception.</a:t>
            </a:r>
          </a:p>
          <a:p>
            <a:pPr indent="-176213">
              <a:lnSpc>
                <a:spcPct val="90000"/>
              </a:lnSpc>
              <a:spcBef>
                <a:spcPct val="0"/>
              </a:spcBef>
            </a:pPr>
            <a:endParaRPr lang="en-US" altLang="en-US" sz="2000" dirty="0"/>
          </a:p>
        </p:txBody>
      </p:sp>
      <p:pic>
        <p:nvPicPr>
          <p:cNvPr id="6" name="Picture 5"/>
          <p:cNvPicPr>
            <a:picLocks noChangeAspect="1"/>
          </p:cNvPicPr>
          <p:nvPr/>
        </p:nvPicPr>
        <p:blipFill>
          <a:blip r:embed="rId2"/>
          <a:stretch>
            <a:fillRect/>
          </a:stretch>
        </p:blipFill>
        <p:spPr>
          <a:xfrm>
            <a:off x="977747" y="2720219"/>
            <a:ext cx="7632854" cy="573074"/>
          </a:xfrm>
          <a:prstGeom prst="rect">
            <a:avLst/>
          </a:prstGeom>
        </p:spPr>
      </p:pic>
    </p:spTree>
    <p:extLst>
      <p:ext uri="{BB962C8B-B14F-4D97-AF65-F5344CB8AC3E}">
        <p14:creationId xmlns:p14="http://schemas.microsoft.com/office/powerpoint/2010/main" val="2604123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pPr eaLnBrk="0" fontAlgn="base" hangingPunct="0">
              <a:spcBef>
                <a:spcPct val="0"/>
              </a:spcBef>
              <a:spcAft>
                <a:spcPct val="0"/>
              </a:spcAft>
            </a:pPr>
            <a:fld id="{D97C9332-06A4-8741-8892-83C10379AC79}" type="datetime1">
              <a:rPr lang="en-IN" smtClean="0">
                <a:solidFill>
                  <a:prstClr val="white"/>
                </a:solidFill>
                <a:latin typeface="Times New Roman" panose="02020603050405020304" pitchFamily="18" charset="0"/>
              </a:rPr>
              <a:pPr eaLnBrk="0" fontAlgn="base" hangingPunct="0">
                <a:spcBef>
                  <a:spcPct val="0"/>
                </a:spcBef>
                <a:spcAft>
                  <a:spcPct val="0"/>
                </a:spcAft>
              </a:pPr>
              <a:t>29-05-2023</a:t>
            </a:fld>
            <a:r>
              <a:rPr lang="en-US">
                <a:solidFill>
                  <a:prstClr val="white"/>
                </a:solidFill>
                <a:latin typeface="Times New Roman" panose="02020603050405020304" pitchFamily="18" charset="0"/>
              </a:rPr>
              <a:t> </a:t>
            </a:r>
            <a:r>
              <a:rPr lang="en-US" altLang="en-US">
                <a:solidFill>
                  <a:prstClr val="white"/>
                </a:solidFill>
                <a:latin typeface="Times New Roman" panose="02020603050405020304" pitchFamily="18" charset="0"/>
              </a:rPr>
              <a:t>| </a:t>
            </a:r>
            <a:r>
              <a:rPr lang="en-IN" altLang="en-US">
                <a:solidFill>
                  <a:prstClr val="white"/>
                </a:solidFill>
                <a:latin typeface="Times New Roman" panose="02020603050405020304" pitchFamily="18" charset="0"/>
              </a:rPr>
              <a:t>© Mphasis 2021  Proprietary and confidential information</a:t>
            </a:r>
            <a:endParaRPr lang="en-US" dirty="0">
              <a:solidFill>
                <a:prstClr val="white"/>
              </a:solidFill>
              <a:latin typeface="Times New Roman" panose="02020603050405020304" pitchFamily="18" charset="0"/>
            </a:endParaRPr>
          </a:p>
        </p:txBody>
      </p:sp>
      <p:sp>
        <p:nvSpPr>
          <p:cNvPr id="3" name="Slide Number Placeholder 2"/>
          <p:cNvSpPr>
            <a:spLocks noGrp="1"/>
          </p:cNvSpPr>
          <p:nvPr>
            <p:ph type="sldNum" sz="quarter" idx="4"/>
          </p:nvPr>
        </p:nvSpPr>
        <p:spPr/>
        <p:txBody>
          <a:bodyPr/>
          <a:lstStyle/>
          <a:p>
            <a:pPr eaLnBrk="0" fontAlgn="base" hangingPunct="0">
              <a:spcBef>
                <a:spcPct val="0"/>
              </a:spcBef>
              <a:spcAft>
                <a:spcPct val="0"/>
              </a:spcAft>
            </a:pPr>
            <a:fld id="{1755F6D2-49A6-E64A-811B-3E9DE07970BF}" type="slidenum">
              <a:rPr lang="en-US" smtClean="0">
                <a:solidFill>
                  <a:prstClr val="white"/>
                </a:solidFill>
                <a:latin typeface="Times New Roman" panose="02020603050405020304" pitchFamily="18" charset="0"/>
              </a:rPr>
              <a:pPr eaLnBrk="0" fontAlgn="base" hangingPunct="0">
                <a:spcBef>
                  <a:spcPct val="0"/>
                </a:spcBef>
                <a:spcAft>
                  <a:spcPct val="0"/>
                </a:spcAft>
              </a:pPr>
              <a:t>27</a:t>
            </a:fld>
            <a:endParaRPr lang="en-US" dirty="0">
              <a:solidFill>
                <a:prstClr val="white"/>
              </a:solidFill>
              <a:latin typeface="Times New Roman" panose="02020603050405020304" pitchFamily="18" charset="0"/>
            </a:endParaRPr>
          </a:p>
        </p:txBody>
      </p:sp>
      <p:sp>
        <p:nvSpPr>
          <p:cNvPr id="4" name="Text Placeholder 3"/>
          <p:cNvSpPr>
            <a:spLocks noGrp="1"/>
          </p:cNvSpPr>
          <p:nvPr>
            <p:ph type="body" sz="quarter" idx="15"/>
          </p:nvPr>
        </p:nvSpPr>
        <p:spPr/>
        <p:txBody>
          <a:bodyPr/>
          <a:lstStyle/>
          <a:p>
            <a:r>
              <a:rPr lang="en-US" dirty="0"/>
              <a:t>Zero and Add Packed 	</a:t>
            </a:r>
            <a:endParaRPr lang="en-GB" dirty="0"/>
          </a:p>
        </p:txBody>
      </p:sp>
      <p:sp>
        <p:nvSpPr>
          <p:cNvPr id="5" name="Rectangle 3"/>
          <p:cNvSpPr txBox="1">
            <a:spLocks noChangeArrowheads="1"/>
          </p:cNvSpPr>
          <p:nvPr/>
        </p:nvSpPr>
        <p:spPr bwMode="auto">
          <a:xfrm>
            <a:off x="611190" y="969769"/>
            <a:ext cx="10742612" cy="492875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1637" indent="-341637" algn="l" defTabSz="455516" rtl="0" eaLnBrk="1" latinLnBrk="0" hangingPunct="1">
              <a:spcBef>
                <a:spcPct val="20000"/>
              </a:spcBef>
              <a:buFont typeface="Arial"/>
              <a:buChar char="•"/>
              <a:defRPr sz="3189" kern="1200">
                <a:solidFill>
                  <a:schemeClr val="tx1"/>
                </a:solidFill>
                <a:latin typeface="+mn-lt"/>
                <a:ea typeface="+mn-ea"/>
                <a:cs typeface="+mn-cs"/>
              </a:defRPr>
            </a:lvl1pPr>
            <a:lvl2pPr marL="740215" indent="-284698" algn="l" defTabSz="455516" rtl="0" eaLnBrk="1" latinLnBrk="0" hangingPunct="1">
              <a:spcBef>
                <a:spcPct val="20000"/>
              </a:spcBef>
              <a:buFont typeface="Arial"/>
              <a:buChar char="–"/>
              <a:defRPr sz="2791" kern="1200">
                <a:solidFill>
                  <a:schemeClr val="tx1"/>
                </a:solidFill>
                <a:latin typeface="+mn-lt"/>
                <a:ea typeface="+mn-ea"/>
                <a:cs typeface="+mn-cs"/>
              </a:defRPr>
            </a:lvl2pPr>
            <a:lvl3pPr marL="1138793" indent="-227759" algn="l" defTabSz="455516" rtl="0" eaLnBrk="1" latinLnBrk="0" hangingPunct="1">
              <a:spcBef>
                <a:spcPct val="20000"/>
              </a:spcBef>
              <a:buFont typeface="Arial"/>
              <a:buChar char="•"/>
              <a:defRPr sz="2392" kern="1200">
                <a:solidFill>
                  <a:schemeClr val="tx1"/>
                </a:solidFill>
                <a:latin typeface="+mn-lt"/>
                <a:ea typeface="+mn-ea"/>
                <a:cs typeface="+mn-cs"/>
              </a:defRPr>
            </a:lvl3pPr>
            <a:lvl4pPr marL="1594309" indent="-227759" algn="l" defTabSz="455516" rtl="0" eaLnBrk="1" latinLnBrk="0" hangingPunct="1">
              <a:spcBef>
                <a:spcPct val="20000"/>
              </a:spcBef>
              <a:buFont typeface="Arial"/>
              <a:buChar char="–"/>
              <a:defRPr sz="1993" kern="1200">
                <a:solidFill>
                  <a:schemeClr val="tx1"/>
                </a:solidFill>
                <a:latin typeface="+mn-lt"/>
                <a:ea typeface="+mn-ea"/>
                <a:cs typeface="+mn-cs"/>
              </a:defRPr>
            </a:lvl4pPr>
            <a:lvl5pPr marL="2049826" indent="-227759" algn="l" defTabSz="455516" rtl="0" eaLnBrk="1" latinLnBrk="0" hangingPunct="1">
              <a:spcBef>
                <a:spcPct val="20000"/>
              </a:spcBef>
              <a:buFont typeface="Arial"/>
              <a:buChar char="»"/>
              <a:defRPr sz="1993" kern="1200">
                <a:solidFill>
                  <a:schemeClr val="tx1"/>
                </a:solidFill>
                <a:latin typeface="+mn-lt"/>
                <a:ea typeface="+mn-ea"/>
                <a:cs typeface="+mn-cs"/>
              </a:defRPr>
            </a:lvl5pPr>
            <a:lvl6pPr marL="2505344" indent="-227759" algn="l" defTabSz="455516" rtl="0" eaLnBrk="1" latinLnBrk="0" hangingPunct="1">
              <a:spcBef>
                <a:spcPct val="20000"/>
              </a:spcBef>
              <a:buFont typeface="Arial"/>
              <a:buChar char="•"/>
              <a:defRPr sz="1993" kern="1200">
                <a:solidFill>
                  <a:schemeClr val="tx1"/>
                </a:solidFill>
                <a:latin typeface="+mn-lt"/>
                <a:ea typeface="+mn-ea"/>
                <a:cs typeface="+mn-cs"/>
              </a:defRPr>
            </a:lvl6pPr>
            <a:lvl7pPr marL="2960860" indent="-227759" algn="l" defTabSz="455516" rtl="0" eaLnBrk="1" latinLnBrk="0" hangingPunct="1">
              <a:spcBef>
                <a:spcPct val="20000"/>
              </a:spcBef>
              <a:buFont typeface="Arial"/>
              <a:buChar char="•"/>
              <a:defRPr sz="1993" kern="1200">
                <a:solidFill>
                  <a:schemeClr val="tx1"/>
                </a:solidFill>
                <a:latin typeface="+mn-lt"/>
                <a:ea typeface="+mn-ea"/>
                <a:cs typeface="+mn-cs"/>
              </a:defRPr>
            </a:lvl7pPr>
            <a:lvl8pPr marL="3416376" indent="-227759" algn="l" defTabSz="455516" rtl="0" eaLnBrk="1" latinLnBrk="0" hangingPunct="1">
              <a:spcBef>
                <a:spcPct val="20000"/>
              </a:spcBef>
              <a:buFont typeface="Arial"/>
              <a:buChar char="•"/>
              <a:defRPr sz="1993" kern="1200">
                <a:solidFill>
                  <a:schemeClr val="tx1"/>
                </a:solidFill>
                <a:latin typeface="+mn-lt"/>
                <a:ea typeface="+mn-ea"/>
                <a:cs typeface="+mn-cs"/>
              </a:defRPr>
            </a:lvl8pPr>
            <a:lvl9pPr marL="3871893" indent="-227759" algn="l" defTabSz="455516" rtl="0" eaLnBrk="1" latinLnBrk="0" hangingPunct="1">
              <a:spcBef>
                <a:spcPct val="20000"/>
              </a:spcBef>
              <a:buFont typeface="Arial"/>
              <a:buChar char="•"/>
              <a:defRPr sz="1993" kern="1200">
                <a:solidFill>
                  <a:schemeClr val="tx1"/>
                </a:solidFill>
                <a:latin typeface="+mn-lt"/>
                <a:ea typeface="+mn-ea"/>
                <a:cs typeface="+mn-cs"/>
              </a:defRPr>
            </a:lvl9pPr>
          </a:lstStyle>
          <a:p>
            <a:pPr indent="-176213">
              <a:lnSpc>
                <a:spcPct val="150000"/>
              </a:lnSpc>
              <a:spcBef>
                <a:spcPct val="0"/>
              </a:spcBef>
            </a:pPr>
            <a:r>
              <a:rPr lang="en-US" altLang="en-US" sz="2000" dirty="0" err="1"/>
              <a:t>Eg</a:t>
            </a:r>
            <a:r>
              <a:rPr lang="en-US" altLang="en-US" sz="2000" dirty="0"/>
              <a:t>., ZAP		0(4,R1),0(2,R2)</a:t>
            </a:r>
          </a:p>
          <a:p>
            <a:pPr indent="-176213">
              <a:lnSpc>
                <a:spcPct val="150000"/>
              </a:lnSpc>
              <a:spcBef>
                <a:spcPct val="0"/>
              </a:spcBef>
            </a:pPr>
            <a:r>
              <a:rPr lang="en-US" altLang="en-US" sz="2000" dirty="0"/>
              <a:t>Op code – F8 31 10 00 20 00</a:t>
            </a:r>
          </a:p>
          <a:p>
            <a:pPr indent="-176213">
              <a:lnSpc>
                <a:spcPct val="150000"/>
              </a:lnSpc>
              <a:spcBef>
                <a:spcPct val="0"/>
              </a:spcBef>
            </a:pPr>
            <a:r>
              <a:rPr lang="en-US" altLang="en-US" sz="2000" dirty="0"/>
              <a:t>Condition Code - 2</a:t>
            </a:r>
          </a:p>
          <a:p>
            <a:pPr indent="-176213">
              <a:lnSpc>
                <a:spcPct val="150000"/>
              </a:lnSpc>
              <a:spcBef>
                <a:spcPct val="0"/>
              </a:spcBef>
            </a:pPr>
            <a:endParaRPr lang="en-US" altLang="en-US" sz="2000" dirty="0"/>
          </a:p>
          <a:p>
            <a:pPr indent="-176213">
              <a:lnSpc>
                <a:spcPct val="150000"/>
              </a:lnSpc>
              <a:spcBef>
                <a:spcPct val="0"/>
              </a:spcBef>
            </a:pPr>
            <a:endParaRPr lang="en-US" altLang="en-US" sz="2000" dirty="0"/>
          </a:p>
        </p:txBody>
      </p:sp>
      <p:graphicFrame>
        <p:nvGraphicFramePr>
          <p:cNvPr id="6" name="Group 4"/>
          <p:cNvGraphicFramePr>
            <a:graphicFrameLocks noGrp="1"/>
          </p:cNvGraphicFramePr>
          <p:nvPr>
            <p:extLst>
              <p:ext uri="{D42A27DB-BD31-4B8C-83A1-F6EECF244321}">
                <p14:modId xmlns:p14="http://schemas.microsoft.com/office/powerpoint/2010/main" val="3751607823"/>
              </p:ext>
            </p:extLst>
          </p:nvPr>
        </p:nvGraphicFramePr>
        <p:xfrm>
          <a:off x="3029756" y="2796381"/>
          <a:ext cx="6096000" cy="1798638"/>
        </p:xfrm>
        <a:graphic>
          <a:graphicData uri="http://schemas.openxmlformats.org/drawingml/2006/table">
            <a:tbl>
              <a:tblPr/>
              <a:tblGrid>
                <a:gridCol w="1905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1006018">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Reg. content / Memory Location</a:t>
                      </a:r>
                    </a:p>
                  </a:txBody>
                  <a:tcPr marT="45728" marB="4572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Before processing</a:t>
                      </a:r>
                    </a:p>
                  </a:txBody>
                  <a:tcPr marT="45728" marB="4572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After processing</a:t>
                      </a:r>
                    </a:p>
                  </a:txBody>
                  <a:tcPr marT="45728" marB="4572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r h="39631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0(R1)</a:t>
                      </a:r>
                    </a:p>
                  </a:txBody>
                  <a:tcPr marT="45728" marB="4572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00 01 23 4C</a:t>
                      </a:r>
                    </a:p>
                  </a:txBody>
                  <a:tcPr marT="45728" marB="4572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00 00 08 6C</a:t>
                      </a:r>
                    </a:p>
                  </a:txBody>
                  <a:tcPr marT="45728" marB="4572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1"/>
                  </a:ext>
                </a:extLst>
              </a:tr>
              <a:tr h="396310">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0(R2)</a:t>
                      </a:r>
                    </a:p>
                  </a:txBody>
                  <a:tcPr marT="45728" marB="45728"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08 6C 00 00</a:t>
                      </a:r>
                    </a:p>
                  </a:txBody>
                  <a:tcPr marT="45728" marB="45728"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Not Changed</a:t>
                      </a:r>
                    </a:p>
                  </a:txBody>
                  <a:tcPr marT="45728" marB="45728"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82389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pPr eaLnBrk="0" fontAlgn="base" hangingPunct="0">
              <a:spcBef>
                <a:spcPct val="0"/>
              </a:spcBef>
              <a:spcAft>
                <a:spcPct val="0"/>
              </a:spcAft>
            </a:pPr>
            <a:fld id="{D97C9332-06A4-8741-8892-83C10379AC79}" type="datetime1">
              <a:rPr lang="en-IN" smtClean="0">
                <a:solidFill>
                  <a:prstClr val="white"/>
                </a:solidFill>
                <a:latin typeface="Times New Roman" panose="02020603050405020304" pitchFamily="18" charset="0"/>
              </a:rPr>
              <a:pPr eaLnBrk="0" fontAlgn="base" hangingPunct="0">
                <a:spcBef>
                  <a:spcPct val="0"/>
                </a:spcBef>
                <a:spcAft>
                  <a:spcPct val="0"/>
                </a:spcAft>
              </a:pPr>
              <a:t>29-05-2023</a:t>
            </a:fld>
            <a:r>
              <a:rPr lang="en-US">
                <a:solidFill>
                  <a:prstClr val="white"/>
                </a:solidFill>
                <a:latin typeface="Times New Roman" panose="02020603050405020304" pitchFamily="18" charset="0"/>
              </a:rPr>
              <a:t> </a:t>
            </a:r>
            <a:r>
              <a:rPr lang="en-US" altLang="en-US">
                <a:solidFill>
                  <a:prstClr val="white"/>
                </a:solidFill>
                <a:latin typeface="Times New Roman" panose="02020603050405020304" pitchFamily="18" charset="0"/>
              </a:rPr>
              <a:t>| </a:t>
            </a:r>
            <a:r>
              <a:rPr lang="en-IN" altLang="en-US">
                <a:solidFill>
                  <a:prstClr val="white"/>
                </a:solidFill>
                <a:latin typeface="Times New Roman" panose="02020603050405020304" pitchFamily="18" charset="0"/>
              </a:rPr>
              <a:t>© Mphasis 2021  Proprietary and confidential information</a:t>
            </a:r>
            <a:endParaRPr lang="en-US" dirty="0">
              <a:solidFill>
                <a:prstClr val="white"/>
              </a:solidFill>
              <a:latin typeface="Times New Roman" panose="02020603050405020304" pitchFamily="18" charset="0"/>
            </a:endParaRPr>
          </a:p>
        </p:txBody>
      </p:sp>
      <p:sp>
        <p:nvSpPr>
          <p:cNvPr id="3" name="Slide Number Placeholder 2"/>
          <p:cNvSpPr>
            <a:spLocks noGrp="1"/>
          </p:cNvSpPr>
          <p:nvPr>
            <p:ph type="sldNum" sz="quarter" idx="4"/>
          </p:nvPr>
        </p:nvSpPr>
        <p:spPr/>
        <p:txBody>
          <a:bodyPr/>
          <a:lstStyle/>
          <a:p>
            <a:pPr eaLnBrk="0" fontAlgn="base" hangingPunct="0">
              <a:spcBef>
                <a:spcPct val="0"/>
              </a:spcBef>
              <a:spcAft>
                <a:spcPct val="0"/>
              </a:spcAft>
            </a:pPr>
            <a:fld id="{1755F6D2-49A6-E64A-811B-3E9DE07970BF}" type="slidenum">
              <a:rPr lang="en-US" smtClean="0">
                <a:solidFill>
                  <a:prstClr val="white"/>
                </a:solidFill>
                <a:latin typeface="Times New Roman" panose="02020603050405020304" pitchFamily="18" charset="0"/>
              </a:rPr>
              <a:pPr eaLnBrk="0" fontAlgn="base" hangingPunct="0">
                <a:spcBef>
                  <a:spcPct val="0"/>
                </a:spcBef>
                <a:spcAft>
                  <a:spcPct val="0"/>
                </a:spcAft>
              </a:pPr>
              <a:t>28</a:t>
            </a:fld>
            <a:endParaRPr lang="en-US" dirty="0">
              <a:solidFill>
                <a:prstClr val="white"/>
              </a:solidFill>
              <a:latin typeface="Times New Roman" panose="02020603050405020304" pitchFamily="18" charset="0"/>
            </a:endParaRPr>
          </a:p>
        </p:txBody>
      </p:sp>
      <p:sp>
        <p:nvSpPr>
          <p:cNvPr id="4" name="Text Placeholder 3"/>
          <p:cNvSpPr>
            <a:spLocks noGrp="1"/>
          </p:cNvSpPr>
          <p:nvPr>
            <p:ph type="body" sz="quarter" idx="15"/>
          </p:nvPr>
        </p:nvSpPr>
        <p:spPr/>
        <p:txBody>
          <a:bodyPr/>
          <a:lstStyle/>
          <a:p>
            <a:r>
              <a:rPr lang="en-US" dirty="0"/>
              <a:t>Shift and Round Packed</a:t>
            </a:r>
            <a:endParaRPr lang="en-GB" dirty="0"/>
          </a:p>
        </p:txBody>
      </p:sp>
      <p:sp>
        <p:nvSpPr>
          <p:cNvPr id="5" name="Rectangle 3"/>
          <p:cNvSpPr txBox="1">
            <a:spLocks noChangeArrowheads="1"/>
          </p:cNvSpPr>
          <p:nvPr/>
        </p:nvSpPr>
        <p:spPr bwMode="auto">
          <a:xfrm>
            <a:off x="450774" y="783465"/>
            <a:ext cx="10903028" cy="507642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1637" indent="-341637" algn="l" defTabSz="455516" rtl="0" eaLnBrk="1" latinLnBrk="0" hangingPunct="1">
              <a:spcBef>
                <a:spcPct val="20000"/>
              </a:spcBef>
              <a:buFont typeface="Arial"/>
              <a:buChar char="•"/>
              <a:defRPr sz="3189" kern="1200">
                <a:solidFill>
                  <a:schemeClr val="tx1"/>
                </a:solidFill>
                <a:latin typeface="+mn-lt"/>
                <a:ea typeface="+mn-ea"/>
                <a:cs typeface="+mn-cs"/>
              </a:defRPr>
            </a:lvl1pPr>
            <a:lvl2pPr marL="740215" indent="-284698" algn="l" defTabSz="455516" rtl="0" eaLnBrk="1" latinLnBrk="0" hangingPunct="1">
              <a:spcBef>
                <a:spcPct val="20000"/>
              </a:spcBef>
              <a:buFont typeface="Arial"/>
              <a:buChar char="–"/>
              <a:defRPr sz="2791" kern="1200">
                <a:solidFill>
                  <a:schemeClr val="tx1"/>
                </a:solidFill>
                <a:latin typeface="+mn-lt"/>
                <a:ea typeface="+mn-ea"/>
                <a:cs typeface="+mn-cs"/>
              </a:defRPr>
            </a:lvl2pPr>
            <a:lvl3pPr marL="1138793" indent="-227759" algn="l" defTabSz="455516" rtl="0" eaLnBrk="1" latinLnBrk="0" hangingPunct="1">
              <a:spcBef>
                <a:spcPct val="20000"/>
              </a:spcBef>
              <a:buFont typeface="Arial"/>
              <a:buChar char="•"/>
              <a:defRPr sz="2392" kern="1200">
                <a:solidFill>
                  <a:schemeClr val="tx1"/>
                </a:solidFill>
                <a:latin typeface="+mn-lt"/>
                <a:ea typeface="+mn-ea"/>
                <a:cs typeface="+mn-cs"/>
              </a:defRPr>
            </a:lvl3pPr>
            <a:lvl4pPr marL="1594309" indent="-227759" algn="l" defTabSz="455516" rtl="0" eaLnBrk="1" latinLnBrk="0" hangingPunct="1">
              <a:spcBef>
                <a:spcPct val="20000"/>
              </a:spcBef>
              <a:buFont typeface="Arial"/>
              <a:buChar char="–"/>
              <a:defRPr sz="1993" kern="1200">
                <a:solidFill>
                  <a:schemeClr val="tx1"/>
                </a:solidFill>
                <a:latin typeface="+mn-lt"/>
                <a:ea typeface="+mn-ea"/>
                <a:cs typeface="+mn-cs"/>
              </a:defRPr>
            </a:lvl4pPr>
            <a:lvl5pPr marL="2049826" indent="-227759" algn="l" defTabSz="455516" rtl="0" eaLnBrk="1" latinLnBrk="0" hangingPunct="1">
              <a:spcBef>
                <a:spcPct val="20000"/>
              </a:spcBef>
              <a:buFont typeface="Arial"/>
              <a:buChar char="»"/>
              <a:defRPr sz="1993" kern="1200">
                <a:solidFill>
                  <a:schemeClr val="tx1"/>
                </a:solidFill>
                <a:latin typeface="+mn-lt"/>
                <a:ea typeface="+mn-ea"/>
                <a:cs typeface="+mn-cs"/>
              </a:defRPr>
            </a:lvl5pPr>
            <a:lvl6pPr marL="2505344" indent="-227759" algn="l" defTabSz="455516" rtl="0" eaLnBrk="1" latinLnBrk="0" hangingPunct="1">
              <a:spcBef>
                <a:spcPct val="20000"/>
              </a:spcBef>
              <a:buFont typeface="Arial"/>
              <a:buChar char="•"/>
              <a:defRPr sz="1993" kern="1200">
                <a:solidFill>
                  <a:schemeClr val="tx1"/>
                </a:solidFill>
                <a:latin typeface="+mn-lt"/>
                <a:ea typeface="+mn-ea"/>
                <a:cs typeface="+mn-cs"/>
              </a:defRPr>
            </a:lvl6pPr>
            <a:lvl7pPr marL="2960860" indent="-227759" algn="l" defTabSz="455516" rtl="0" eaLnBrk="1" latinLnBrk="0" hangingPunct="1">
              <a:spcBef>
                <a:spcPct val="20000"/>
              </a:spcBef>
              <a:buFont typeface="Arial"/>
              <a:buChar char="•"/>
              <a:defRPr sz="1993" kern="1200">
                <a:solidFill>
                  <a:schemeClr val="tx1"/>
                </a:solidFill>
                <a:latin typeface="+mn-lt"/>
                <a:ea typeface="+mn-ea"/>
                <a:cs typeface="+mn-cs"/>
              </a:defRPr>
            </a:lvl7pPr>
            <a:lvl8pPr marL="3416376" indent="-227759" algn="l" defTabSz="455516" rtl="0" eaLnBrk="1" latinLnBrk="0" hangingPunct="1">
              <a:spcBef>
                <a:spcPct val="20000"/>
              </a:spcBef>
              <a:buFont typeface="Arial"/>
              <a:buChar char="•"/>
              <a:defRPr sz="1993" kern="1200">
                <a:solidFill>
                  <a:schemeClr val="tx1"/>
                </a:solidFill>
                <a:latin typeface="+mn-lt"/>
                <a:ea typeface="+mn-ea"/>
                <a:cs typeface="+mn-cs"/>
              </a:defRPr>
            </a:lvl8pPr>
            <a:lvl9pPr marL="3871893" indent="-227759" algn="l" defTabSz="455516" rtl="0" eaLnBrk="1" latinLnBrk="0" hangingPunct="1">
              <a:spcBef>
                <a:spcPct val="20000"/>
              </a:spcBef>
              <a:buFont typeface="Arial"/>
              <a:buChar char="•"/>
              <a:defRPr sz="1993" kern="1200">
                <a:solidFill>
                  <a:schemeClr val="tx1"/>
                </a:solidFill>
                <a:latin typeface="+mn-lt"/>
                <a:ea typeface="+mn-ea"/>
                <a:cs typeface="+mn-cs"/>
              </a:defRPr>
            </a:lvl9pPr>
          </a:lstStyle>
          <a:p>
            <a:pPr indent="-176213">
              <a:lnSpc>
                <a:spcPct val="90000"/>
              </a:lnSpc>
              <a:spcBef>
                <a:spcPct val="0"/>
              </a:spcBef>
            </a:pPr>
            <a:r>
              <a:rPr lang="en-US" altLang="en-US" sz="2000" dirty="0"/>
              <a:t>Shifts the packed-decimal at the first operand location value specified at the rightmost 6 bits of the second operand which is in 2’s complement binary number system.</a:t>
            </a:r>
          </a:p>
          <a:p>
            <a:pPr indent="-176213">
              <a:lnSpc>
                <a:spcPct val="90000"/>
              </a:lnSpc>
              <a:spcBef>
                <a:spcPct val="0"/>
              </a:spcBef>
            </a:pPr>
            <a:r>
              <a:rPr lang="en-US" altLang="en-US" sz="2000" dirty="0"/>
              <a:t>A positive value represents a left shift whereas a negative value represents a right shift.</a:t>
            </a:r>
          </a:p>
          <a:p>
            <a:pPr indent="-176213">
              <a:lnSpc>
                <a:spcPct val="90000"/>
              </a:lnSpc>
              <a:spcBef>
                <a:spcPct val="0"/>
              </a:spcBef>
            </a:pPr>
            <a:r>
              <a:rPr lang="en-US" altLang="en-US" sz="2000" dirty="0"/>
              <a:t>To round before a shift, the third operand is added to the leftmost of the digits which are shifted out and the carry is propagated. The value is then shifted right.</a:t>
            </a:r>
          </a:p>
          <a:p>
            <a:pPr indent="-176213">
              <a:lnSpc>
                <a:spcPct val="90000"/>
              </a:lnSpc>
              <a:spcBef>
                <a:spcPct val="0"/>
              </a:spcBef>
            </a:pPr>
            <a:endParaRPr lang="en-US" altLang="en-US" sz="2000" dirty="0"/>
          </a:p>
          <a:p>
            <a:pPr indent="-176213">
              <a:lnSpc>
                <a:spcPct val="90000"/>
              </a:lnSpc>
              <a:spcBef>
                <a:spcPct val="0"/>
              </a:spcBef>
            </a:pPr>
            <a:r>
              <a:rPr lang="en-US" altLang="en-US" sz="2000" dirty="0"/>
              <a:t>SRP		D1(L1,B1),D2(B2),I3</a:t>
            </a:r>
          </a:p>
          <a:p>
            <a:pPr indent="-176213">
              <a:lnSpc>
                <a:spcPct val="90000"/>
              </a:lnSpc>
              <a:spcBef>
                <a:spcPct val="0"/>
              </a:spcBef>
            </a:pPr>
            <a:endParaRPr lang="en-US" altLang="en-US" sz="2000" dirty="0"/>
          </a:p>
          <a:p>
            <a:pPr marL="165424" indent="0">
              <a:lnSpc>
                <a:spcPct val="90000"/>
              </a:lnSpc>
              <a:spcBef>
                <a:spcPct val="0"/>
              </a:spcBef>
              <a:buNone/>
            </a:pPr>
            <a:endParaRPr lang="en-US" altLang="en-US" sz="2000" dirty="0"/>
          </a:p>
          <a:p>
            <a:pPr indent="-176213">
              <a:lnSpc>
                <a:spcPct val="90000"/>
              </a:lnSpc>
              <a:spcBef>
                <a:spcPct val="0"/>
              </a:spcBef>
            </a:pPr>
            <a:endParaRPr lang="en-US" altLang="en-US" sz="2000" dirty="0"/>
          </a:p>
          <a:p>
            <a:pPr indent="-176213">
              <a:lnSpc>
                <a:spcPct val="90000"/>
              </a:lnSpc>
              <a:spcBef>
                <a:spcPct val="0"/>
              </a:spcBef>
            </a:pPr>
            <a:endParaRPr lang="en-US" altLang="en-US" sz="2000" dirty="0"/>
          </a:p>
          <a:p>
            <a:pPr marL="165424" indent="0">
              <a:lnSpc>
                <a:spcPct val="90000"/>
              </a:lnSpc>
              <a:spcBef>
                <a:spcPct val="0"/>
              </a:spcBef>
              <a:buNone/>
            </a:pPr>
            <a:endParaRPr lang="en-US" altLang="en-US" sz="2000" dirty="0"/>
          </a:p>
          <a:p>
            <a:pPr indent="-176213">
              <a:lnSpc>
                <a:spcPct val="90000"/>
              </a:lnSpc>
              <a:spcBef>
                <a:spcPct val="0"/>
              </a:spcBef>
            </a:pPr>
            <a:r>
              <a:rPr lang="en-US" altLang="en-US" sz="2000" dirty="0"/>
              <a:t>Format – SS</a:t>
            </a:r>
          </a:p>
          <a:p>
            <a:pPr indent="-176213">
              <a:lnSpc>
                <a:spcPct val="90000"/>
              </a:lnSpc>
              <a:spcBef>
                <a:spcPct val="0"/>
              </a:spcBef>
            </a:pPr>
            <a:r>
              <a:rPr lang="en-US" altLang="en-US" sz="2000" dirty="0"/>
              <a:t>Condition Code – 0 – Result is zero; 1 – Result is negative; </a:t>
            </a:r>
          </a:p>
          <a:p>
            <a:pPr marL="341637" lvl="1" indent="-176213">
              <a:lnSpc>
                <a:spcPct val="90000"/>
              </a:lnSpc>
              <a:spcBef>
                <a:spcPct val="0"/>
              </a:spcBef>
              <a:buFont typeface="Arial"/>
              <a:buChar char="•"/>
              <a:tabLst>
                <a:tab pos="177800" algn="l"/>
              </a:tabLst>
            </a:pPr>
            <a:r>
              <a:rPr lang="en-US" altLang="en-US" sz="2000" dirty="0"/>
              <a:t>2 – Result is positive; 3 – Overflow</a:t>
            </a:r>
          </a:p>
          <a:p>
            <a:pPr indent="-176213">
              <a:lnSpc>
                <a:spcPct val="90000"/>
              </a:lnSpc>
              <a:spcBef>
                <a:spcPct val="0"/>
              </a:spcBef>
            </a:pPr>
            <a:r>
              <a:rPr lang="en-US" altLang="en-US" sz="2000" dirty="0"/>
              <a:t>Exceptions – Access – Fetch and Store 1st Operand, Decimal overflow and Data Exception.</a:t>
            </a:r>
          </a:p>
          <a:p>
            <a:pPr indent="-176213">
              <a:lnSpc>
                <a:spcPct val="90000"/>
              </a:lnSpc>
              <a:spcBef>
                <a:spcPct val="0"/>
              </a:spcBef>
            </a:pPr>
            <a:endParaRPr lang="en-US" altLang="en-US" sz="2000" dirty="0"/>
          </a:p>
        </p:txBody>
      </p:sp>
      <p:pic>
        <p:nvPicPr>
          <p:cNvPr id="6" name="Picture 5"/>
          <p:cNvPicPr>
            <a:picLocks noChangeAspect="1"/>
          </p:cNvPicPr>
          <p:nvPr/>
        </p:nvPicPr>
        <p:blipFill>
          <a:blip r:embed="rId2"/>
          <a:stretch>
            <a:fillRect/>
          </a:stretch>
        </p:blipFill>
        <p:spPr>
          <a:xfrm>
            <a:off x="838202" y="3134606"/>
            <a:ext cx="7632854" cy="573074"/>
          </a:xfrm>
          <a:prstGeom prst="rect">
            <a:avLst/>
          </a:prstGeom>
        </p:spPr>
      </p:pic>
    </p:spTree>
    <p:extLst>
      <p:ext uri="{BB962C8B-B14F-4D97-AF65-F5344CB8AC3E}">
        <p14:creationId xmlns:p14="http://schemas.microsoft.com/office/powerpoint/2010/main" val="2833569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pPr eaLnBrk="0" fontAlgn="base" hangingPunct="0">
              <a:spcBef>
                <a:spcPct val="0"/>
              </a:spcBef>
              <a:spcAft>
                <a:spcPct val="0"/>
              </a:spcAft>
            </a:pPr>
            <a:fld id="{D97C9332-06A4-8741-8892-83C10379AC79}" type="datetime1">
              <a:rPr lang="en-IN" smtClean="0">
                <a:solidFill>
                  <a:prstClr val="white"/>
                </a:solidFill>
                <a:latin typeface="Times New Roman" panose="02020603050405020304" pitchFamily="18" charset="0"/>
              </a:rPr>
              <a:pPr eaLnBrk="0" fontAlgn="base" hangingPunct="0">
                <a:spcBef>
                  <a:spcPct val="0"/>
                </a:spcBef>
                <a:spcAft>
                  <a:spcPct val="0"/>
                </a:spcAft>
              </a:pPr>
              <a:t>29-05-2023</a:t>
            </a:fld>
            <a:r>
              <a:rPr lang="en-US">
                <a:solidFill>
                  <a:prstClr val="white"/>
                </a:solidFill>
                <a:latin typeface="Times New Roman" panose="02020603050405020304" pitchFamily="18" charset="0"/>
              </a:rPr>
              <a:t> </a:t>
            </a:r>
            <a:r>
              <a:rPr lang="en-US" altLang="en-US">
                <a:solidFill>
                  <a:prstClr val="white"/>
                </a:solidFill>
                <a:latin typeface="Times New Roman" panose="02020603050405020304" pitchFamily="18" charset="0"/>
              </a:rPr>
              <a:t>| </a:t>
            </a:r>
            <a:r>
              <a:rPr lang="en-IN" altLang="en-US">
                <a:solidFill>
                  <a:prstClr val="white"/>
                </a:solidFill>
                <a:latin typeface="Times New Roman" panose="02020603050405020304" pitchFamily="18" charset="0"/>
              </a:rPr>
              <a:t>© Mphasis 2021  Proprietary and confidential information</a:t>
            </a:r>
            <a:endParaRPr lang="en-US" dirty="0">
              <a:solidFill>
                <a:prstClr val="white"/>
              </a:solidFill>
              <a:latin typeface="Times New Roman" panose="02020603050405020304" pitchFamily="18" charset="0"/>
            </a:endParaRPr>
          </a:p>
        </p:txBody>
      </p:sp>
      <p:sp>
        <p:nvSpPr>
          <p:cNvPr id="3" name="Slide Number Placeholder 2"/>
          <p:cNvSpPr>
            <a:spLocks noGrp="1"/>
          </p:cNvSpPr>
          <p:nvPr>
            <p:ph type="sldNum" sz="quarter" idx="4"/>
          </p:nvPr>
        </p:nvSpPr>
        <p:spPr/>
        <p:txBody>
          <a:bodyPr/>
          <a:lstStyle/>
          <a:p>
            <a:pPr eaLnBrk="0" fontAlgn="base" hangingPunct="0">
              <a:spcBef>
                <a:spcPct val="0"/>
              </a:spcBef>
              <a:spcAft>
                <a:spcPct val="0"/>
              </a:spcAft>
            </a:pPr>
            <a:fld id="{1755F6D2-49A6-E64A-811B-3E9DE07970BF}" type="slidenum">
              <a:rPr lang="en-US" smtClean="0">
                <a:solidFill>
                  <a:prstClr val="white"/>
                </a:solidFill>
                <a:latin typeface="Times New Roman" panose="02020603050405020304" pitchFamily="18" charset="0"/>
              </a:rPr>
              <a:pPr eaLnBrk="0" fontAlgn="base" hangingPunct="0">
                <a:spcBef>
                  <a:spcPct val="0"/>
                </a:spcBef>
                <a:spcAft>
                  <a:spcPct val="0"/>
                </a:spcAft>
              </a:pPr>
              <a:t>29</a:t>
            </a:fld>
            <a:endParaRPr lang="en-US" dirty="0">
              <a:solidFill>
                <a:prstClr val="white"/>
              </a:solidFill>
              <a:latin typeface="Times New Roman" panose="02020603050405020304" pitchFamily="18" charset="0"/>
            </a:endParaRPr>
          </a:p>
        </p:txBody>
      </p:sp>
      <p:sp>
        <p:nvSpPr>
          <p:cNvPr id="4" name="Text Placeholder 3"/>
          <p:cNvSpPr>
            <a:spLocks noGrp="1"/>
          </p:cNvSpPr>
          <p:nvPr>
            <p:ph type="body" sz="quarter" idx="15"/>
          </p:nvPr>
        </p:nvSpPr>
        <p:spPr/>
        <p:txBody>
          <a:bodyPr/>
          <a:lstStyle/>
          <a:p>
            <a:r>
              <a:rPr lang="en-US" dirty="0"/>
              <a:t>Shift and Round Packed 	</a:t>
            </a:r>
            <a:endParaRPr lang="en-GB" dirty="0"/>
          </a:p>
        </p:txBody>
      </p:sp>
      <p:sp>
        <p:nvSpPr>
          <p:cNvPr id="5" name="Rectangle 3"/>
          <p:cNvSpPr txBox="1">
            <a:spLocks noChangeArrowheads="1"/>
          </p:cNvSpPr>
          <p:nvPr/>
        </p:nvSpPr>
        <p:spPr bwMode="auto">
          <a:xfrm>
            <a:off x="611190" y="879617"/>
            <a:ext cx="10742612" cy="521209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1637" indent="-341637" algn="l" defTabSz="455516" rtl="0" eaLnBrk="1" latinLnBrk="0" hangingPunct="1">
              <a:spcBef>
                <a:spcPct val="20000"/>
              </a:spcBef>
              <a:buFont typeface="Arial"/>
              <a:buChar char="•"/>
              <a:defRPr sz="3189" kern="1200">
                <a:solidFill>
                  <a:schemeClr val="tx1"/>
                </a:solidFill>
                <a:latin typeface="+mn-lt"/>
                <a:ea typeface="+mn-ea"/>
                <a:cs typeface="+mn-cs"/>
              </a:defRPr>
            </a:lvl1pPr>
            <a:lvl2pPr marL="740215" indent="-284698" algn="l" defTabSz="455516" rtl="0" eaLnBrk="1" latinLnBrk="0" hangingPunct="1">
              <a:spcBef>
                <a:spcPct val="20000"/>
              </a:spcBef>
              <a:buFont typeface="Arial"/>
              <a:buChar char="–"/>
              <a:defRPr sz="2791" kern="1200">
                <a:solidFill>
                  <a:schemeClr val="tx1"/>
                </a:solidFill>
                <a:latin typeface="+mn-lt"/>
                <a:ea typeface="+mn-ea"/>
                <a:cs typeface="+mn-cs"/>
              </a:defRPr>
            </a:lvl2pPr>
            <a:lvl3pPr marL="1138793" indent="-227759" algn="l" defTabSz="455516" rtl="0" eaLnBrk="1" latinLnBrk="0" hangingPunct="1">
              <a:spcBef>
                <a:spcPct val="20000"/>
              </a:spcBef>
              <a:buFont typeface="Arial"/>
              <a:buChar char="•"/>
              <a:defRPr sz="2392" kern="1200">
                <a:solidFill>
                  <a:schemeClr val="tx1"/>
                </a:solidFill>
                <a:latin typeface="+mn-lt"/>
                <a:ea typeface="+mn-ea"/>
                <a:cs typeface="+mn-cs"/>
              </a:defRPr>
            </a:lvl3pPr>
            <a:lvl4pPr marL="1594309" indent="-227759" algn="l" defTabSz="455516" rtl="0" eaLnBrk="1" latinLnBrk="0" hangingPunct="1">
              <a:spcBef>
                <a:spcPct val="20000"/>
              </a:spcBef>
              <a:buFont typeface="Arial"/>
              <a:buChar char="–"/>
              <a:defRPr sz="1993" kern="1200">
                <a:solidFill>
                  <a:schemeClr val="tx1"/>
                </a:solidFill>
                <a:latin typeface="+mn-lt"/>
                <a:ea typeface="+mn-ea"/>
                <a:cs typeface="+mn-cs"/>
              </a:defRPr>
            </a:lvl4pPr>
            <a:lvl5pPr marL="2049826" indent="-227759" algn="l" defTabSz="455516" rtl="0" eaLnBrk="1" latinLnBrk="0" hangingPunct="1">
              <a:spcBef>
                <a:spcPct val="20000"/>
              </a:spcBef>
              <a:buFont typeface="Arial"/>
              <a:buChar char="»"/>
              <a:defRPr sz="1993" kern="1200">
                <a:solidFill>
                  <a:schemeClr val="tx1"/>
                </a:solidFill>
                <a:latin typeface="+mn-lt"/>
                <a:ea typeface="+mn-ea"/>
                <a:cs typeface="+mn-cs"/>
              </a:defRPr>
            </a:lvl5pPr>
            <a:lvl6pPr marL="2505344" indent="-227759" algn="l" defTabSz="455516" rtl="0" eaLnBrk="1" latinLnBrk="0" hangingPunct="1">
              <a:spcBef>
                <a:spcPct val="20000"/>
              </a:spcBef>
              <a:buFont typeface="Arial"/>
              <a:buChar char="•"/>
              <a:defRPr sz="1993" kern="1200">
                <a:solidFill>
                  <a:schemeClr val="tx1"/>
                </a:solidFill>
                <a:latin typeface="+mn-lt"/>
                <a:ea typeface="+mn-ea"/>
                <a:cs typeface="+mn-cs"/>
              </a:defRPr>
            </a:lvl6pPr>
            <a:lvl7pPr marL="2960860" indent="-227759" algn="l" defTabSz="455516" rtl="0" eaLnBrk="1" latinLnBrk="0" hangingPunct="1">
              <a:spcBef>
                <a:spcPct val="20000"/>
              </a:spcBef>
              <a:buFont typeface="Arial"/>
              <a:buChar char="•"/>
              <a:defRPr sz="1993" kern="1200">
                <a:solidFill>
                  <a:schemeClr val="tx1"/>
                </a:solidFill>
                <a:latin typeface="+mn-lt"/>
                <a:ea typeface="+mn-ea"/>
                <a:cs typeface="+mn-cs"/>
              </a:defRPr>
            </a:lvl7pPr>
            <a:lvl8pPr marL="3416376" indent="-227759" algn="l" defTabSz="455516" rtl="0" eaLnBrk="1" latinLnBrk="0" hangingPunct="1">
              <a:spcBef>
                <a:spcPct val="20000"/>
              </a:spcBef>
              <a:buFont typeface="Arial"/>
              <a:buChar char="•"/>
              <a:defRPr sz="1993" kern="1200">
                <a:solidFill>
                  <a:schemeClr val="tx1"/>
                </a:solidFill>
                <a:latin typeface="+mn-lt"/>
                <a:ea typeface="+mn-ea"/>
                <a:cs typeface="+mn-cs"/>
              </a:defRPr>
            </a:lvl8pPr>
            <a:lvl9pPr marL="3871893" indent="-227759" algn="l" defTabSz="455516" rtl="0" eaLnBrk="1" latinLnBrk="0" hangingPunct="1">
              <a:spcBef>
                <a:spcPct val="20000"/>
              </a:spcBef>
              <a:buFont typeface="Arial"/>
              <a:buChar char="•"/>
              <a:defRPr sz="1993" kern="1200">
                <a:solidFill>
                  <a:schemeClr val="tx1"/>
                </a:solidFill>
                <a:latin typeface="+mn-lt"/>
                <a:ea typeface="+mn-ea"/>
                <a:cs typeface="+mn-cs"/>
              </a:defRPr>
            </a:lvl9pPr>
          </a:lstStyle>
          <a:p>
            <a:pPr indent="-176213">
              <a:lnSpc>
                <a:spcPct val="150000"/>
              </a:lnSpc>
              <a:spcBef>
                <a:spcPct val="0"/>
              </a:spcBef>
            </a:pPr>
            <a:r>
              <a:rPr lang="en-US" altLang="en-US" sz="2000" dirty="0" err="1"/>
              <a:t>Eg</a:t>
            </a:r>
            <a:r>
              <a:rPr lang="en-US" altLang="en-US" sz="2000" dirty="0"/>
              <a:t>., SRP		0(4,R1),B’111110’,6</a:t>
            </a:r>
          </a:p>
          <a:p>
            <a:pPr indent="-176213">
              <a:lnSpc>
                <a:spcPct val="150000"/>
              </a:lnSpc>
              <a:spcBef>
                <a:spcPct val="0"/>
              </a:spcBef>
            </a:pPr>
            <a:r>
              <a:rPr lang="en-US" altLang="en-US" sz="2000" dirty="0"/>
              <a:t>Op code – F0 36 10 00 00 3E</a:t>
            </a:r>
          </a:p>
          <a:p>
            <a:pPr indent="-176213">
              <a:lnSpc>
                <a:spcPct val="150000"/>
              </a:lnSpc>
              <a:spcBef>
                <a:spcPct val="0"/>
              </a:spcBef>
            </a:pPr>
            <a:r>
              <a:rPr lang="en-US" altLang="en-US" sz="2000" dirty="0"/>
              <a:t>Condition Code - 2</a:t>
            </a:r>
          </a:p>
          <a:p>
            <a:pPr indent="-176213">
              <a:lnSpc>
                <a:spcPct val="150000"/>
              </a:lnSpc>
              <a:spcBef>
                <a:spcPct val="0"/>
              </a:spcBef>
            </a:pPr>
            <a:endParaRPr lang="en-US" altLang="en-US" sz="2000" dirty="0"/>
          </a:p>
          <a:p>
            <a:pPr indent="-176213">
              <a:lnSpc>
                <a:spcPct val="150000"/>
              </a:lnSpc>
              <a:spcBef>
                <a:spcPct val="0"/>
              </a:spcBef>
            </a:pPr>
            <a:endParaRPr lang="en-US" altLang="en-US" sz="2000" dirty="0"/>
          </a:p>
          <a:p>
            <a:pPr indent="-176213">
              <a:lnSpc>
                <a:spcPct val="150000"/>
              </a:lnSpc>
              <a:spcBef>
                <a:spcPct val="0"/>
              </a:spcBef>
            </a:pPr>
            <a:endParaRPr lang="en-US" altLang="en-US" sz="2000" dirty="0"/>
          </a:p>
        </p:txBody>
      </p:sp>
      <p:graphicFrame>
        <p:nvGraphicFramePr>
          <p:cNvPr id="6" name="Group 4"/>
          <p:cNvGraphicFramePr>
            <a:graphicFrameLocks noGrp="1"/>
          </p:cNvGraphicFramePr>
          <p:nvPr>
            <p:extLst>
              <p:ext uri="{D42A27DB-BD31-4B8C-83A1-F6EECF244321}">
                <p14:modId xmlns:p14="http://schemas.microsoft.com/office/powerpoint/2010/main" val="3756187253"/>
              </p:ext>
            </p:extLst>
          </p:nvPr>
        </p:nvGraphicFramePr>
        <p:xfrm>
          <a:off x="2934496" y="2779175"/>
          <a:ext cx="6096000" cy="1401920"/>
        </p:xfrm>
        <a:graphic>
          <a:graphicData uri="http://schemas.openxmlformats.org/drawingml/2006/table">
            <a:tbl>
              <a:tblPr/>
              <a:tblGrid>
                <a:gridCol w="1905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1005642">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Reg. content / Memory Location</a:t>
                      </a:r>
                    </a:p>
                  </a:txBody>
                  <a:tcPr marT="45680" marB="45680"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Before processing</a:t>
                      </a:r>
                    </a:p>
                  </a:txBody>
                  <a:tcPr marT="45680" marB="45680"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After processing</a:t>
                      </a:r>
                    </a:p>
                  </a:txBody>
                  <a:tcPr marT="45680" marB="45680"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28575"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0"/>
                  </a:ext>
                </a:extLst>
              </a:tr>
              <a:tr h="396121">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a:ln>
                            <a:noFill/>
                          </a:ln>
                          <a:solidFill>
                            <a:srgbClr val="000000"/>
                          </a:solidFill>
                          <a:effectLst/>
                          <a:latin typeface="Arial" panose="020B0604020202020204" pitchFamily="34" charset="0"/>
                        </a:rPr>
                        <a:t>0(R1)</a:t>
                      </a:r>
                    </a:p>
                  </a:txBody>
                  <a:tcPr marT="45680" marB="45680" horzOverflow="overflow">
                    <a:lnL w="28575"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01 23 45 6C</a:t>
                      </a:r>
                    </a:p>
                  </a:txBody>
                  <a:tcPr marT="45680" marB="45680" horzOverflow="overflow">
                    <a:lnL w="12700" cap="flat" cmpd="sng" algn="ctr">
                      <a:solidFill>
                        <a:schemeClr val="tx1"/>
                      </a:solidFill>
                      <a:prstDash val="solid"/>
                      <a:round/>
                      <a:headEnd type="none" w="sm" len="sm"/>
                      <a:tailEnd type="triangle" w="sm" len="sm"/>
                    </a:lnL>
                    <a:lnR w="12700"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tc>
                  <a:txBody>
                    <a:bodyPr/>
                    <a:lstStyle>
                      <a:lvl1pPr algn="l">
                        <a:spcBef>
                          <a:spcPct val="45000"/>
                        </a:spcBef>
                        <a:buClr>
                          <a:srgbClr val="99CCCC"/>
                        </a:buClr>
                        <a:defRPr kumimoji="1" sz="2000">
                          <a:solidFill>
                            <a:srgbClr val="FFFFFF"/>
                          </a:solidFill>
                          <a:latin typeface="Arial" panose="020B0604020202020204" pitchFamily="34" charset="0"/>
                        </a:defRPr>
                      </a:lvl1pPr>
                      <a:lvl2pPr algn="l">
                        <a:spcBef>
                          <a:spcPct val="45000"/>
                        </a:spcBef>
                        <a:buClr>
                          <a:srgbClr val="99CCCC"/>
                        </a:buClr>
                        <a:defRPr kumimoji="1" sz="2000">
                          <a:solidFill>
                            <a:srgbClr val="FFFFFF"/>
                          </a:solidFill>
                          <a:latin typeface="Arial" panose="020B0604020202020204" pitchFamily="34" charset="0"/>
                        </a:defRPr>
                      </a:lvl2pPr>
                      <a:lvl3pPr algn="l">
                        <a:spcBef>
                          <a:spcPct val="45000"/>
                        </a:spcBef>
                        <a:buClr>
                          <a:srgbClr val="99CCCC"/>
                        </a:buClr>
                        <a:defRPr kumimoji="1" sz="2000">
                          <a:solidFill>
                            <a:srgbClr val="FFFFFF"/>
                          </a:solidFill>
                          <a:latin typeface="Arial" panose="020B0604020202020204" pitchFamily="34" charset="0"/>
                        </a:defRPr>
                      </a:lvl3pPr>
                      <a:lvl4pPr algn="l">
                        <a:spcBef>
                          <a:spcPct val="45000"/>
                        </a:spcBef>
                        <a:buClr>
                          <a:srgbClr val="99CCCC"/>
                        </a:buClr>
                        <a:defRPr kumimoji="1" sz="2000">
                          <a:solidFill>
                            <a:srgbClr val="FFFFFF"/>
                          </a:solidFill>
                          <a:latin typeface="Arial" panose="020B0604020202020204" pitchFamily="34" charset="0"/>
                        </a:defRPr>
                      </a:lvl4pPr>
                      <a:lvl5pPr algn="l">
                        <a:spcBef>
                          <a:spcPct val="20000"/>
                        </a:spcBef>
                        <a:buClr>
                          <a:srgbClr val="C2B515"/>
                        </a:buClr>
                        <a:defRPr kumimoji="1">
                          <a:solidFill>
                            <a:srgbClr val="FFFFFF"/>
                          </a:solidFill>
                          <a:latin typeface="Arial" panose="020B0604020202020204" pitchFamily="34" charset="0"/>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
                          <a:srgbClr val="99CCCC"/>
                        </a:buClr>
                        <a:buSzTx/>
                        <a:buFontTx/>
                        <a:buNone/>
                        <a:tabLst/>
                      </a:pPr>
                      <a:r>
                        <a:rPr kumimoji="1" lang="en-AU" sz="2000" b="0" i="0" u="none" strike="noStrike" cap="none" normalizeH="0" baseline="0" dirty="0">
                          <a:ln>
                            <a:noFill/>
                          </a:ln>
                          <a:solidFill>
                            <a:srgbClr val="000000"/>
                          </a:solidFill>
                          <a:effectLst/>
                          <a:latin typeface="Arial" panose="020B0604020202020204" pitchFamily="34" charset="0"/>
                        </a:rPr>
                        <a:t>00 01 23 5C</a:t>
                      </a:r>
                    </a:p>
                  </a:txBody>
                  <a:tcPr marT="45680" marB="45680" horzOverflow="overflow">
                    <a:lnL w="12700" cap="flat" cmpd="sng" algn="ctr">
                      <a:solidFill>
                        <a:schemeClr val="tx1"/>
                      </a:solidFill>
                      <a:prstDash val="solid"/>
                      <a:round/>
                      <a:headEnd type="none" w="sm" len="sm"/>
                      <a:tailEnd type="triangle" w="sm" len="sm"/>
                    </a:lnL>
                    <a:lnR w="28575" cap="flat" cmpd="sng" algn="ctr">
                      <a:solidFill>
                        <a:schemeClr val="tx1"/>
                      </a:solidFill>
                      <a:prstDash val="solid"/>
                      <a:round/>
                      <a:headEnd type="none" w="sm" len="sm"/>
                      <a:tailEnd type="triangle" w="sm" len="sm"/>
                    </a:lnR>
                    <a:lnT w="12700" cap="flat" cmpd="sng" algn="ctr">
                      <a:solidFill>
                        <a:schemeClr val="tx1"/>
                      </a:solidFill>
                      <a:prstDash val="solid"/>
                      <a:round/>
                      <a:headEnd type="none" w="sm" len="sm"/>
                      <a:tailEnd type="triangle" w="sm" len="sm"/>
                    </a:lnT>
                    <a:lnB w="28575" cap="flat" cmpd="sng" algn="ctr">
                      <a:solidFill>
                        <a:schemeClr val="tx1"/>
                      </a:solidFill>
                      <a:prstDash val="solid"/>
                      <a:round/>
                      <a:headEnd type="none" w="sm" len="sm"/>
                      <a:tailEnd type="triangle" w="sm" len="sm"/>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54259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C1566-68D5-7E45-AA7D-5BB83752FD5C}"/>
              </a:ext>
            </a:extLst>
          </p:cNvPr>
          <p:cNvSpPr>
            <a:spLocks noGrp="1"/>
          </p:cNvSpPr>
          <p:nvPr>
            <p:ph type="ctrTitle"/>
          </p:nvPr>
        </p:nvSpPr>
        <p:spPr>
          <a:xfrm>
            <a:off x="6324600" y="2590801"/>
            <a:ext cx="3242404" cy="1087609"/>
          </a:xfrm>
        </p:spPr>
        <p:txBody>
          <a:bodyPr>
            <a:normAutofit/>
          </a:bodyPr>
          <a:lstStyle/>
          <a:p>
            <a:r>
              <a:rPr lang="en-US" altLang="en-US" sz="2400" dirty="0"/>
              <a:t>Zoned and Packed Decimal Number</a:t>
            </a:r>
            <a:endParaRPr lang="en-US" b="1" dirty="0">
              <a:solidFill>
                <a:schemeClr val="bg2"/>
              </a:solidFill>
            </a:endParaRPr>
          </a:p>
        </p:txBody>
      </p:sp>
    </p:spTree>
    <p:extLst>
      <p:ext uri="{BB962C8B-B14F-4D97-AF65-F5344CB8AC3E}">
        <p14:creationId xmlns:p14="http://schemas.microsoft.com/office/powerpoint/2010/main" val="41484692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C1566-68D5-7E45-AA7D-5BB83752FD5C}"/>
              </a:ext>
            </a:extLst>
          </p:cNvPr>
          <p:cNvSpPr>
            <a:spLocks noGrp="1"/>
          </p:cNvSpPr>
          <p:nvPr>
            <p:ph type="ctrTitle"/>
          </p:nvPr>
        </p:nvSpPr>
        <p:spPr>
          <a:xfrm>
            <a:off x="6324600" y="2895601"/>
            <a:ext cx="3242404" cy="782809"/>
          </a:xfrm>
        </p:spPr>
        <p:txBody>
          <a:bodyPr>
            <a:normAutofit/>
          </a:bodyPr>
          <a:lstStyle/>
          <a:p>
            <a:r>
              <a:rPr lang="en-US" sz="2400" b="1" dirty="0">
                <a:solidFill>
                  <a:schemeClr val="bg2"/>
                </a:solidFill>
              </a:rPr>
              <a:t>Questions!!?</a:t>
            </a:r>
            <a:endParaRPr lang="en-US" b="1" dirty="0">
              <a:solidFill>
                <a:schemeClr val="bg2"/>
              </a:solidFill>
            </a:endParaRPr>
          </a:p>
        </p:txBody>
      </p:sp>
    </p:spTree>
    <p:extLst>
      <p:ext uri="{BB962C8B-B14F-4D97-AF65-F5344CB8AC3E}">
        <p14:creationId xmlns:p14="http://schemas.microsoft.com/office/powerpoint/2010/main" val="3137778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3"/>
          <p:cNvSpPr>
            <a:spLocks noGrp="1" noChangeArrowheads="1"/>
          </p:cNvSpPr>
          <p:nvPr>
            <p:ph type="body"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p>
            <a:pPr indent="-176213">
              <a:spcBef>
                <a:spcPct val="0"/>
              </a:spcBef>
            </a:pPr>
            <a:r>
              <a:rPr lang="en-US" dirty="0"/>
              <a:t>Topics to be Covered</a:t>
            </a:r>
            <a:endParaRPr lang="en-US" altLang="en-US" dirty="0"/>
          </a:p>
        </p:txBody>
      </p:sp>
      <p:sp>
        <p:nvSpPr>
          <p:cNvPr id="4" name="Rectangle 3"/>
          <p:cNvSpPr txBox="1">
            <a:spLocks noChangeArrowheads="1"/>
          </p:cNvSpPr>
          <p:nvPr/>
        </p:nvSpPr>
        <p:spPr bwMode="auto">
          <a:xfrm>
            <a:off x="611190" y="1015419"/>
            <a:ext cx="8229600" cy="48402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1637" indent="-341637" algn="l" defTabSz="455516" rtl="0" eaLnBrk="1" latinLnBrk="0" hangingPunct="1">
              <a:spcBef>
                <a:spcPct val="20000"/>
              </a:spcBef>
              <a:buFont typeface="Arial"/>
              <a:buChar char="•"/>
              <a:defRPr sz="3189" kern="1200">
                <a:solidFill>
                  <a:schemeClr val="tx1"/>
                </a:solidFill>
                <a:latin typeface="+mn-lt"/>
                <a:ea typeface="+mn-ea"/>
                <a:cs typeface="+mn-cs"/>
              </a:defRPr>
            </a:lvl1pPr>
            <a:lvl2pPr marL="740215" indent="-284698" algn="l" defTabSz="455516" rtl="0" eaLnBrk="1" latinLnBrk="0" hangingPunct="1">
              <a:spcBef>
                <a:spcPct val="20000"/>
              </a:spcBef>
              <a:buFont typeface="Arial"/>
              <a:buChar char="–"/>
              <a:defRPr sz="2791" kern="1200">
                <a:solidFill>
                  <a:schemeClr val="tx1"/>
                </a:solidFill>
                <a:latin typeface="+mn-lt"/>
                <a:ea typeface="+mn-ea"/>
                <a:cs typeface="+mn-cs"/>
              </a:defRPr>
            </a:lvl2pPr>
            <a:lvl3pPr marL="1138793" indent="-227759" algn="l" defTabSz="455516" rtl="0" eaLnBrk="1" latinLnBrk="0" hangingPunct="1">
              <a:spcBef>
                <a:spcPct val="20000"/>
              </a:spcBef>
              <a:buFont typeface="Arial"/>
              <a:buChar char="•"/>
              <a:defRPr sz="2392" kern="1200">
                <a:solidFill>
                  <a:schemeClr val="tx1"/>
                </a:solidFill>
                <a:latin typeface="+mn-lt"/>
                <a:ea typeface="+mn-ea"/>
                <a:cs typeface="+mn-cs"/>
              </a:defRPr>
            </a:lvl3pPr>
            <a:lvl4pPr marL="1594309" indent="-227759" algn="l" defTabSz="455516" rtl="0" eaLnBrk="1" latinLnBrk="0" hangingPunct="1">
              <a:spcBef>
                <a:spcPct val="20000"/>
              </a:spcBef>
              <a:buFont typeface="Arial"/>
              <a:buChar char="–"/>
              <a:defRPr sz="1993" kern="1200">
                <a:solidFill>
                  <a:schemeClr val="tx1"/>
                </a:solidFill>
                <a:latin typeface="+mn-lt"/>
                <a:ea typeface="+mn-ea"/>
                <a:cs typeface="+mn-cs"/>
              </a:defRPr>
            </a:lvl4pPr>
            <a:lvl5pPr marL="2049826" indent="-227759" algn="l" defTabSz="455516" rtl="0" eaLnBrk="1" latinLnBrk="0" hangingPunct="1">
              <a:spcBef>
                <a:spcPct val="20000"/>
              </a:spcBef>
              <a:buFont typeface="Arial"/>
              <a:buChar char="»"/>
              <a:defRPr sz="1993" kern="1200">
                <a:solidFill>
                  <a:schemeClr val="tx1"/>
                </a:solidFill>
                <a:latin typeface="+mn-lt"/>
                <a:ea typeface="+mn-ea"/>
                <a:cs typeface="+mn-cs"/>
              </a:defRPr>
            </a:lvl5pPr>
            <a:lvl6pPr marL="2505344" indent="-227759" algn="l" defTabSz="455516" rtl="0" eaLnBrk="1" latinLnBrk="0" hangingPunct="1">
              <a:spcBef>
                <a:spcPct val="20000"/>
              </a:spcBef>
              <a:buFont typeface="Arial"/>
              <a:buChar char="•"/>
              <a:defRPr sz="1993" kern="1200">
                <a:solidFill>
                  <a:schemeClr val="tx1"/>
                </a:solidFill>
                <a:latin typeface="+mn-lt"/>
                <a:ea typeface="+mn-ea"/>
                <a:cs typeface="+mn-cs"/>
              </a:defRPr>
            </a:lvl6pPr>
            <a:lvl7pPr marL="2960860" indent="-227759" algn="l" defTabSz="455516" rtl="0" eaLnBrk="1" latinLnBrk="0" hangingPunct="1">
              <a:spcBef>
                <a:spcPct val="20000"/>
              </a:spcBef>
              <a:buFont typeface="Arial"/>
              <a:buChar char="•"/>
              <a:defRPr sz="1993" kern="1200">
                <a:solidFill>
                  <a:schemeClr val="tx1"/>
                </a:solidFill>
                <a:latin typeface="+mn-lt"/>
                <a:ea typeface="+mn-ea"/>
                <a:cs typeface="+mn-cs"/>
              </a:defRPr>
            </a:lvl7pPr>
            <a:lvl8pPr marL="3416376" indent="-227759" algn="l" defTabSz="455516" rtl="0" eaLnBrk="1" latinLnBrk="0" hangingPunct="1">
              <a:spcBef>
                <a:spcPct val="20000"/>
              </a:spcBef>
              <a:buFont typeface="Arial"/>
              <a:buChar char="•"/>
              <a:defRPr sz="1993" kern="1200">
                <a:solidFill>
                  <a:schemeClr val="tx1"/>
                </a:solidFill>
                <a:latin typeface="+mn-lt"/>
                <a:ea typeface="+mn-ea"/>
                <a:cs typeface="+mn-cs"/>
              </a:defRPr>
            </a:lvl8pPr>
            <a:lvl9pPr marL="3871893" indent="-227759" algn="l" defTabSz="455516" rtl="0" eaLnBrk="1" latinLnBrk="0" hangingPunct="1">
              <a:spcBef>
                <a:spcPct val="20000"/>
              </a:spcBef>
              <a:buFont typeface="Arial"/>
              <a:buChar char="•"/>
              <a:defRPr sz="1993" kern="1200">
                <a:solidFill>
                  <a:schemeClr val="tx1"/>
                </a:solidFill>
                <a:latin typeface="+mn-lt"/>
                <a:ea typeface="+mn-ea"/>
                <a:cs typeface="+mn-cs"/>
              </a:defRPr>
            </a:lvl9pPr>
          </a:lstStyle>
          <a:p>
            <a:pPr indent="-176213">
              <a:lnSpc>
                <a:spcPct val="150000"/>
              </a:lnSpc>
              <a:spcBef>
                <a:spcPct val="0"/>
              </a:spcBef>
            </a:pPr>
            <a:r>
              <a:rPr lang="en-US" altLang="en-US" sz="2000" dirty="0"/>
              <a:t>Zoned and Packed Decimal Number</a:t>
            </a:r>
          </a:p>
          <a:p>
            <a:pPr indent="-176213">
              <a:lnSpc>
                <a:spcPct val="150000"/>
              </a:lnSpc>
              <a:spcBef>
                <a:spcPct val="0"/>
              </a:spcBef>
            </a:pPr>
            <a:r>
              <a:rPr lang="en-US" altLang="en-US" sz="2000" dirty="0"/>
              <a:t>Decimal Instructions</a:t>
            </a:r>
          </a:p>
          <a:p>
            <a:pPr indent="-176213">
              <a:lnSpc>
                <a:spcPct val="150000"/>
              </a:lnSpc>
              <a:spcBef>
                <a:spcPct val="0"/>
              </a:spcBef>
            </a:pPr>
            <a:endParaRPr lang="en-US" altLang="en-US" sz="2000" dirty="0"/>
          </a:p>
        </p:txBody>
      </p:sp>
    </p:spTree>
    <p:extLst>
      <p:ext uri="{BB962C8B-B14F-4D97-AF65-F5344CB8AC3E}">
        <p14:creationId xmlns:p14="http://schemas.microsoft.com/office/powerpoint/2010/main" val="81714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pPr eaLnBrk="0" fontAlgn="base" hangingPunct="0">
              <a:spcBef>
                <a:spcPct val="0"/>
              </a:spcBef>
              <a:spcAft>
                <a:spcPct val="0"/>
              </a:spcAft>
            </a:pPr>
            <a:fld id="{D97C9332-06A4-8741-8892-83C10379AC79}" type="datetime1">
              <a:rPr lang="en-IN" smtClean="0">
                <a:solidFill>
                  <a:prstClr val="white"/>
                </a:solidFill>
                <a:latin typeface="Times New Roman" panose="02020603050405020304" pitchFamily="18" charset="0"/>
              </a:rPr>
              <a:pPr eaLnBrk="0" fontAlgn="base" hangingPunct="0">
                <a:spcBef>
                  <a:spcPct val="0"/>
                </a:spcBef>
                <a:spcAft>
                  <a:spcPct val="0"/>
                </a:spcAft>
              </a:pPr>
              <a:t>29-05-2023</a:t>
            </a:fld>
            <a:r>
              <a:rPr lang="en-US">
                <a:solidFill>
                  <a:prstClr val="white"/>
                </a:solidFill>
                <a:latin typeface="Times New Roman" panose="02020603050405020304" pitchFamily="18" charset="0"/>
              </a:rPr>
              <a:t> </a:t>
            </a:r>
            <a:r>
              <a:rPr lang="en-US" altLang="en-US">
                <a:solidFill>
                  <a:prstClr val="white"/>
                </a:solidFill>
                <a:latin typeface="Times New Roman" panose="02020603050405020304" pitchFamily="18" charset="0"/>
              </a:rPr>
              <a:t>| </a:t>
            </a:r>
            <a:r>
              <a:rPr lang="en-IN" altLang="en-US">
                <a:solidFill>
                  <a:prstClr val="white"/>
                </a:solidFill>
                <a:latin typeface="Times New Roman" panose="02020603050405020304" pitchFamily="18" charset="0"/>
              </a:rPr>
              <a:t>© Mphasis 2021  Proprietary and confidential information</a:t>
            </a:r>
            <a:endParaRPr lang="en-US" dirty="0">
              <a:solidFill>
                <a:prstClr val="white"/>
              </a:solidFill>
              <a:latin typeface="Times New Roman" panose="02020603050405020304" pitchFamily="18" charset="0"/>
            </a:endParaRPr>
          </a:p>
        </p:txBody>
      </p:sp>
      <p:sp>
        <p:nvSpPr>
          <p:cNvPr id="3" name="Slide Number Placeholder 2"/>
          <p:cNvSpPr>
            <a:spLocks noGrp="1"/>
          </p:cNvSpPr>
          <p:nvPr>
            <p:ph type="sldNum" sz="quarter" idx="4"/>
          </p:nvPr>
        </p:nvSpPr>
        <p:spPr/>
        <p:txBody>
          <a:bodyPr/>
          <a:lstStyle/>
          <a:p>
            <a:pPr eaLnBrk="0" fontAlgn="base" hangingPunct="0">
              <a:spcBef>
                <a:spcPct val="0"/>
              </a:spcBef>
              <a:spcAft>
                <a:spcPct val="0"/>
              </a:spcAft>
            </a:pPr>
            <a:fld id="{1755F6D2-49A6-E64A-811B-3E9DE07970BF}" type="slidenum">
              <a:rPr lang="en-US" smtClean="0">
                <a:solidFill>
                  <a:prstClr val="white"/>
                </a:solidFill>
                <a:latin typeface="Times New Roman" panose="02020603050405020304" pitchFamily="18" charset="0"/>
              </a:rPr>
              <a:pPr eaLnBrk="0" fontAlgn="base" hangingPunct="0">
                <a:spcBef>
                  <a:spcPct val="0"/>
                </a:spcBef>
                <a:spcAft>
                  <a:spcPct val="0"/>
                </a:spcAft>
              </a:pPr>
              <a:t>5</a:t>
            </a:fld>
            <a:endParaRPr lang="en-US" dirty="0">
              <a:solidFill>
                <a:prstClr val="white"/>
              </a:solidFill>
              <a:latin typeface="Times New Roman" panose="02020603050405020304" pitchFamily="18" charset="0"/>
            </a:endParaRPr>
          </a:p>
        </p:txBody>
      </p:sp>
      <p:sp>
        <p:nvSpPr>
          <p:cNvPr id="4" name="Text Placeholder 3"/>
          <p:cNvSpPr>
            <a:spLocks noGrp="1"/>
          </p:cNvSpPr>
          <p:nvPr>
            <p:ph type="body" sz="quarter" idx="15"/>
          </p:nvPr>
        </p:nvSpPr>
        <p:spPr/>
        <p:txBody>
          <a:bodyPr/>
          <a:lstStyle/>
          <a:p>
            <a:r>
              <a:rPr lang="en-US" dirty="0"/>
              <a:t>Zoned Decimal Numbers</a:t>
            </a:r>
            <a:endParaRPr lang="en-GB" dirty="0"/>
          </a:p>
        </p:txBody>
      </p:sp>
      <p:sp>
        <p:nvSpPr>
          <p:cNvPr id="5" name="Rectangle 73"/>
          <p:cNvSpPr txBox="1">
            <a:spLocks noChangeArrowheads="1"/>
          </p:cNvSpPr>
          <p:nvPr/>
        </p:nvSpPr>
        <p:spPr bwMode="auto">
          <a:xfrm>
            <a:off x="611190" y="909033"/>
            <a:ext cx="10619706" cy="498949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1637" indent="-341637" algn="l" defTabSz="455516" rtl="0" eaLnBrk="1" latinLnBrk="0" hangingPunct="1">
              <a:spcBef>
                <a:spcPct val="20000"/>
              </a:spcBef>
              <a:buFont typeface="Arial"/>
              <a:buChar char="•"/>
              <a:defRPr sz="3189" kern="1200">
                <a:solidFill>
                  <a:schemeClr val="tx1"/>
                </a:solidFill>
                <a:latin typeface="+mn-lt"/>
                <a:ea typeface="+mn-ea"/>
                <a:cs typeface="+mn-cs"/>
              </a:defRPr>
            </a:lvl1pPr>
            <a:lvl2pPr marL="740215" indent="-284698" algn="l" defTabSz="455516" rtl="0" eaLnBrk="1" latinLnBrk="0" hangingPunct="1">
              <a:spcBef>
                <a:spcPct val="20000"/>
              </a:spcBef>
              <a:buFont typeface="Arial"/>
              <a:buChar char="–"/>
              <a:defRPr sz="2791" kern="1200">
                <a:solidFill>
                  <a:schemeClr val="tx1"/>
                </a:solidFill>
                <a:latin typeface="+mn-lt"/>
                <a:ea typeface="+mn-ea"/>
                <a:cs typeface="+mn-cs"/>
              </a:defRPr>
            </a:lvl2pPr>
            <a:lvl3pPr marL="1138793" indent="-227759" algn="l" defTabSz="455516" rtl="0" eaLnBrk="1" latinLnBrk="0" hangingPunct="1">
              <a:spcBef>
                <a:spcPct val="20000"/>
              </a:spcBef>
              <a:buFont typeface="Arial"/>
              <a:buChar char="•"/>
              <a:defRPr sz="2392" kern="1200">
                <a:solidFill>
                  <a:schemeClr val="tx1"/>
                </a:solidFill>
                <a:latin typeface="+mn-lt"/>
                <a:ea typeface="+mn-ea"/>
                <a:cs typeface="+mn-cs"/>
              </a:defRPr>
            </a:lvl3pPr>
            <a:lvl4pPr marL="1594309" indent="-227759" algn="l" defTabSz="455516" rtl="0" eaLnBrk="1" latinLnBrk="0" hangingPunct="1">
              <a:spcBef>
                <a:spcPct val="20000"/>
              </a:spcBef>
              <a:buFont typeface="Arial"/>
              <a:buChar char="–"/>
              <a:defRPr sz="1993" kern="1200">
                <a:solidFill>
                  <a:schemeClr val="tx1"/>
                </a:solidFill>
                <a:latin typeface="+mn-lt"/>
                <a:ea typeface="+mn-ea"/>
                <a:cs typeface="+mn-cs"/>
              </a:defRPr>
            </a:lvl4pPr>
            <a:lvl5pPr marL="2049826" indent="-227759" algn="l" defTabSz="455516" rtl="0" eaLnBrk="1" latinLnBrk="0" hangingPunct="1">
              <a:spcBef>
                <a:spcPct val="20000"/>
              </a:spcBef>
              <a:buFont typeface="Arial"/>
              <a:buChar char="»"/>
              <a:defRPr sz="1993" kern="1200">
                <a:solidFill>
                  <a:schemeClr val="tx1"/>
                </a:solidFill>
                <a:latin typeface="+mn-lt"/>
                <a:ea typeface="+mn-ea"/>
                <a:cs typeface="+mn-cs"/>
              </a:defRPr>
            </a:lvl5pPr>
            <a:lvl6pPr marL="2505344" indent="-227759" algn="l" defTabSz="455516" rtl="0" eaLnBrk="1" latinLnBrk="0" hangingPunct="1">
              <a:spcBef>
                <a:spcPct val="20000"/>
              </a:spcBef>
              <a:buFont typeface="Arial"/>
              <a:buChar char="•"/>
              <a:defRPr sz="1993" kern="1200">
                <a:solidFill>
                  <a:schemeClr val="tx1"/>
                </a:solidFill>
                <a:latin typeface="+mn-lt"/>
                <a:ea typeface="+mn-ea"/>
                <a:cs typeface="+mn-cs"/>
              </a:defRPr>
            </a:lvl6pPr>
            <a:lvl7pPr marL="2960860" indent="-227759" algn="l" defTabSz="455516" rtl="0" eaLnBrk="1" latinLnBrk="0" hangingPunct="1">
              <a:spcBef>
                <a:spcPct val="20000"/>
              </a:spcBef>
              <a:buFont typeface="Arial"/>
              <a:buChar char="•"/>
              <a:defRPr sz="1993" kern="1200">
                <a:solidFill>
                  <a:schemeClr val="tx1"/>
                </a:solidFill>
                <a:latin typeface="+mn-lt"/>
                <a:ea typeface="+mn-ea"/>
                <a:cs typeface="+mn-cs"/>
              </a:defRPr>
            </a:lvl7pPr>
            <a:lvl8pPr marL="3416376" indent="-227759" algn="l" defTabSz="455516" rtl="0" eaLnBrk="1" latinLnBrk="0" hangingPunct="1">
              <a:spcBef>
                <a:spcPct val="20000"/>
              </a:spcBef>
              <a:buFont typeface="Arial"/>
              <a:buChar char="•"/>
              <a:defRPr sz="1993" kern="1200">
                <a:solidFill>
                  <a:schemeClr val="tx1"/>
                </a:solidFill>
                <a:latin typeface="+mn-lt"/>
                <a:ea typeface="+mn-ea"/>
                <a:cs typeface="+mn-cs"/>
              </a:defRPr>
            </a:lvl8pPr>
            <a:lvl9pPr marL="3871893" indent="-227759" algn="l" defTabSz="455516" rtl="0" eaLnBrk="1" latinLnBrk="0" hangingPunct="1">
              <a:spcBef>
                <a:spcPct val="20000"/>
              </a:spcBef>
              <a:buFont typeface="Arial"/>
              <a:buChar char="•"/>
              <a:defRPr sz="1993" kern="1200">
                <a:solidFill>
                  <a:schemeClr val="tx1"/>
                </a:solidFill>
                <a:latin typeface="+mn-lt"/>
                <a:ea typeface="+mn-ea"/>
                <a:cs typeface="+mn-cs"/>
              </a:defRPr>
            </a:lvl9pPr>
          </a:lstStyle>
          <a:p>
            <a:pPr indent="-176213">
              <a:lnSpc>
                <a:spcPct val="150000"/>
              </a:lnSpc>
              <a:spcBef>
                <a:spcPct val="0"/>
              </a:spcBef>
            </a:pPr>
            <a:r>
              <a:rPr lang="en-US" altLang="en-US" sz="2000" dirty="0"/>
              <a:t>Takes one byte in storage</a:t>
            </a:r>
          </a:p>
          <a:p>
            <a:pPr indent="-176213">
              <a:lnSpc>
                <a:spcPct val="150000"/>
              </a:lnSpc>
              <a:spcBef>
                <a:spcPct val="0"/>
              </a:spcBef>
            </a:pPr>
            <a:r>
              <a:rPr lang="en-US" altLang="en-US" sz="2000" dirty="0"/>
              <a:t>Similar to Character, but used to store numbers ‘0’ to ‘9’</a:t>
            </a:r>
          </a:p>
          <a:p>
            <a:pPr indent="-176213">
              <a:lnSpc>
                <a:spcPct val="150000"/>
              </a:lnSpc>
              <a:spcBef>
                <a:spcPct val="0"/>
              </a:spcBef>
            </a:pPr>
            <a:r>
              <a:rPr lang="en-US" sz="2000" dirty="0"/>
              <a:t>Zoned Decimal are numbers which are defined for the ease of display.</a:t>
            </a:r>
          </a:p>
          <a:p>
            <a:pPr indent="-176213">
              <a:lnSpc>
                <a:spcPct val="150000"/>
              </a:lnSpc>
              <a:spcBef>
                <a:spcPct val="0"/>
              </a:spcBef>
            </a:pPr>
            <a:r>
              <a:rPr lang="en-GB" sz="2000" dirty="0"/>
              <a:t>+123 = ‘F1F2C3’, -123 = ‘F1F2D3’.    ‘C’ for positive and ‘D’ for negative</a:t>
            </a:r>
          </a:p>
          <a:p>
            <a:pPr indent="-176213">
              <a:lnSpc>
                <a:spcPct val="150000"/>
              </a:lnSpc>
              <a:spcBef>
                <a:spcPct val="0"/>
              </a:spcBef>
            </a:pPr>
            <a:r>
              <a:rPr lang="en-US" sz="2000" dirty="0"/>
              <a:t>Code is ‘Z’ </a:t>
            </a:r>
            <a:r>
              <a:rPr lang="en-GB" sz="2000" dirty="0"/>
              <a:t>e.g. Z’123’ , Z’-123’.	</a:t>
            </a:r>
          </a:p>
          <a:p>
            <a:pPr indent="-176213">
              <a:lnSpc>
                <a:spcPct val="150000"/>
              </a:lnSpc>
              <a:spcBef>
                <a:spcPct val="0"/>
              </a:spcBef>
            </a:pPr>
            <a:r>
              <a:rPr lang="en-US" sz="2000" dirty="0"/>
              <a:t>The last byte contains the number's sign as well as the last digit</a:t>
            </a:r>
          </a:p>
          <a:p>
            <a:pPr indent="-176213">
              <a:lnSpc>
                <a:spcPct val="150000"/>
              </a:lnSpc>
              <a:spcBef>
                <a:spcPct val="0"/>
              </a:spcBef>
            </a:pPr>
            <a:r>
              <a:rPr lang="en-GB" sz="2000" dirty="0"/>
              <a:t> Nibble - </a:t>
            </a:r>
            <a:r>
              <a:rPr lang="en-US" sz="2000" dirty="0"/>
              <a:t>specifies 1/2 of a byte.</a:t>
            </a:r>
          </a:p>
          <a:p>
            <a:pPr indent="-176213">
              <a:lnSpc>
                <a:spcPct val="150000"/>
              </a:lnSpc>
              <a:spcBef>
                <a:spcPct val="0"/>
              </a:spcBef>
            </a:pPr>
            <a:r>
              <a:rPr lang="en-US" altLang="en-US" sz="2000" dirty="0"/>
              <a:t>F|1 – 1111|0001 -&gt; Zone bits and numeric bits.</a:t>
            </a:r>
          </a:p>
          <a:p>
            <a:pPr indent="-176213">
              <a:lnSpc>
                <a:spcPct val="150000"/>
              </a:lnSpc>
              <a:spcBef>
                <a:spcPct val="0"/>
              </a:spcBef>
            </a:pPr>
            <a:endParaRPr lang="en-US" altLang="en-US" sz="2000" dirty="0"/>
          </a:p>
        </p:txBody>
      </p:sp>
      <p:graphicFrame>
        <p:nvGraphicFramePr>
          <p:cNvPr id="11" name="Table 10"/>
          <p:cNvGraphicFramePr>
            <a:graphicFrameLocks noGrp="1"/>
          </p:cNvGraphicFramePr>
          <p:nvPr>
            <p:extLst>
              <p:ext uri="{D42A27DB-BD31-4B8C-83A1-F6EECF244321}">
                <p14:modId xmlns:p14="http://schemas.microsoft.com/office/powerpoint/2010/main" val="2218426750"/>
              </p:ext>
            </p:extLst>
          </p:nvPr>
        </p:nvGraphicFramePr>
        <p:xfrm>
          <a:off x="1017431" y="4932609"/>
          <a:ext cx="2266684" cy="579550"/>
        </p:xfrm>
        <a:graphic>
          <a:graphicData uri="http://schemas.openxmlformats.org/drawingml/2006/table">
            <a:tbl>
              <a:tblPr/>
              <a:tblGrid>
                <a:gridCol w="377781">
                  <a:extLst>
                    <a:ext uri="{9D8B030D-6E8A-4147-A177-3AD203B41FA5}">
                      <a16:colId xmlns:a16="http://schemas.microsoft.com/office/drawing/2014/main" val="20000"/>
                    </a:ext>
                  </a:extLst>
                </a:gridCol>
                <a:gridCol w="382073">
                  <a:extLst>
                    <a:ext uri="{9D8B030D-6E8A-4147-A177-3AD203B41FA5}">
                      <a16:colId xmlns:a16="http://schemas.microsoft.com/office/drawing/2014/main" val="20001"/>
                    </a:ext>
                  </a:extLst>
                </a:gridCol>
                <a:gridCol w="373488">
                  <a:extLst>
                    <a:ext uri="{9D8B030D-6E8A-4147-A177-3AD203B41FA5}">
                      <a16:colId xmlns:a16="http://schemas.microsoft.com/office/drawing/2014/main" val="20002"/>
                    </a:ext>
                  </a:extLst>
                </a:gridCol>
                <a:gridCol w="377780">
                  <a:extLst>
                    <a:ext uri="{9D8B030D-6E8A-4147-A177-3AD203B41FA5}">
                      <a16:colId xmlns:a16="http://schemas.microsoft.com/office/drawing/2014/main" val="20003"/>
                    </a:ext>
                  </a:extLst>
                </a:gridCol>
                <a:gridCol w="377781">
                  <a:extLst>
                    <a:ext uri="{9D8B030D-6E8A-4147-A177-3AD203B41FA5}">
                      <a16:colId xmlns:a16="http://schemas.microsoft.com/office/drawing/2014/main" val="20004"/>
                    </a:ext>
                  </a:extLst>
                </a:gridCol>
                <a:gridCol w="377781">
                  <a:extLst>
                    <a:ext uri="{9D8B030D-6E8A-4147-A177-3AD203B41FA5}">
                      <a16:colId xmlns:a16="http://schemas.microsoft.com/office/drawing/2014/main" val="20005"/>
                    </a:ext>
                  </a:extLst>
                </a:gridCol>
              </a:tblGrid>
              <a:tr h="579550">
                <a:tc>
                  <a:txBody>
                    <a:bodyPr/>
                    <a:lstStyle/>
                    <a:p>
                      <a:r>
                        <a:rPr lang="en-US" dirty="0"/>
                        <a:t>F</a:t>
                      </a:r>
                      <a:endParaRPr lang="en-GB"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solidFill>
                      <a:schemeClr val="accent1"/>
                    </a:solidFill>
                  </a:tcPr>
                </a:tc>
                <a:tc>
                  <a:txBody>
                    <a:bodyPr/>
                    <a:lstStyle/>
                    <a:p>
                      <a:r>
                        <a:rPr lang="en-US" dirty="0"/>
                        <a:t>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F</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endParaRPr lang="en-GB"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80874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pPr eaLnBrk="0" fontAlgn="base" hangingPunct="0">
              <a:spcBef>
                <a:spcPct val="0"/>
              </a:spcBef>
              <a:spcAft>
                <a:spcPct val="0"/>
              </a:spcAft>
            </a:pPr>
            <a:fld id="{D97C9332-06A4-8741-8892-83C10379AC79}" type="datetime1">
              <a:rPr lang="en-IN" smtClean="0">
                <a:solidFill>
                  <a:prstClr val="white"/>
                </a:solidFill>
                <a:latin typeface="Times New Roman" panose="02020603050405020304" pitchFamily="18" charset="0"/>
              </a:rPr>
              <a:pPr eaLnBrk="0" fontAlgn="base" hangingPunct="0">
                <a:spcBef>
                  <a:spcPct val="0"/>
                </a:spcBef>
                <a:spcAft>
                  <a:spcPct val="0"/>
                </a:spcAft>
              </a:pPr>
              <a:t>29-05-2023</a:t>
            </a:fld>
            <a:r>
              <a:rPr lang="en-US">
                <a:solidFill>
                  <a:prstClr val="white"/>
                </a:solidFill>
                <a:latin typeface="Times New Roman" panose="02020603050405020304" pitchFamily="18" charset="0"/>
              </a:rPr>
              <a:t> </a:t>
            </a:r>
            <a:r>
              <a:rPr lang="en-US" altLang="en-US">
                <a:solidFill>
                  <a:prstClr val="white"/>
                </a:solidFill>
                <a:latin typeface="Times New Roman" panose="02020603050405020304" pitchFamily="18" charset="0"/>
              </a:rPr>
              <a:t>| </a:t>
            </a:r>
            <a:r>
              <a:rPr lang="en-IN" altLang="en-US">
                <a:solidFill>
                  <a:prstClr val="white"/>
                </a:solidFill>
                <a:latin typeface="Times New Roman" panose="02020603050405020304" pitchFamily="18" charset="0"/>
              </a:rPr>
              <a:t>© Mphasis 2021  Proprietary and confidential information</a:t>
            </a:r>
            <a:endParaRPr lang="en-US" dirty="0">
              <a:solidFill>
                <a:prstClr val="white"/>
              </a:solidFill>
              <a:latin typeface="Times New Roman" panose="02020603050405020304" pitchFamily="18" charset="0"/>
            </a:endParaRPr>
          </a:p>
        </p:txBody>
      </p:sp>
      <p:sp>
        <p:nvSpPr>
          <p:cNvPr id="3" name="Slide Number Placeholder 2"/>
          <p:cNvSpPr>
            <a:spLocks noGrp="1"/>
          </p:cNvSpPr>
          <p:nvPr>
            <p:ph type="sldNum" sz="quarter" idx="4"/>
          </p:nvPr>
        </p:nvSpPr>
        <p:spPr/>
        <p:txBody>
          <a:bodyPr/>
          <a:lstStyle/>
          <a:p>
            <a:pPr eaLnBrk="0" fontAlgn="base" hangingPunct="0">
              <a:spcBef>
                <a:spcPct val="0"/>
              </a:spcBef>
              <a:spcAft>
                <a:spcPct val="0"/>
              </a:spcAft>
            </a:pPr>
            <a:fld id="{1755F6D2-49A6-E64A-811B-3E9DE07970BF}" type="slidenum">
              <a:rPr lang="en-US" smtClean="0">
                <a:solidFill>
                  <a:prstClr val="white"/>
                </a:solidFill>
                <a:latin typeface="Times New Roman" panose="02020603050405020304" pitchFamily="18" charset="0"/>
              </a:rPr>
              <a:pPr eaLnBrk="0" fontAlgn="base" hangingPunct="0">
                <a:spcBef>
                  <a:spcPct val="0"/>
                </a:spcBef>
                <a:spcAft>
                  <a:spcPct val="0"/>
                </a:spcAft>
              </a:pPr>
              <a:t>6</a:t>
            </a:fld>
            <a:endParaRPr lang="en-US" dirty="0">
              <a:solidFill>
                <a:prstClr val="white"/>
              </a:solidFill>
              <a:latin typeface="Times New Roman" panose="02020603050405020304" pitchFamily="18" charset="0"/>
            </a:endParaRPr>
          </a:p>
        </p:txBody>
      </p:sp>
      <p:sp>
        <p:nvSpPr>
          <p:cNvPr id="4" name="Text Placeholder 3"/>
          <p:cNvSpPr>
            <a:spLocks noGrp="1"/>
          </p:cNvSpPr>
          <p:nvPr>
            <p:ph type="body" sz="quarter" idx="15"/>
          </p:nvPr>
        </p:nvSpPr>
        <p:spPr/>
        <p:txBody>
          <a:bodyPr/>
          <a:lstStyle/>
          <a:p>
            <a:r>
              <a:rPr lang="en-US" dirty="0"/>
              <a:t>Packed Decimal Numbers</a:t>
            </a:r>
            <a:endParaRPr lang="en-GB" dirty="0"/>
          </a:p>
        </p:txBody>
      </p:sp>
      <p:sp>
        <p:nvSpPr>
          <p:cNvPr id="5" name="Rectangle 73"/>
          <p:cNvSpPr txBox="1">
            <a:spLocks noChangeArrowheads="1"/>
          </p:cNvSpPr>
          <p:nvPr/>
        </p:nvSpPr>
        <p:spPr bwMode="auto">
          <a:xfrm>
            <a:off x="611190" y="947670"/>
            <a:ext cx="10619706" cy="50152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1637" indent="-341637" algn="l" defTabSz="455516" rtl="0" eaLnBrk="1" latinLnBrk="0" hangingPunct="1">
              <a:spcBef>
                <a:spcPct val="20000"/>
              </a:spcBef>
              <a:buFont typeface="Arial"/>
              <a:buChar char="•"/>
              <a:defRPr sz="3189" kern="1200">
                <a:solidFill>
                  <a:schemeClr val="tx1"/>
                </a:solidFill>
                <a:latin typeface="+mn-lt"/>
                <a:ea typeface="+mn-ea"/>
                <a:cs typeface="+mn-cs"/>
              </a:defRPr>
            </a:lvl1pPr>
            <a:lvl2pPr marL="740215" indent="-284698" algn="l" defTabSz="455516" rtl="0" eaLnBrk="1" latinLnBrk="0" hangingPunct="1">
              <a:spcBef>
                <a:spcPct val="20000"/>
              </a:spcBef>
              <a:buFont typeface="Arial"/>
              <a:buChar char="–"/>
              <a:defRPr sz="2791" kern="1200">
                <a:solidFill>
                  <a:schemeClr val="tx1"/>
                </a:solidFill>
                <a:latin typeface="+mn-lt"/>
                <a:ea typeface="+mn-ea"/>
                <a:cs typeface="+mn-cs"/>
              </a:defRPr>
            </a:lvl2pPr>
            <a:lvl3pPr marL="1138793" indent="-227759" algn="l" defTabSz="455516" rtl="0" eaLnBrk="1" latinLnBrk="0" hangingPunct="1">
              <a:spcBef>
                <a:spcPct val="20000"/>
              </a:spcBef>
              <a:buFont typeface="Arial"/>
              <a:buChar char="•"/>
              <a:defRPr sz="2392" kern="1200">
                <a:solidFill>
                  <a:schemeClr val="tx1"/>
                </a:solidFill>
                <a:latin typeface="+mn-lt"/>
                <a:ea typeface="+mn-ea"/>
                <a:cs typeface="+mn-cs"/>
              </a:defRPr>
            </a:lvl3pPr>
            <a:lvl4pPr marL="1594309" indent="-227759" algn="l" defTabSz="455516" rtl="0" eaLnBrk="1" latinLnBrk="0" hangingPunct="1">
              <a:spcBef>
                <a:spcPct val="20000"/>
              </a:spcBef>
              <a:buFont typeface="Arial"/>
              <a:buChar char="–"/>
              <a:defRPr sz="1993" kern="1200">
                <a:solidFill>
                  <a:schemeClr val="tx1"/>
                </a:solidFill>
                <a:latin typeface="+mn-lt"/>
                <a:ea typeface="+mn-ea"/>
                <a:cs typeface="+mn-cs"/>
              </a:defRPr>
            </a:lvl4pPr>
            <a:lvl5pPr marL="2049826" indent="-227759" algn="l" defTabSz="455516" rtl="0" eaLnBrk="1" latinLnBrk="0" hangingPunct="1">
              <a:spcBef>
                <a:spcPct val="20000"/>
              </a:spcBef>
              <a:buFont typeface="Arial"/>
              <a:buChar char="»"/>
              <a:defRPr sz="1993" kern="1200">
                <a:solidFill>
                  <a:schemeClr val="tx1"/>
                </a:solidFill>
                <a:latin typeface="+mn-lt"/>
                <a:ea typeface="+mn-ea"/>
                <a:cs typeface="+mn-cs"/>
              </a:defRPr>
            </a:lvl5pPr>
            <a:lvl6pPr marL="2505344" indent="-227759" algn="l" defTabSz="455516" rtl="0" eaLnBrk="1" latinLnBrk="0" hangingPunct="1">
              <a:spcBef>
                <a:spcPct val="20000"/>
              </a:spcBef>
              <a:buFont typeface="Arial"/>
              <a:buChar char="•"/>
              <a:defRPr sz="1993" kern="1200">
                <a:solidFill>
                  <a:schemeClr val="tx1"/>
                </a:solidFill>
                <a:latin typeface="+mn-lt"/>
                <a:ea typeface="+mn-ea"/>
                <a:cs typeface="+mn-cs"/>
              </a:defRPr>
            </a:lvl6pPr>
            <a:lvl7pPr marL="2960860" indent="-227759" algn="l" defTabSz="455516" rtl="0" eaLnBrk="1" latinLnBrk="0" hangingPunct="1">
              <a:spcBef>
                <a:spcPct val="20000"/>
              </a:spcBef>
              <a:buFont typeface="Arial"/>
              <a:buChar char="•"/>
              <a:defRPr sz="1993" kern="1200">
                <a:solidFill>
                  <a:schemeClr val="tx1"/>
                </a:solidFill>
                <a:latin typeface="+mn-lt"/>
                <a:ea typeface="+mn-ea"/>
                <a:cs typeface="+mn-cs"/>
              </a:defRPr>
            </a:lvl7pPr>
            <a:lvl8pPr marL="3416376" indent="-227759" algn="l" defTabSz="455516" rtl="0" eaLnBrk="1" latinLnBrk="0" hangingPunct="1">
              <a:spcBef>
                <a:spcPct val="20000"/>
              </a:spcBef>
              <a:buFont typeface="Arial"/>
              <a:buChar char="•"/>
              <a:defRPr sz="1993" kern="1200">
                <a:solidFill>
                  <a:schemeClr val="tx1"/>
                </a:solidFill>
                <a:latin typeface="+mn-lt"/>
                <a:ea typeface="+mn-ea"/>
                <a:cs typeface="+mn-cs"/>
              </a:defRPr>
            </a:lvl8pPr>
            <a:lvl9pPr marL="3871893" indent="-227759" algn="l" defTabSz="455516" rtl="0" eaLnBrk="1" latinLnBrk="0" hangingPunct="1">
              <a:spcBef>
                <a:spcPct val="20000"/>
              </a:spcBef>
              <a:buFont typeface="Arial"/>
              <a:buChar char="•"/>
              <a:defRPr sz="1993" kern="1200">
                <a:solidFill>
                  <a:schemeClr val="tx1"/>
                </a:solidFill>
                <a:latin typeface="+mn-lt"/>
                <a:ea typeface="+mn-ea"/>
                <a:cs typeface="+mn-cs"/>
              </a:defRPr>
            </a:lvl9pPr>
          </a:lstStyle>
          <a:p>
            <a:pPr indent="-176213">
              <a:lnSpc>
                <a:spcPct val="150000"/>
              </a:lnSpc>
              <a:spcBef>
                <a:spcPct val="0"/>
              </a:spcBef>
            </a:pPr>
            <a:r>
              <a:rPr lang="en-US" altLang="en-US" sz="2000" dirty="0"/>
              <a:t>Packed Decimal Number – 2 Decimal digits in 1 byte</a:t>
            </a:r>
          </a:p>
          <a:p>
            <a:pPr indent="-176213">
              <a:lnSpc>
                <a:spcPct val="150000"/>
              </a:lnSpc>
              <a:spcBef>
                <a:spcPct val="0"/>
              </a:spcBef>
            </a:pPr>
            <a:r>
              <a:rPr lang="en-US" altLang="en-US" sz="2000" dirty="0"/>
              <a:t>16 byte long</a:t>
            </a:r>
          </a:p>
          <a:p>
            <a:pPr indent="-176213">
              <a:lnSpc>
                <a:spcPct val="150000"/>
              </a:lnSpc>
              <a:spcBef>
                <a:spcPct val="0"/>
              </a:spcBef>
            </a:pPr>
            <a:r>
              <a:rPr lang="en-US" altLang="en-US" sz="2000" dirty="0"/>
              <a:t>Packed – max 31 digits</a:t>
            </a:r>
          </a:p>
          <a:p>
            <a:pPr indent="-176213">
              <a:lnSpc>
                <a:spcPct val="150000"/>
              </a:lnSpc>
              <a:spcBef>
                <a:spcPct val="0"/>
              </a:spcBef>
            </a:pPr>
            <a:r>
              <a:rPr lang="en-US" sz="2000" dirty="0"/>
              <a:t>Packed Decimal-Numbers which are defined for the ease of </a:t>
            </a:r>
            <a:r>
              <a:rPr lang="en-GB" sz="2000" dirty="0"/>
              <a:t>calculation.</a:t>
            </a:r>
          </a:p>
          <a:p>
            <a:pPr indent="-176213">
              <a:lnSpc>
                <a:spcPct val="150000"/>
              </a:lnSpc>
              <a:spcBef>
                <a:spcPct val="0"/>
              </a:spcBef>
            </a:pPr>
            <a:r>
              <a:rPr lang="en-GB" sz="2000" dirty="0"/>
              <a:t>+123 = ‘123C’, -123 = ‘123D’</a:t>
            </a:r>
          </a:p>
          <a:p>
            <a:pPr indent="-176213">
              <a:lnSpc>
                <a:spcPct val="150000"/>
              </a:lnSpc>
              <a:spcBef>
                <a:spcPct val="0"/>
              </a:spcBef>
            </a:pPr>
            <a:r>
              <a:rPr lang="en-US" sz="2000" dirty="0"/>
              <a:t>Code is ‘P’. e.g. P’123’, P’-123’	</a:t>
            </a:r>
          </a:p>
          <a:p>
            <a:pPr indent="-176213">
              <a:lnSpc>
                <a:spcPct val="150000"/>
              </a:lnSpc>
              <a:spcBef>
                <a:spcPct val="0"/>
              </a:spcBef>
            </a:pPr>
            <a:r>
              <a:rPr lang="en-US" sz="2000" dirty="0"/>
              <a:t>+1234 in PACKED decimal it will be stored as 01 23 4C</a:t>
            </a:r>
          </a:p>
          <a:p>
            <a:pPr indent="-176213">
              <a:lnSpc>
                <a:spcPct val="150000"/>
              </a:lnSpc>
              <a:spcBef>
                <a:spcPct val="0"/>
              </a:spcBef>
            </a:pPr>
            <a:r>
              <a:rPr lang="en-US" sz="2000" dirty="0"/>
              <a:t>-1234 in PACKED decimal it will be stored as 01 23 4D</a:t>
            </a:r>
          </a:p>
          <a:p>
            <a:pPr indent="-176213">
              <a:lnSpc>
                <a:spcPct val="150000"/>
              </a:lnSpc>
              <a:spcBef>
                <a:spcPct val="0"/>
              </a:spcBef>
            </a:pPr>
            <a:r>
              <a:rPr lang="en-US" altLang="en-US" sz="2000" dirty="0"/>
              <a:t>In both packed and zoned number:</a:t>
            </a:r>
          </a:p>
          <a:p>
            <a:pPr lvl="1" indent="-176213">
              <a:lnSpc>
                <a:spcPct val="150000"/>
              </a:lnSpc>
              <a:spcBef>
                <a:spcPct val="0"/>
              </a:spcBef>
            </a:pPr>
            <a:r>
              <a:rPr lang="en-US" altLang="en-US" sz="1602" dirty="0"/>
              <a:t> </a:t>
            </a:r>
            <a:r>
              <a:rPr lang="en-US" altLang="en-US" sz="1800" dirty="0"/>
              <a:t>Positive – </a:t>
            </a:r>
            <a:r>
              <a:rPr lang="en-US" altLang="en-US" sz="1800" dirty="0" err="1"/>
              <a:t>x’A</a:t>
            </a:r>
            <a:r>
              <a:rPr lang="en-US" altLang="en-US" sz="1800" dirty="0"/>
              <a:t>’, </a:t>
            </a:r>
            <a:r>
              <a:rPr lang="en-US" altLang="en-US" sz="1800" dirty="0" err="1"/>
              <a:t>x’C</a:t>
            </a:r>
            <a:r>
              <a:rPr lang="en-US" altLang="en-US" sz="1800" dirty="0"/>
              <a:t>’, </a:t>
            </a:r>
            <a:r>
              <a:rPr lang="en-US" altLang="en-US" sz="1800" dirty="0" err="1"/>
              <a:t>x’E</a:t>
            </a:r>
            <a:r>
              <a:rPr lang="en-US" altLang="en-US" sz="1800" dirty="0"/>
              <a:t>’, </a:t>
            </a:r>
            <a:r>
              <a:rPr lang="en-US" altLang="en-US" sz="1800" dirty="0" err="1"/>
              <a:t>x’F</a:t>
            </a:r>
            <a:r>
              <a:rPr lang="en-US" altLang="en-US" sz="1800" dirty="0"/>
              <a:t>’</a:t>
            </a:r>
          </a:p>
          <a:p>
            <a:pPr lvl="1" indent="-176213">
              <a:lnSpc>
                <a:spcPct val="150000"/>
              </a:lnSpc>
              <a:spcBef>
                <a:spcPct val="0"/>
              </a:spcBef>
            </a:pPr>
            <a:r>
              <a:rPr lang="en-US" altLang="en-US" sz="1800" dirty="0"/>
              <a:t>Negative – </a:t>
            </a:r>
            <a:r>
              <a:rPr lang="en-US" altLang="en-US" sz="1800" dirty="0" err="1"/>
              <a:t>x’B</a:t>
            </a:r>
            <a:r>
              <a:rPr lang="en-US" altLang="en-US" sz="1800" dirty="0"/>
              <a:t>’, </a:t>
            </a:r>
            <a:r>
              <a:rPr lang="en-US" altLang="en-US" sz="1800" dirty="0" err="1"/>
              <a:t>x’D</a:t>
            </a:r>
            <a:r>
              <a:rPr lang="en-US" altLang="en-US" sz="1800" dirty="0"/>
              <a:t>’</a:t>
            </a:r>
          </a:p>
          <a:p>
            <a:pPr indent="-176213">
              <a:lnSpc>
                <a:spcPct val="150000"/>
              </a:lnSpc>
              <a:spcBef>
                <a:spcPct val="0"/>
              </a:spcBef>
            </a:pPr>
            <a:endParaRPr lang="en-US" altLang="en-US" sz="2000" dirty="0"/>
          </a:p>
        </p:txBody>
      </p:sp>
    </p:spTree>
    <p:extLst>
      <p:ext uri="{BB962C8B-B14F-4D97-AF65-F5344CB8AC3E}">
        <p14:creationId xmlns:p14="http://schemas.microsoft.com/office/powerpoint/2010/main" val="1198572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pPr eaLnBrk="0" fontAlgn="base" hangingPunct="0">
              <a:spcBef>
                <a:spcPct val="0"/>
              </a:spcBef>
              <a:spcAft>
                <a:spcPct val="0"/>
              </a:spcAft>
            </a:pPr>
            <a:fld id="{D97C9332-06A4-8741-8892-83C10379AC79}" type="datetime1">
              <a:rPr lang="en-IN" smtClean="0">
                <a:solidFill>
                  <a:prstClr val="white"/>
                </a:solidFill>
                <a:latin typeface="Times New Roman" panose="02020603050405020304" pitchFamily="18" charset="0"/>
              </a:rPr>
              <a:pPr eaLnBrk="0" fontAlgn="base" hangingPunct="0">
                <a:spcBef>
                  <a:spcPct val="0"/>
                </a:spcBef>
                <a:spcAft>
                  <a:spcPct val="0"/>
                </a:spcAft>
              </a:pPr>
              <a:t>29-05-2023</a:t>
            </a:fld>
            <a:r>
              <a:rPr lang="en-US">
                <a:solidFill>
                  <a:prstClr val="white"/>
                </a:solidFill>
                <a:latin typeface="Times New Roman" panose="02020603050405020304" pitchFamily="18" charset="0"/>
              </a:rPr>
              <a:t> </a:t>
            </a:r>
            <a:r>
              <a:rPr lang="en-US" altLang="en-US">
                <a:solidFill>
                  <a:prstClr val="white"/>
                </a:solidFill>
                <a:latin typeface="Times New Roman" panose="02020603050405020304" pitchFamily="18" charset="0"/>
              </a:rPr>
              <a:t>| </a:t>
            </a:r>
            <a:r>
              <a:rPr lang="en-IN" altLang="en-US">
                <a:solidFill>
                  <a:prstClr val="white"/>
                </a:solidFill>
                <a:latin typeface="Times New Roman" panose="02020603050405020304" pitchFamily="18" charset="0"/>
              </a:rPr>
              <a:t>© Mphasis 2021  Proprietary and confidential information</a:t>
            </a:r>
            <a:endParaRPr lang="en-US" dirty="0">
              <a:solidFill>
                <a:prstClr val="white"/>
              </a:solidFill>
              <a:latin typeface="Times New Roman" panose="02020603050405020304" pitchFamily="18" charset="0"/>
            </a:endParaRPr>
          </a:p>
        </p:txBody>
      </p:sp>
      <p:sp>
        <p:nvSpPr>
          <p:cNvPr id="3" name="Slide Number Placeholder 2"/>
          <p:cNvSpPr>
            <a:spLocks noGrp="1"/>
          </p:cNvSpPr>
          <p:nvPr>
            <p:ph type="sldNum" sz="quarter" idx="4"/>
          </p:nvPr>
        </p:nvSpPr>
        <p:spPr/>
        <p:txBody>
          <a:bodyPr/>
          <a:lstStyle/>
          <a:p>
            <a:pPr eaLnBrk="0" fontAlgn="base" hangingPunct="0">
              <a:spcBef>
                <a:spcPct val="0"/>
              </a:spcBef>
              <a:spcAft>
                <a:spcPct val="0"/>
              </a:spcAft>
            </a:pPr>
            <a:fld id="{1755F6D2-49A6-E64A-811B-3E9DE07970BF}" type="slidenum">
              <a:rPr lang="en-US" smtClean="0">
                <a:solidFill>
                  <a:prstClr val="white"/>
                </a:solidFill>
                <a:latin typeface="Times New Roman" panose="02020603050405020304" pitchFamily="18" charset="0"/>
              </a:rPr>
              <a:pPr eaLnBrk="0" fontAlgn="base" hangingPunct="0">
                <a:spcBef>
                  <a:spcPct val="0"/>
                </a:spcBef>
                <a:spcAft>
                  <a:spcPct val="0"/>
                </a:spcAft>
              </a:pPr>
              <a:t>7</a:t>
            </a:fld>
            <a:endParaRPr lang="en-US" dirty="0">
              <a:solidFill>
                <a:prstClr val="white"/>
              </a:solidFill>
              <a:latin typeface="Times New Roman" panose="02020603050405020304" pitchFamily="18" charset="0"/>
            </a:endParaRPr>
          </a:p>
        </p:txBody>
      </p:sp>
      <p:sp>
        <p:nvSpPr>
          <p:cNvPr id="4" name="Text Placeholder 3"/>
          <p:cNvSpPr>
            <a:spLocks noGrp="1"/>
          </p:cNvSpPr>
          <p:nvPr>
            <p:ph type="body" sz="quarter" idx="15"/>
          </p:nvPr>
        </p:nvSpPr>
        <p:spPr/>
        <p:txBody>
          <a:bodyPr/>
          <a:lstStyle/>
          <a:p>
            <a:r>
              <a:rPr lang="en-US" dirty="0"/>
              <a:t>Zoned / Packed Decimal Numbers</a:t>
            </a:r>
            <a:endParaRPr lang="en-GB" dirty="0"/>
          </a:p>
        </p:txBody>
      </p:sp>
      <p:sp>
        <p:nvSpPr>
          <p:cNvPr id="5" name="Rectangle 73"/>
          <p:cNvSpPr txBox="1">
            <a:spLocks noChangeArrowheads="1"/>
          </p:cNvSpPr>
          <p:nvPr/>
        </p:nvSpPr>
        <p:spPr bwMode="auto">
          <a:xfrm>
            <a:off x="611190" y="947670"/>
            <a:ext cx="10619706" cy="43841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1637" indent="-341637" algn="l" defTabSz="455516" rtl="0" eaLnBrk="1" latinLnBrk="0" hangingPunct="1">
              <a:spcBef>
                <a:spcPct val="20000"/>
              </a:spcBef>
              <a:buFont typeface="Arial"/>
              <a:buChar char="•"/>
              <a:defRPr sz="3189" kern="1200">
                <a:solidFill>
                  <a:schemeClr val="tx1"/>
                </a:solidFill>
                <a:latin typeface="+mn-lt"/>
                <a:ea typeface="+mn-ea"/>
                <a:cs typeface="+mn-cs"/>
              </a:defRPr>
            </a:lvl1pPr>
            <a:lvl2pPr marL="740215" indent="-284698" algn="l" defTabSz="455516" rtl="0" eaLnBrk="1" latinLnBrk="0" hangingPunct="1">
              <a:spcBef>
                <a:spcPct val="20000"/>
              </a:spcBef>
              <a:buFont typeface="Arial"/>
              <a:buChar char="–"/>
              <a:defRPr sz="2791" kern="1200">
                <a:solidFill>
                  <a:schemeClr val="tx1"/>
                </a:solidFill>
                <a:latin typeface="+mn-lt"/>
                <a:ea typeface="+mn-ea"/>
                <a:cs typeface="+mn-cs"/>
              </a:defRPr>
            </a:lvl2pPr>
            <a:lvl3pPr marL="1138793" indent="-227759" algn="l" defTabSz="455516" rtl="0" eaLnBrk="1" latinLnBrk="0" hangingPunct="1">
              <a:spcBef>
                <a:spcPct val="20000"/>
              </a:spcBef>
              <a:buFont typeface="Arial"/>
              <a:buChar char="•"/>
              <a:defRPr sz="2392" kern="1200">
                <a:solidFill>
                  <a:schemeClr val="tx1"/>
                </a:solidFill>
                <a:latin typeface="+mn-lt"/>
                <a:ea typeface="+mn-ea"/>
                <a:cs typeface="+mn-cs"/>
              </a:defRPr>
            </a:lvl3pPr>
            <a:lvl4pPr marL="1594309" indent="-227759" algn="l" defTabSz="455516" rtl="0" eaLnBrk="1" latinLnBrk="0" hangingPunct="1">
              <a:spcBef>
                <a:spcPct val="20000"/>
              </a:spcBef>
              <a:buFont typeface="Arial"/>
              <a:buChar char="–"/>
              <a:defRPr sz="1993" kern="1200">
                <a:solidFill>
                  <a:schemeClr val="tx1"/>
                </a:solidFill>
                <a:latin typeface="+mn-lt"/>
                <a:ea typeface="+mn-ea"/>
                <a:cs typeface="+mn-cs"/>
              </a:defRPr>
            </a:lvl4pPr>
            <a:lvl5pPr marL="2049826" indent="-227759" algn="l" defTabSz="455516" rtl="0" eaLnBrk="1" latinLnBrk="0" hangingPunct="1">
              <a:spcBef>
                <a:spcPct val="20000"/>
              </a:spcBef>
              <a:buFont typeface="Arial"/>
              <a:buChar char="»"/>
              <a:defRPr sz="1993" kern="1200">
                <a:solidFill>
                  <a:schemeClr val="tx1"/>
                </a:solidFill>
                <a:latin typeface="+mn-lt"/>
                <a:ea typeface="+mn-ea"/>
                <a:cs typeface="+mn-cs"/>
              </a:defRPr>
            </a:lvl5pPr>
            <a:lvl6pPr marL="2505344" indent="-227759" algn="l" defTabSz="455516" rtl="0" eaLnBrk="1" latinLnBrk="0" hangingPunct="1">
              <a:spcBef>
                <a:spcPct val="20000"/>
              </a:spcBef>
              <a:buFont typeface="Arial"/>
              <a:buChar char="•"/>
              <a:defRPr sz="1993" kern="1200">
                <a:solidFill>
                  <a:schemeClr val="tx1"/>
                </a:solidFill>
                <a:latin typeface="+mn-lt"/>
                <a:ea typeface="+mn-ea"/>
                <a:cs typeface="+mn-cs"/>
              </a:defRPr>
            </a:lvl6pPr>
            <a:lvl7pPr marL="2960860" indent="-227759" algn="l" defTabSz="455516" rtl="0" eaLnBrk="1" latinLnBrk="0" hangingPunct="1">
              <a:spcBef>
                <a:spcPct val="20000"/>
              </a:spcBef>
              <a:buFont typeface="Arial"/>
              <a:buChar char="•"/>
              <a:defRPr sz="1993" kern="1200">
                <a:solidFill>
                  <a:schemeClr val="tx1"/>
                </a:solidFill>
                <a:latin typeface="+mn-lt"/>
                <a:ea typeface="+mn-ea"/>
                <a:cs typeface="+mn-cs"/>
              </a:defRPr>
            </a:lvl7pPr>
            <a:lvl8pPr marL="3416376" indent="-227759" algn="l" defTabSz="455516" rtl="0" eaLnBrk="1" latinLnBrk="0" hangingPunct="1">
              <a:spcBef>
                <a:spcPct val="20000"/>
              </a:spcBef>
              <a:buFont typeface="Arial"/>
              <a:buChar char="•"/>
              <a:defRPr sz="1993" kern="1200">
                <a:solidFill>
                  <a:schemeClr val="tx1"/>
                </a:solidFill>
                <a:latin typeface="+mn-lt"/>
                <a:ea typeface="+mn-ea"/>
                <a:cs typeface="+mn-cs"/>
              </a:defRPr>
            </a:lvl8pPr>
            <a:lvl9pPr marL="3871893" indent="-227759" algn="l" defTabSz="455516" rtl="0" eaLnBrk="1" latinLnBrk="0" hangingPunct="1">
              <a:spcBef>
                <a:spcPct val="20000"/>
              </a:spcBef>
              <a:buFont typeface="Arial"/>
              <a:buChar char="•"/>
              <a:defRPr sz="1993" kern="1200">
                <a:solidFill>
                  <a:schemeClr val="tx1"/>
                </a:solidFill>
                <a:latin typeface="+mn-lt"/>
                <a:ea typeface="+mn-ea"/>
                <a:cs typeface="+mn-cs"/>
              </a:defRPr>
            </a:lvl9pPr>
          </a:lstStyle>
          <a:p>
            <a:pPr indent="-176213">
              <a:lnSpc>
                <a:spcPct val="150000"/>
              </a:lnSpc>
              <a:spcBef>
                <a:spcPct val="0"/>
              </a:spcBef>
            </a:pPr>
            <a:r>
              <a:rPr lang="en-US" altLang="en-US" sz="2000" dirty="0"/>
              <a:t>Why we need this ??</a:t>
            </a:r>
          </a:p>
          <a:p>
            <a:pPr indent="-176213">
              <a:lnSpc>
                <a:spcPct val="150000"/>
              </a:lnSpc>
              <a:spcBef>
                <a:spcPct val="0"/>
              </a:spcBef>
            </a:pPr>
            <a:endParaRPr lang="en-US" altLang="en-US" sz="2000" dirty="0"/>
          </a:p>
          <a:p>
            <a:pPr indent="-176213">
              <a:lnSpc>
                <a:spcPct val="150000"/>
              </a:lnSpc>
              <a:spcBef>
                <a:spcPct val="0"/>
              </a:spcBef>
            </a:pPr>
            <a:r>
              <a:rPr lang="en-US" altLang="en-US" sz="2000" dirty="0"/>
              <a:t>INPUT(Zoned format) -&gt; PACK  -&gt; Convert To Binary and save it in the system. </a:t>
            </a:r>
          </a:p>
        </p:txBody>
      </p:sp>
    </p:spTree>
    <p:extLst>
      <p:ext uri="{BB962C8B-B14F-4D97-AF65-F5344CB8AC3E}">
        <p14:creationId xmlns:p14="http://schemas.microsoft.com/office/powerpoint/2010/main" val="2592471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pPr eaLnBrk="0" fontAlgn="base" hangingPunct="0">
              <a:spcBef>
                <a:spcPct val="0"/>
              </a:spcBef>
              <a:spcAft>
                <a:spcPct val="0"/>
              </a:spcAft>
            </a:pPr>
            <a:fld id="{D97C9332-06A4-8741-8892-83C10379AC79}" type="datetime1">
              <a:rPr lang="en-IN" smtClean="0">
                <a:solidFill>
                  <a:prstClr val="white"/>
                </a:solidFill>
                <a:latin typeface="Times New Roman" panose="02020603050405020304" pitchFamily="18" charset="0"/>
              </a:rPr>
              <a:pPr eaLnBrk="0" fontAlgn="base" hangingPunct="0">
                <a:spcBef>
                  <a:spcPct val="0"/>
                </a:spcBef>
                <a:spcAft>
                  <a:spcPct val="0"/>
                </a:spcAft>
              </a:pPr>
              <a:t>29-05-2023</a:t>
            </a:fld>
            <a:r>
              <a:rPr lang="en-US">
                <a:solidFill>
                  <a:prstClr val="white"/>
                </a:solidFill>
                <a:latin typeface="Times New Roman" panose="02020603050405020304" pitchFamily="18" charset="0"/>
              </a:rPr>
              <a:t> </a:t>
            </a:r>
            <a:r>
              <a:rPr lang="en-US" altLang="en-US">
                <a:solidFill>
                  <a:prstClr val="white"/>
                </a:solidFill>
                <a:latin typeface="Times New Roman" panose="02020603050405020304" pitchFamily="18" charset="0"/>
              </a:rPr>
              <a:t>| </a:t>
            </a:r>
            <a:r>
              <a:rPr lang="en-IN" altLang="en-US">
                <a:solidFill>
                  <a:prstClr val="white"/>
                </a:solidFill>
                <a:latin typeface="Times New Roman" panose="02020603050405020304" pitchFamily="18" charset="0"/>
              </a:rPr>
              <a:t>© Mphasis 2021  Proprietary and confidential information</a:t>
            </a:r>
            <a:endParaRPr lang="en-US" dirty="0">
              <a:solidFill>
                <a:prstClr val="white"/>
              </a:solidFill>
              <a:latin typeface="Times New Roman" panose="02020603050405020304" pitchFamily="18" charset="0"/>
            </a:endParaRPr>
          </a:p>
        </p:txBody>
      </p:sp>
      <p:sp>
        <p:nvSpPr>
          <p:cNvPr id="3" name="Slide Number Placeholder 2"/>
          <p:cNvSpPr>
            <a:spLocks noGrp="1"/>
          </p:cNvSpPr>
          <p:nvPr>
            <p:ph type="sldNum" sz="quarter" idx="4"/>
          </p:nvPr>
        </p:nvSpPr>
        <p:spPr/>
        <p:txBody>
          <a:bodyPr/>
          <a:lstStyle/>
          <a:p>
            <a:pPr eaLnBrk="0" fontAlgn="base" hangingPunct="0">
              <a:spcBef>
                <a:spcPct val="0"/>
              </a:spcBef>
              <a:spcAft>
                <a:spcPct val="0"/>
              </a:spcAft>
            </a:pPr>
            <a:fld id="{1755F6D2-49A6-E64A-811B-3E9DE07970BF}" type="slidenum">
              <a:rPr lang="en-US" smtClean="0">
                <a:solidFill>
                  <a:prstClr val="white"/>
                </a:solidFill>
                <a:latin typeface="Times New Roman" panose="02020603050405020304" pitchFamily="18" charset="0"/>
              </a:rPr>
              <a:pPr eaLnBrk="0" fontAlgn="base" hangingPunct="0">
                <a:spcBef>
                  <a:spcPct val="0"/>
                </a:spcBef>
                <a:spcAft>
                  <a:spcPct val="0"/>
                </a:spcAft>
              </a:pPr>
              <a:t>8</a:t>
            </a:fld>
            <a:endParaRPr lang="en-US" dirty="0">
              <a:solidFill>
                <a:prstClr val="white"/>
              </a:solidFill>
              <a:latin typeface="Times New Roman" panose="02020603050405020304" pitchFamily="18" charset="0"/>
            </a:endParaRPr>
          </a:p>
        </p:txBody>
      </p:sp>
      <p:sp>
        <p:nvSpPr>
          <p:cNvPr id="4" name="Text Placeholder 3"/>
          <p:cNvSpPr>
            <a:spLocks noGrp="1"/>
          </p:cNvSpPr>
          <p:nvPr>
            <p:ph type="body" sz="quarter" idx="15"/>
          </p:nvPr>
        </p:nvSpPr>
        <p:spPr/>
        <p:txBody>
          <a:bodyPr/>
          <a:lstStyle/>
          <a:p>
            <a:r>
              <a:rPr lang="en-US" dirty="0"/>
              <a:t>Pack</a:t>
            </a:r>
            <a:endParaRPr lang="en-GB" dirty="0"/>
          </a:p>
        </p:txBody>
      </p:sp>
      <p:sp>
        <p:nvSpPr>
          <p:cNvPr id="5" name="Rectangle 3"/>
          <p:cNvSpPr txBox="1">
            <a:spLocks noChangeArrowheads="1"/>
          </p:cNvSpPr>
          <p:nvPr/>
        </p:nvSpPr>
        <p:spPr bwMode="auto">
          <a:xfrm>
            <a:off x="838202" y="780244"/>
            <a:ext cx="10515600" cy="525994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1637" indent="-341637" algn="l" defTabSz="455516" rtl="0" eaLnBrk="1" latinLnBrk="0" hangingPunct="1">
              <a:spcBef>
                <a:spcPct val="20000"/>
              </a:spcBef>
              <a:buFont typeface="Arial"/>
              <a:buChar char="•"/>
              <a:defRPr sz="3189" kern="1200">
                <a:solidFill>
                  <a:schemeClr val="tx1"/>
                </a:solidFill>
                <a:latin typeface="+mn-lt"/>
                <a:ea typeface="+mn-ea"/>
                <a:cs typeface="+mn-cs"/>
              </a:defRPr>
            </a:lvl1pPr>
            <a:lvl2pPr marL="740215" indent="-284698" algn="l" defTabSz="455516" rtl="0" eaLnBrk="1" latinLnBrk="0" hangingPunct="1">
              <a:spcBef>
                <a:spcPct val="20000"/>
              </a:spcBef>
              <a:buFont typeface="Arial"/>
              <a:buChar char="–"/>
              <a:defRPr sz="2791" kern="1200">
                <a:solidFill>
                  <a:schemeClr val="tx1"/>
                </a:solidFill>
                <a:latin typeface="+mn-lt"/>
                <a:ea typeface="+mn-ea"/>
                <a:cs typeface="+mn-cs"/>
              </a:defRPr>
            </a:lvl2pPr>
            <a:lvl3pPr marL="1138793" indent="-227759" algn="l" defTabSz="455516" rtl="0" eaLnBrk="1" latinLnBrk="0" hangingPunct="1">
              <a:spcBef>
                <a:spcPct val="20000"/>
              </a:spcBef>
              <a:buFont typeface="Arial"/>
              <a:buChar char="•"/>
              <a:defRPr sz="2392" kern="1200">
                <a:solidFill>
                  <a:schemeClr val="tx1"/>
                </a:solidFill>
                <a:latin typeface="+mn-lt"/>
                <a:ea typeface="+mn-ea"/>
                <a:cs typeface="+mn-cs"/>
              </a:defRPr>
            </a:lvl3pPr>
            <a:lvl4pPr marL="1594309" indent="-227759" algn="l" defTabSz="455516" rtl="0" eaLnBrk="1" latinLnBrk="0" hangingPunct="1">
              <a:spcBef>
                <a:spcPct val="20000"/>
              </a:spcBef>
              <a:buFont typeface="Arial"/>
              <a:buChar char="–"/>
              <a:defRPr sz="1993" kern="1200">
                <a:solidFill>
                  <a:schemeClr val="tx1"/>
                </a:solidFill>
                <a:latin typeface="+mn-lt"/>
                <a:ea typeface="+mn-ea"/>
                <a:cs typeface="+mn-cs"/>
              </a:defRPr>
            </a:lvl4pPr>
            <a:lvl5pPr marL="2049826" indent="-227759" algn="l" defTabSz="455516" rtl="0" eaLnBrk="1" latinLnBrk="0" hangingPunct="1">
              <a:spcBef>
                <a:spcPct val="20000"/>
              </a:spcBef>
              <a:buFont typeface="Arial"/>
              <a:buChar char="»"/>
              <a:defRPr sz="1993" kern="1200">
                <a:solidFill>
                  <a:schemeClr val="tx1"/>
                </a:solidFill>
                <a:latin typeface="+mn-lt"/>
                <a:ea typeface="+mn-ea"/>
                <a:cs typeface="+mn-cs"/>
              </a:defRPr>
            </a:lvl5pPr>
            <a:lvl6pPr marL="2505344" indent="-227759" algn="l" defTabSz="455516" rtl="0" eaLnBrk="1" latinLnBrk="0" hangingPunct="1">
              <a:spcBef>
                <a:spcPct val="20000"/>
              </a:spcBef>
              <a:buFont typeface="Arial"/>
              <a:buChar char="•"/>
              <a:defRPr sz="1993" kern="1200">
                <a:solidFill>
                  <a:schemeClr val="tx1"/>
                </a:solidFill>
                <a:latin typeface="+mn-lt"/>
                <a:ea typeface="+mn-ea"/>
                <a:cs typeface="+mn-cs"/>
              </a:defRPr>
            </a:lvl6pPr>
            <a:lvl7pPr marL="2960860" indent="-227759" algn="l" defTabSz="455516" rtl="0" eaLnBrk="1" latinLnBrk="0" hangingPunct="1">
              <a:spcBef>
                <a:spcPct val="20000"/>
              </a:spcBef>
              <a:buFont typeface="Arial"/>
              <a:buChar char="•"/>
              <a:defRPr sz="1993" kern="1200">
                <a:solidFill>
                  <a:schemeClr val="tx1"/>
                </a:solidFill>
                <a:latin typeface="+mn-lt"/>
                <a:ea typeface="+mn-ea"/>
                <a:cs typeface="+mn-cs"/>
              </a:defRPr>
            </a:lvl7pPr>
            <a:lvl8pPr marL="3416376" indent="-227759" algn="l" defTabSz="455516" rtl="0" eaLnBrk="1" latinLnBrk="0" hangingPunct="1">
              <a:spcBef>
                <a:spcPct val="20000"/>
              </a:spcBef>
              <a:buFont typeface="Arial"/>
              <a:buChar char="•"/>
              <a:defRPr sz="1993" kern="1200">
                <a:solidFill>
                  <a:schemeClr val="tx1"/>
                </a:solidFill>
                <a:latin typeface="+mn-lt"/>
                <a:ea typeface="+mn-ea"/>
                <a:cs typeface="+mn-cs"/>
              </a:defRPr>
            </a:lvl8pPr>
            <a:lvl9pPr marL="3871893" indent="-227759" algn="l" defTabSz="455516" rtl="0" eaLnBrk="1" latinLnBrk="0" hangingPunct="1">
              <a:spcBef>
                <a:spcPct val="20000"/>
              </a:spcBef>
              <a:buFont typeface="Arial"/>
              <a:buChar char="•"/>
              <a:defRPr sz="1993" kern="1200">
                <a:solidFill>
                  <a:schemeClr val="tx1"/>
                </a:solidFill>
                <a:latin typeface="+mn-lt"/>
                <a:ea typeface="+mn-ea"/>
                <a:cs typeface="+mn-cs"/>
              </a:defRPr>
            </a:lvl9pPr>
          </a:lstStyle>
          <a:p>
            <a:pPr indent="-176213">
              <a:lnSpc>
                <a:spcPct val="150000"/>
              </a:lnSpc>
              <a:spcBef>
                <a:spcPct val="0"/>
              </a:spcBef>
            </a:pPr>
            <a:r>
              <a:rPr lang="en-US" altLang="en-US" sz="2000" dirty="0"/>
              <a:t>Converts Decimal numbers from a zoned form into a packed form. </a:t>
            </a:r>
          </a:p>
          <a:p>
            <a:pPr indent="-176213">
              <a:lnSpc>
                <a:spcPct val="150000"/>
              </a:lnSpc>
              <a:spcBef>
                <a:spcPct val="0"/>
              </a:spcBef>
            </a:pPr>
            <a:r>
              <a:rPr lang="en-US" altLang="en-US" sz="2000" dirty="0"/>
              <a:t>L2 Bytes of the second operand are converted to a packed-decimal format without validating it. </a:t>
            </a:r>
          </a:p>
          <a:p>
            <a:pPr indent="-176213">
              <a:lnSpc>
                <a:spcPct val="150000"/>
              </a:lnSpc>
              <a:spcBef>
                <a:spcPct val="0"/>
              </a:spcBef>
            </a:pPr>
            <a:r>
              <a:rPr lang="en-US" altLang="en-US" sz="2000" dirty="0"/>
              <a:t>Right justified result replaces the L1 bytes of the first operand.</a:t>
            </a:r>
          </a:p>
          <a:p>
            <a:pPr indent="-176213">
              <a:lnSpc>
                <a:spcPct val="150000"/>
              </a:lnSpc>
              <a:spcBef>
                <a:spcPct val="0"/>
              </a:spcBef>
            </a:pPr>
            <a:r>
              <a:rPr lang="en-US" altLang="en-US" sz="2000" dirty="0"/>
              <a:t>If L1 &gt; L2, then the result is padded on the left with binary zeros. If L1 &lt; L2, truncation occurs.</a:t>
            </a:r>
          </a:p>
          <a:p>
            <a:pPr indent="-176213">
              <a:lnSpc>
                <a:spcPct val="150000"/>
              </a:lnSpc>
              <a:spcBef>
                <a:spcPct val="0"/>
              </a:spcBef>
            </a:pPr>
            <a:r>
              <a:rPr lang="en-US" altLang="en-US" sz="2000" dirty="0"/>
              <a:t>PACK	D1(L1,B1),D2(L2,B2)</a:t>
            </a:r>
          </a:p>
          <a:p>
            <a:pPr indent="-176213">
              <a:lnSpc>
                <a:spcPct val="150000"/>
              </a:lnSpc>
              <a:spcBef>
                <a:spcPct val="0"/>
              </a:spcBef>
            </a:pPr>
            <a:r>
              <a:rPr lang="en-US" altLang="en-US" sz="2000" dirty="0"/>
              <a:t> </a:t>
            </a:r>
          </a:p>
          <a:p>
            <a:pPr indent="-176213">
              <a:lnSpc>
                <a:spcPct val="150000"/>
              </a:lnSpc>
              <a:spcBef>
                <a:spcPct val="0"/>
              </a:spcBef>
            </a:pPr>
            <a:endParaRPr lang="en-US" altLang="en-US" sz="2000" dirty="0"/>
          </a:p>
          <a:p>
            <a:pPr indent="-176213">
              <a:lnSpc>
                <a:spcPct val="150000"/>
              </a:lnSpc>
              <a:spcBef>
                <a:spcPct val="0"/>
              </a:spcBef>
            </a:pPr>
            <a:r>
              <a:rPr lang="en-US" altLang="en-US" sz="2000" dirty="0"/>
              <a:t>Format – SS</a:t>
            </a:r>
          </a:p>
          <a:p>
            <a:pPr indent="-176213">
              <a:lnSpc>
                <a:spcPct val="150000"/>
              </a:lnSpc>
              <a:spcBef>
                <a:spcPct val="0"/>
              </a:spcBef>
            </a:pPr>
            <a:r>
              <a:rPr lang="en-US" altLang="en-US" sz="2000" dirty="0"/>
              <a:t>Condition Code – Not Changed</a:t>
            </a:r>
          </a:p>
          <a:p>
            <a:pPr indent="-176213">
              <a:lnSpc>
                <a:spcPct val="150000"/>
              </a:lnSpc>
              <a:spcBef>
                <a:spcPct val="0"/>
              </a:spcBef>
            </a:pPr>
            <a:r>
              <a:rPr lang="en-US" altLang="en-US" sz="2000" dirty="0"/>
              <a:t>Exceptions – Access - Fetch 2nd, Store 1st </a:t>
            </a:r>
          </a:p>
          <a:p>
            <a:pPr indent="-176213">
              <a:lnSpc>
                <a:spcPct val="150000"/>
              </a:lnSpc>
              <a:spcBef>
                <a:spcPct val="0"/>
              </a:spcBef>
            </a:pPr>
            <a:endParaRPr lang="en-US" altLang="en-US" sz="2000" dirty="0"/>
          </a:p>
        </p:txBody>
      </p:sp>
      <p:pic>
        <p:nvPicPr>
          <p:cNvPr id="6" name="Picture 5"/>
          <p:cNvPicPr>
            <a:picLocks noChangeAspect="1"/>
          </p:cNvPicPr>
          <p:nvPr/>
        </p:nvPicPr>
        <p:blipFill>
          <a:blip r:embed="rId2"/>
          <a:stretch>
            <a:fillRect/>
          </a:stretch>
        </p:blipFill>
        <p:spPr>
          <a:xfrm>
            <a:off x="1313057" y="3340752"/>
            <a:ext cx="7297544" cy="640135"/>
          </a:xfrm>
          <a:prstGeom prst="rect">
            <a:avLst/>
          </a:prstGeom>
        </p:spPr>
      </p:pic>
    </p:spTree>
    <p:extLst>
      <p:ext uri="{BB962C8B-B14F-4D97-AF65-F5344CB8AC3E}">
        <p14:creationId xmlns:p14="http://schemas.microsoft.com/office/powerpoint/2010/main" val="1072268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pPr eaLnBrk="0" fontAlgn="base" hangingPunct="0">
              <a:spcBef>
                <a:spcPct val="0"/>
              </a:spcBef>
              <a:spcAft>
                <a:spcPct val="0"/>
              </a:spcAft>
            </a:pPr>
            <a:fld id="{D97C9332-06A4-8741-8892-83C10379AC79}" type="datetime1">
              <a:rPr lang="en-IN" smtClean="0">
                <a:solidFill>
                  <a:prstClr val="white"/>
                </a:solidFill>
                <a:latin typeface="Times New Roman" panose="02020603050405020304" pitchFamily="18" charset="0"/>
              </a:rPr>
              <a:pPr eaLnBrk="0" fontAlgn="base" hangingPunct="0">
                <a:spcBef>
                  <a:spcPct val="0"/>
                </a:spcBef>
                <a:spcAft>
                  <a:spcPct val="0"/>
                </a:spcAft>
              </a:pPr>
              <a:t>29-05-2023</a:t>
            </a:fld>
            <a:r>
              <a:rPr lang="en-US">
                <a:solidFill>
                  <a:prstClr val="white"/>
                </a:solidFill>
                <a:latin typeface="Times New Roman" panose="02020603050405020304" pitchFamily="18" charset="0"/>
              </a:rPr>
              <a:t> </a:t>
            </a:r>
            <a:r>
              <a:rPr lang="en-US" altLang="en-US">
                <a:solidFill>
                  <a:prstClr val="white"/>
                </a:solidFill>
                <a:latin typeface="Times New Roman" panose="02020603050405020304" pitchFamily="18" charset="0"/>
              </a:rPr>
              <a:t>| </a:t>
            </a:r>
            <a:r>
              <a:rPr lang="en-IN" altLang="en-US">
                <a:solidFill>
                  <a:prstClr val="white"/>
                </a:solidFill>
                <a:latin typeface="Times New Roman" panose="02020603050405020304" pitchFamily="18" charset="0"/>
              </a:rPr>
              <a:t>© Mphasis 2021  Proprietary and confidential information</a:t>
            </a:r>
            <a:endParaRPr lang="en-US" dirty="0">
              <a:solidFill>
                <a:prstClr val="white"/>
              </a:solidFill>
              <a:latin typeface="Times New Roman" panose="02020603050405020304" pitchFamily="18" charset="0"/>
            </a:endParaRPr>
          </a:p>
        </p:txBody>
      </p:sp>
      <p:sp>
        <p:nvSpPr>
          <p:cNvPr id="3" name="Slide Number Placeholder 2"/>
          <p:cNvSpPr>
            <a:spLocks noGrp="1"/>
          </p:cNvSpPr>
          <p:nvPr>
            <p:ph type="sldNum" sz="quarter" idx="4"/>
          </p:nvPr>
        </p:nvSpPr>
        <p:spPr/>
        <p:txBody>
          <a:bodyPr/>
          <a:lstStyle/>
          <a:p>
            <a:pPr eaLnBrk="0" fontAlgn="base" hangingPunct="0">
              <a:spcBef>
                <a:spcPct val="0"/>
              </a:spcBef>
              <a:spcAft>
                <a:spcPct val="0"/>
              </a:spcAft>
            </a:pPr>
            <a:fld id="{1755F6D2-49A6-E64A-811B-3E9DE07970BF}" type="slidenum">
              <a:rPr lang="en-US" smtClean="0">
                <a:solidFill>
                  <a:prstClr val="white"/>
                </a:solidFill>
                <a:latin typeface="Times New Roman" panose="02020603050405020304" pitchFamily="18" charset="0"/>
              </a:rPr>
              <a:pPr eaLnBrk="0" fontAlgn="base" hangingPunct="0">
                <a:spcBef>
                  <a:spcPct val="0"/>
                </a:spcBef>
                <a:spcAft>
                  <a:spcPct val="0"/>
                </a:spcAft>
              </a:pPr>
              <a:t>9</a:t>
            </a:fld>
            <a:endParaRPr lang="en-US" dirty="0">
              <a:solidFill>
                <a:prstClr val="white"/>
              </a:solidFill>
              <a:latin typeface="Times New Roman" panose="02020603050405020304" pitchFamily="18" charset="0"/>
            </a:endParaRPr>
          </a:p>
        </p:txBody>
      </p:sp>
      <p:sp>
        <p:nvSpPr>
          <p:cNvPr id="4" name="Text Placeholder 3"/>
          <p:cNvSpPr>
            <a:spLocks noGrp="1"/>
          </p:cNvSpPr>
          <p:nvPr>
            <p:ph type="body" sz="quarter" idx="15"/>
          </p:nvPr>
        </p:nvSpPr>
        <p:spPr/>
        <p:txBody>
          <a:bodyPr/>
          <a:lstStyle/>
          <a:p>
            <a:r>
              <a:rPr lang="en-US" dirty="0"/>
              <a:t>Pack </a:t>
            </a:r>
            <a:endParaRPr lang="en-GB" dirty="0"/>
          </a:p>
        </p:txBody>
      </p:sp>
      <p:sp>
        <p:nvSpPr>
          <p:cNvPr id="5" name="Rectangle 3"/>
          <p:cNvSpPr txBox="1">
            <a:spLocks noChangeArrowheads="1"/>
          </p:cNvSpPr>
          <p:nvPr/>
        </p:nvSpPr>
        <p:spPr bwMode="auto">
          <a:xfrm>
            <a:off x="611190" y="943264"/>
            <a:ext cx="10742612" cy="49931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1637" indent="-341637" algn="l" defTabSz="455516" rtl="0" eaLnBrk="1" latinLnBrk="0" hangingPunct="1">
              <a:spcBef>
                <a:spcPct val="20000"/>
              </a:spcBef>
              <a:buFont typeface="Arial"/>
              <a:buChar char="•"/>
              <a:defRPr sz="3189" kern="1200">
                <a:solidFill>
                  <a:schemeClr val="tx1"/>
                </a:solidFill>
                <a:latin typeface="+mn-lt"/>
                <a:ea typeface="+mn-ea"/>
                <a:cs typeface="+mn-cs"/>
              </a:defRPr>
            </a:lvl1pPr>
            <a:lvl2pPr marL="740215" indent="-284698" algn="l" defTabSz="455516" rtl="0" eaLnBrk="1" latinLnBrk="0" hangingPunct="1">
              <a:spcBef>
                <a:spcPct val="20000"/>
              </a:spcBef>
              <a:buFont typeface="Arial"/>
              <a:buChar char="–"/>
              <a:defRPr sz="2791" kern="1200">
                <a:solidFill>
                  <a:schemeClr val="tx1"/>
                </a:solidFill>
                <a:latin typeface="+mn-lt"/>
                <a:ea typeface="+mn-ea"/>
                <a:cs typeface="+mn-cs"/>
              </a:defRPr>
            </a:lvl2pPr>
            <a:lvl3pPr marL="1138793" indent="-227759" algn="l" defTabSz="455516" rtl="0" eaLnBrk="1" latinLnBrk="0" hangingPunct="1">
              <a:spcBef>
                <a:spcPct val="20000"/>
              </a:spcBef>
              <a:buFont typeface="Arial"/>
              <a:buChar char="•"/>
              <a:defRPr sz="2392" kern="1200">
                <a:solidFill>
                  <a:schemeClr val="tx1"/>
                </a:solidFill>
                <a:latin typeface="+mn-lt"/>
                <a:ea typeface="+mn-ea"/>
                <a:cs typeface="+mn-cs"/>
              </a:defRPr>
            </a:lvl3pPr>
            <a:lvl4pPr marL="1594309" indent="-227759" algn="l" defTabSz="455516" rtl="0" eaLnBrk="1" latinLnBrk="0" hangingPunct="1">
              <a:spcBef>
                <a:spcPct val="20000"/>
              </a:spcBef>
              <a:buFont typeface="Arial"/>
              <a:buChar char="–"/>
              <a:defRPr sz="1993" kern="1200">
                <a:solidFill>
                  <a:schemeClr val="tx1"/>
                </a:solidFill>
                <a:latin typeface="+mn-lt"/>
                <a:ea typeface="+mn-ea"/>
                <a:cs typeface="+mn-cs"/>
              </a:defRPr>
            </a:lvl4pPr>
            <a:lvl5pPr marL="2049826" indent="-227759" algn="l" defTabSz="455516" rtl="0" eaLnBrk="1" latinLnBrk="0" hangingPunct="1">
              <a:spcBef>
                <a:spcPct val="20000"/>
              </a:spcBef>
              <a:buFont typeface="Arial"/>
              <a:buChar char="»"/>
              <a:defRPr sz="1993" kern="1200">
                <a:solidFill>
                  <a:schemeClr val="tx1"/>
                </a:solidFill>
                <a:latin typeface="+mn-lt"/>
                <a:ea typeface="+mn-ea"/>
                <a:cs typeface="+mn-cs"/>
              </a:defRPr>
            </a:lvl5pPr>
            <a:lvl6pPr marL="2505344" indent="-227759" algn="l" defTabSz="455516" rtl="0" eaLnBrk="1" latinLnBrk="0" hangingPunct="1">
              <a:spcBef>
                <a:spcPct val="20000"/>
              </a:spcBef>
              <a:buFont typeface="Arial"/>
              <a:buChar char="•"/>
              <a:defRPr sz="1993" kern="1200">
                <a:solidFill>
                  <a:schemeClr val="tx1"/>
                </a:solidFill>
                <a:latin typeface="+mn-lt"/>
                <a:ea typeface="+mn-ea"/>
                <a:cs typeface="+mn-cs"/>
              </a:defRPr>
            </a:lvl6pPr>
            <a:lvl7pPr marL="2960860" indent="-227759" algn="l" defTabSz="455516" rtl="0" eaLnBrk="1" latinLnBrk="0" hangingPunct="1">
              <a:spcBef>
                <a:spcPct val="20000"/>
              </a:spcBef>
              <a:buFont typeface="Arial"/>
              <a:buChar char="•"/>
              <a:defRPr sz="1993" kern="1200">
                <a:solidFill>
                  <a:schemeClr val="tx1"/>
                </a:solidFill>
                <a:latin typeface="+mn-lt"/>
                <a:ea typeface="+mn-ea"/>
                <a:cs typeface="+mn-cs"/>
              </a:defRPr>
            </a:lvl7pPr>
            <a:lvl8pPr marL="3416376" indent="-227759" algn="l" defTabSz="455516" rtl="0" eaLnBrk="1" latinLnBrk="0" hangingPunct="1">
              <a:spcBef>
                <a:spcPct val="20000"/>
              </a:spcBef>
              <a:buFont typeface="Arial"/>
              <a:buChar char="•"/>
              <a:defRPr sz="1993" kern="1200">
                <a:solidFill>
                  <a:schemeClr val="tx1"/>
                </a:solidFill>
                <a:latin typeface="+mn-lt"/>
                <a:ea typeface="+mn-ea"/>
                <a:cs typeface="+mn-cs"/>
              </a:defRPr>
            </a:lvl8pPr>
            <a:lvl9pPr marL="3871893" indent="-227759" algn="l" defTabSz="455516" rtl="0" eaLnBrk="1" latinLnBrk="0" hangingPunct="1">
              <a:spcBef>
                <a:spcPct val="20000"/>
              </a:spcBef>
              <a:buFont typeface="Arial"/>
              <a:buChar char="•"/>
              <a:defRPr sz="1993" kern="1200">
                <a:solidFill>
                  <a:schemeClr val="tx1"/>
                </a:solidFill>
                <a:latin typeface="+mn-lt"/>
                <a:ea typeface="+mn-ea"/>
                <a:cs typeface="+mn-cs"/>
              </a:defRPr>
            </a:lvl9pPr>
          </a:lstStyle>
          <a:p>
            <a:pPr indent="-176213">
              <a:spcBef>
                <a:spcPct val="0"/>
              </a:spcBef>
            </a:pPr>
            <a:r>
              <a:rPr lang="en-US" altLang="en-US" sz="2000" dirty="0" err="1"/>
              <a:t>Eg</a:t>
            </a:r>
            <a:r>
              <a:rPr lang="en-US" altLang="en-US" sz="2000" dirty="0"/>
              <a:t>., PACK		0(4,R1),10(3,R1)</a:t>
            </a:r>
          </a:p>
          <a:p>
            <a:pPr indent="-176213">
              <a:spcBef>
                <a:spcPct val="0"/>
              </a:spcBef>
            </a:pPr>
            <a:r>
              <a:rPr lang="en-US" altLang="en-US" sz="2000" dirty="0"/>
              <a:t>Op code – F2 32 10 00 10 0A</a:t>
            </a:r>
          </a:p>
          <a:p>
            <a:pPr indent="-176213">
              <a:spcBef>
                <a:spcPct val="0"/>
              </a:spcBef>
            </a:pPr>
            <a:endParaRPr lang="en-US" altLang="en-US" sz="2000" dirty="0"/>
          </a:p>
          <a:p>
            <a:pPr indent="-176213">
              <a:spcBef>
                <a:spcPct val="0"/>
              </a:spcBef>
            </a:pPr>
            <a:endParaRPr lang="en-US" altLang="en-US" sz="2000" dirty="0"/>
          </a:p>
          <a:p>
            <a:pPr indent="-176213">
              <a:spcBef>
                <a:spcPct val="0"/>
              </a:spcBef>
            </a:pPr>
            <a:endParaRPr lang="en-US" altLang="en-US" sz="2000" dirty="0"/>
          </a:p>
          <a:p>
            <a:pPr indent="-176213">
              <a:spcBef>
                <a:spcPct val="0"/>
              </a:spcBef>
            </a:pPr>
            <a:endParaRPr lang="en-US" altLang="en-US" sz="2000" dirty="0"/>
          </a:p>
          <a:p>
            <a:pPr indent="-176213">
              <a:spcBef>
                <a:spcPct val="0"/>
              </a:spcBef>
            </a:pPr>
            <a:endParaRPr lang="en-US" altLang="en-US" sz="2000" dirty="0"/>
          </a:p>
          <a:p>
            <a:pPr indent="-176213">
              <a:spcBef>
                <a:spcPct val="0"/>
              </a:spcBef>
            </a:pPr>
            <a:endParaRPr lang="en-US" altLang="en-US" sz="2000" dirty="0"/>
          </a:p>
          <a:p>
            <a:pPr indent="-176213">
              <a:spcBef>
                <a:spcPct val="0"/>
              </a:spcBef>
            </a:pPr>
            <a:endParaRPr lang="en-US" altLang="en-US" sz="2000" dirty="0"/>
          </a:p>
          <a:p>
            <a:pPr indent="-176213">
              <a:spcBef>
                <a:spcPct val="0"/>
              </a:spcBef>
            </a:pPr>
            <a:r>
              <a:rPr lang="en-US" altLang="en-US" sz="2000" dirty="0" err="1"/>
              <a:t>Eg</a:t>
            </a:r>
            <a:r>
              <a:rPr lang="en-US" altLang="en-US" sz="2000" dirty="0"/>
              <a:t>., PACK		0(4,R1),0(4,R1)</a:t>
            </a:r>
          </a:p>
          <a:p>
            <a:pPr indent="-176213">
              <a:spcBef>
                <a:spcPct val="0"/>
              </a:spcBef>
            </a:pPr>
            <a:r>
              <a:rPr lang="en-US" altLang="en-US" sz="2000" dirty="0"/>
              <a:t>Op code – F2 33 10 00 10 00</a:t>
            </a:r>
          </a:p>
          <a:p>
            <a:pPr indent="-176213">
              <a:spcBef>
                <a:spcPct val="0"/>
              </a:spcBef>
            </a:pPr>
            <a:endParaRPr lang="en-US" altLang="en-US" sz="2000" dirty="0"/>
          </a:p>
          <a:p>
            <a:pPr indent="-176213">
              <a:spcBef>
                <a:spcPct val="0"/>
              </a:spcBef>
            </a:pPr>
            <a:endParaRPr lang="en-US" altLang="en-US" sz="2000" dirty="0"/>
          </a:p>
        </p:txBody>
      </p:sp>
      <p:pic>
        <p:nvPicPr>
          <p:cNvPr id="6" name="Picture 5"/>
          <p:cNvPicPr>
            <a:picLocks noChangeAspect="1"/>
          </p:cNvPicPr>
          <p:nvPr/>
        </p:nvPicPr>
        <p:blipFill>
          <a:blip r:embed="rId2"/>
          <a:stretch>
            <a:fillRect/>
          </a:stretch>
        </p:blipFill>
        <p:spPr>
          <a:xfrm>
            <a:off x="891263" y="1792846"/>
            <a:ext cx="6230652" cy="1469263"/>
          </a:xfrm>
          <a:prstGeom prst="rect">
            <a:avLst/>
          </a:prstGeom>
        </p:spPr>
      </p:pic>
      <p:pic>
        <p:nvPicPr>
          <p:cNvPr id="7" name="Picture 6"/>
          <p:cNvPicPr>
            <a:picLocks noChangeAspect="1"/>
          </p:cNvPicPr>
          <p:nvPr/>
        </p:nvPicPr>
        <p:blipFill>
          <a:blip r:embed="rId3"/>
          <a:stretch>
            <a:fillRect/>
          </a:stretch>
        </p:blipFill>
        <p:spPr>
          <a:xfrm>
            <a:off x="891263" y="4539040"/>
            <a:ext cx="6230652" cy="1072989"/>
          </a:xfrm>
          <a:prstGeom prst="rect">
            <a:avLst/>
          </a:prstGeom>
        </p:spPr>
      </p:pic>
    </p:spTree>
    <p:extLst>
      <p:ext uri="{BB962C8B-B14F-4D97-AF65-F5344CB8AC3E}">
        <p14:creationId xmlns:p14="http://schemas.microsoft.com/office/powerpoint/2010/main" val="405991858"/>
      </p:ext>
    </p:extLst>
  </p:cSld>
  <p:clrMapOvr>
    <a:masterClrMapping/>
  </p:clrMapOvr>
</p:sld>
</file>

<file path=ppt/theme/theme1.xml><?xml version="1.0" encoding="utf-8"?>
<a:theme xmlns:a="http://schemas.openxmlformats.org/drawingml/2006/main" name="Introduction Slide">
  <a:themeElements>
    <a:clrScheme name="Vair">
      <a:dk1>
        <a:sysClr val="windowText" lastClr="000000"/>
      </a:dk1>
      <a:lt1>
        <a:sysClr val="window" lastClr="FFFFFF"/>
      </a:lt1>
      <a:dk2>
        <a:srgbClr val="202125"/>
      </a:dk2>
      <a:lt2>
        <a:srgbClr val="FFFCFF"/>
      </a:lt2>
      <a:accent1>
        <a:srgbClr val="5CC2BF"/>
      </a:accent1>
      <a:accent2>
        <a:srgbClr val="87C755"/>
      </a:accent2>
      <a:accent3>
        <a:srgbClr val="81725B"/>
      </a:accent3>
      <a:accent4>
        <a:srgbClr val="B0ACA5"/>
      </a:accent4>
      <a:accent5>
        <a:srgbClr val="EE4A4E"/>
      </a:accent5>
      <a:accent6>
        <a:srgbClr val="7E007E"/>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608</TotalTime>
  <Words>2113</Words>
  <Application>Microsoft Office PowerPoint</Application>
  <PresentationFormat>Widescreen</PresentationFormat>
  <Paragraphs>350</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Introduction Slide</vt:lpstr>
      <vt:lpstr>PowerPoint Presentation</vt:lpstr>
      <vt:lpstr>Assembler</vt:lpstr>
      <vt:lpstr>Zoned and Packed Decimal Number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Company>Hewlett 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Topics to be Covered – Day 9</dc:title>
  <dc:creator>Subamalar, Harish</dc:creator>
  <cp:lastModifiedBy>Divyashree S</cp:lastModifiedBy>
  <cp:revision>27</cp:revision>
  <dcterms:created xsi:type="dcterms:W3CDTF">2021-10-06T10:34:21Z</dcterms:created>
  <dcterms:modified xsi:type="dcterms:W3CDTF">2023-05-29T09:27:46Z</dcterms:modified>
</cp:coreProperties>
</file>