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4"/>
    <p:sldMasterId id="2147483837" r:id="rId5"/>
    <p:sldMasterId id="2147483851" r:id="rId6"/>
    <p:sldMasterId id="2147483875" r:id="rId7"/>
  </p:sldMasterIdLst>
  <p:notesMasterIdLst>
    <p:notesMasterId r:id="rId52"/>
  </p:notesMasterIdLst>
  <p:handoutMasterIdLst>
    <p:handoutMasterId r:id="rId53"/>
  </p:handoutMasterIdLst>
  <p:sldIdLst>
    <p:sldId id="570" r:id="rId8"/>
    <p:sldId id="571" r:id="rId9"/>
    <p:sldId id="596" r:id="rId10"/>
    <p:sldId id="572" r:id="rId11"/>
    <p:sldId id="862" r:id="rId12"/>
    <p:sldId id="545" r:id="rId13"/>
    <p:sldId id="546" r:id="rId14"/>
    <p:sldId id="548" r:id="rId15"/>
    <p:sldId id="549" r:id="rId16"/>
    <p:sldId id="550" r:id="rId17"/>
    <p:sldId id="551" r:id="rId18"/>
    <p:sldId id="705" r:id="rId19"/>
    <p:sldId id="706" r:id="rId20"/>
    <p:sldId id="707" r:id="rId21"/>
    <p:sldId id="708" r:id="rId22"/>
    <p:sldId id="709" r:id="rId23"/>
    <p:sldId id="710" r:id="rId24"/>
    <p:sldId id="711" r:id="rId25"/>
    <p:sldId id="673" r:id="rId26"/>
    <p:sldId id="674" r:id="rId27"/>
    <p:sldId id="675" r:id="rId28"/>
    <p:sldId id="676" r:id="rId29"/>
    <p:sldId id="677" r:id="rId30"/>
    <p:sldId id="678" r:id="rId31"/>
    <p:sldId id="679" r:id="rId32"/>
    <p:sldId id="691" r:id="rId33"/>
    <p:sldId id="692" r:id="rId34"/>
    <p:sldId id="693" r:id="rId35"/>
    <p:sldId id="694" r:id="rId36"/>
    <p:sldId id="695" r:id="rId37"/>
    <p:sldId id="696" r:id="rId38"/>
    <p:sldId id="697" r:id="rId39"/>
    <p:sldId id="698" r:id="rId40"/>
    <p:sldId id="699" r:id="rId41"/>
    <p:sldId id="700" r:id="rId42"/>
    <p:sldId id="701" r:id="rId43"/>
    <p:sldId id="702" r:id="rId44"/>
    <p:sldId id="703" r:id="rId45"/>
    <p:sldId id="704" r:id="rId46"/>
    <p:sldId id="687" r:id="rId47"/>
    <p:sldId id="688" r:id="rId48"/>
    <p:sldId id="689" r:id="rId49"/>
    <p:sldId id="690" r:id="rId50"/>
    <p:sldId id="853" r:id="rId51"/>
  </p:sldIdLst>
  <p:sldSz cx="9144000" cy="6858000" type="screen4x3"/>
  <p:notesSz cx="6997700" cy="9282113"/>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C8DD"/>
    <a:srgbClr val="FEDDDA"/>
    <a:srgbClr val="BEDFDE"/>
    <a:srgbClr val="FCA4A2"/>
    <a:srgbClr val="FB674E"/>
    <a:srgbClr val="FCCEB1"/>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2" autoAdjust="0"/>
    <p:restoredTop sz="84416" autoAdjust="0"/>
  </p:normalViewPr>
  <p:slideViewPr>
    <p:cSldViewPr>
      <p:cViewPr varScale="1">
        <p:scale>
          <a:sx n="61" d="100"/>
          <a:sy n="61" d="100"/>
        </p:scale>
        <p:origin x="154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handoutMaster" Target="handoutMasters/handoutMaster1.xml"/><Relationship Id="rId5" Type="http://schemas.openxmlformats.org/officeDocument/2006/relationships/slideMaster" Target="slideMasters/slideMaster2.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4099" name="Rectangle 3"/>
          <p:cNvSpPr>
            <a:spLocks noGrp="1" noChangeArrowheads="1"/>
          </p:cNvSpPr>
          <p:nvPr>
            <p:ph type="dt" sz="quarter" idx="1"/>
          </p:nvPr>
        </p:nvSpPr>
        <p:spPr bwMode="auto">
          <a:xfrm>
            <a:off x="3965575"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4100" name="Rectangle 4"/>
          <p:cNvSpPr>
            <a:spLocks noGrp="1" noChangeArrowheads="1"/>
          </p:cNvSpPr>
          <p:nvPr>
            <p:ph type="ftr" sz="quarter" idx="2"/>
          </p:nvPr>
        </p:nvSpPr>
        <p:spPr bwMode="auto">
          <a:xfrm>
            <a:off x="0"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4101" name="Rectangle 5"/>
          <p:cNvSpPr>
            <a:spLocks noGrp="1" noChangeArrowheads="1"/>
          </p:cNvSpPr>
          <p:nvPr>
            <p:ph type="sldNum" sz="quarter" idx="3"/>
          </p:nvPr>
        </p:nvSpPr>
        <p:spPr bwMode="auto">
          <a:xfrm>
            <a:off x="3965575"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028FAA43-F4B2-4483-BB8B-8E11923A4014}" type="slidenum">
              <a:rPr lang="en-US"/>
              <a:pPr>
                <a:defRPr/>
              </a:pPr>
              <a:t>‹#›</a:t>
            </a:fld>
            <a:endParaRPr lang="en-US"/>
          </a:p>
        </p:txBody>
      </p:sp>
    </p:spTree>
    <p:extLst>
      <p:ext uri="{BB962C8B-B14F-4D97-AF65-F5344CB8AC3E}">
        <p14:creationId xmlns:p14="http://schemas.microsoft.com/office/powerpoint/2010/main" val="596233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2051" name="Rectangle 3"/>
          <p:cNvSpPr>
            <a:spLocks noGrp="1" noChangeArrowheads="1"/>
          </p:cNvSpPr>
          <p:nvPr>
            <p:ph type="dt" idx="1"/>
          </p:nvPr>
        </p:nvSpPr>
        <p:spPr bwMode="auto">
          <a:xfrm>
            <a:off x="3965575"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2052" name="Rectangle 4"/>
          <p:cNvSpPr>
            <a:spLocks noGrp="1" noChangeArrowheads="1"/>
          </p:cNvSpPr>
          <p:nvPr>
            <p:ph type="ftr" sz="quarter" idx="4"/>
          </p:nvPr>
        </p:nvSpPr>
        <p:spPr bwMode="auto">
          <a:xfrm>
            <a:off x="0"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2053" name="Rectangle 5"/>
          <p:cNvSpPr>
            <a:spLocks noGrp="1" noChangeArrowheads="1"/>
          </p:cNvSpPr>
          <p:nvPr>
            <p:ph type="sldNum" sz="quarter" idx="5"/>
          </p:nvPr>
        </p:nvSpPr>
        <p:spPr bwMode="auto">
          <a:xfrm>
            <a:off x="3965575"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E95E53EC-4166-4AD6-86DB-E8F6463635FC}" type="slidenum">
              <a:rPr lang="en-US"/>
              <a:pPr>
                <a:defRPr/>
              </a:pPr>
              <a:t>‹#›</a:t>
            </a:fld>
            <a:endParaRPr lang="en-US"/>
          </a:p>
        </p:txBody>
      </p:sp>
      <p:sp>
        <p:nvSpPr>
          <p:cNvPr id="2054" name="Rectangle 6"/>
          <p:cNvSpPr>
            <a:spLocks noGrp="1" noChangeArrowheads="1"/>
          </p:cNvSpPr>
          <p:nvPr>
            <p:ph type="body" sz="quarter" idx="3"/>
          </p:nvPr>
        </p:nvSpPr>
        <p:spPr bwMode="auto">
          <a:xfrm>
            <a:off x="933450" y="4406900"/>
            <a:ext cx="5130800" cy="4202113"/>
          </a:xfrm>
          <a:prstGeom prst="rect">
            <a:avLst/>
          </a:prstGeom>
          <a:noFill/>
          <a:ln w="9525">
            <a:noFill/>
            <a:miter lim="800000"/>
            <a:headEnd/>
            <a:tailEnd/>
          </a:ln>
          <a:effectLst/>
        </p:spPr>
        <p:txBody>
          <a:bodyPr vert="horz" wrap="square" lIns="93401" tIns="46701" rIns="93401" bIns="4670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9" name="Rectangle 7"/>
          <p:cNvSpPr>
            <a:spLocks noGrp="1" noRot="1" noChangeAspect="1" noChangeArrowheads="1" noTextEdit="1"/>
          </p:cNvSpPr>
          <p:nvPr>
            <p:ph type="sldImg" idx="2"/>
          </p:nvPr>
        </p:nvSpPr>
        <p:spPr bwMode="auto">
          <a:xfrm>
            <a:off x="1162050" y="684213"/>
            <a:ext cx="4672013" cy="35036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02139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CEE2FB27-712A-43F3-8084-FB63D74B99BE}"/>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5DF76A20-37CE-4E52-9F02-61D7D06735DA}"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166915" name="Rectangle 2">
            <a:extLst>
              <a:ext uri="{FF2B5EF4-FFF2-40B4-BE49-F238E27FC236}">
                <a16:creationId xmlns:a16="http://schemas.microsoft.com/office/drawing/2014/main" id="{FB7D7A4F-BA8A-4329-B02A-2EC0F25B522D}"/>
              </a:ext>
            </a:extLst>
          </p:cNvPr>
          <p:cNvSpPr>
            <a:spLocks noGrp="1" noRot="1" noChangeAspect="1" noChangeArrowheads="1" noTextEdit="1"/>
          </p:cNvSpPr>
          <p:nvPr>
            <p:ph type="sldImg"/>
          </p:nvPr>
        </p:nvSpPr>
        <p:spPr>
          <a:solidFill>
            <a:srgbClr val="FFFFFF"/>
          </a:solidFill>
          <a:ln/>
        </p:spPr>
      </p:sp>
      <p:sp>
        <p:nvSpPr>
          <p:cNvPr id="166916" name="Rectangle 3">
            <a:extLst>
              <a:ext uri="{FF2B5EF4-FFF2-40B4-BE49-F238E27FC236}">
                <a16:creationId xmlns:a16="http://schemas.microsoft.com/office/drawing/2014/main" id="{ECC1A798-06F4-4856-ABC5-842BF41769B6}"/>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762CD11B-B29A-49E5-AE1E-159D11EB4A4A}"/>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AB65A90F-A9FE-438E-A714-9457D391F32F}"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93539" name="Rectangle 2">
            <a:extLst>
              <a:ext uri="{FF2B5EF4-FFF2-40B4-BE49-F238E27FC236}">
                <a16:creationId xmlns:a16="http://schemas.microsoft.com/office/drawing/2014/main" id="{AFC48A5B-8664-4F15-B011-C3E836B3567F}"/>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38E279A1-DBDE-402D-BFC7-2987FF361A4D}"/>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7F262356-F7EB-40C6-8F64-6FF4F7E40B65}"/>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D4793755-AB92-4EEF-BC74-4219F7244229}"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95587" name="Rectangle 2">
            <a:extLst>
              <a:ext uri="{FF2B5EF4-FFF2-40B4-BE49-F238E27FC236}">
                <a16:creationId xmlns:a16="http://schemas.microsoft.com/office/drawing/2014/main" id="{7AD52EDD-8612-432E-8E44-03CC96BB170E}"/>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2A6DFFA-6284-4192-9212-4CB6A76D7582}"/>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C536BBEC-4B2D-4786-8AE1-B0C671915C40}"/>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9C4E0A22-94F7-46E1-8247-F9F32F44F8C9}"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99683" name="Rectangle 2">
            <a:extLst>
              <a:ext uri="{FF2B5EF4-FFF2-40B4-BE49-F238E27FC236}">
                <a16:creationId xmlns:a16="http://schemas.microsoft.com/office/drawing/2014/main" id="{003296CA-CA0B-4FC0-91A6-E28A6620DC68}"/>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36E998AD-C438-4F79-858C-7B448658F933}"/>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69F899FE-58A7-43DD-A7EC-7CDCCB000994}"/>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11582876-1387-40D2-9167-959D152134CE}"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202755" name="Rectangle 2">
            <a:extLst>
              <a:ext uri="{FF2B5EF4-FFF2-40B4-BE49-F238E27FC236}">
                <a16:creationId xmlns:a16="http://schemas.microsoft.com/office/drawing/2014/main" id="{DD4F159C-EBE6-4B73-8487-BB61080611C1}"/>
              </a:ext>
            </a:extLst>
          </p:cNvPr>
          <p:cNvSpPr>
            <a:spLocks noGrp="1" noRot="1" noChangeAspect="1" noChangeArrowheads="1" noTextEdit="1"/>
          </p:cNvSpPr>
          <p:nvPr>
            <p:ph type="sldImg"/>
          </p:nvPr>
        </p:nvSpPr>
        <p:spPr>
          <a:ln/>
        </p:spPr>
      </p:sp>
      <p:sp>
        <p:nvSpPr>
          <p:cNvPr id="202756" name="Rectangle 3">
            <a:extLst>
              <a:ext uri="{FF2B5EF4-FFF2-40B4-BE49-F238E27FC236}">
                <a16:creationId xmlns:a16="http://schemas.microsoft.com/office/drawing/2014/main" id="{FACCC554-FEC8-4436-B695-4D62489E6E2C}"/>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9A976E55-589D-4424-B98A-D70D78F72D09}"/>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9667593C-4868-47A1-97F9-BE9DBDFE632D}"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205827" name="Rectangle 2">
            <a:extLst>
              <a:ext uri="{FF2B5EF4-FFF2-40B4-BE49-F238E27FC236}">
                <a16:creationId xmlns:a16="http://schemas.microsoft.com/office/drawing/2014/main" id="{65BF04ED-B3B2-47CD-841E-0C0D824683C1}"/>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A8953137-F61A-4D10-9F3D-96C1621DC22B}"/>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E9048E74-46A5-412A-A6DC-D627AC3BF7C5}"/>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74CDBF2D-9CEE-4824-9ACD-E69C719E26B4}"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8899" name="Rectangle 2">
            <a:extLst>
              <a:ext uri="{FF2B5EF4-FFF2-40B4-BE49-F238E27FC236}">
                <a16:creationId xmlns:a16="http://schemas.microsoft.com/office/drawing/2014/main" id="{E2D14AFD-1D4C-4533-971B-F672B2EFCFDA}"/>
              </a:ext>
            </a:extLst>
          </p:cNvPr>
          <p:cNvSpPr>
            <a:spLocks noGrp="1" noRot="1" noChangeAspect="1" noChangeArrowheads="1" noTextEdit="1"/>
          </p:cNvSpPr>
          <p:nvPr>
            <p:ph type="sldImg"/>
          </p:nvPr>
        </p:nvSpPr>
        <p:spPr>
          <a:ln/>
        </p:spPr>
      </p:sp>
      <p:sp>
        <p:nvSpPr>
          <p:cNvPr id="208900" name="Rectangle 3">
            <a:extLst>
              <a:ext uri="{FF2B5EF4-FFF2-40B4-BE49-F238E27FC236}">
                <a16:creationId xmlns:a16="http://schemas.microsoft.com/office/drawing/2014/main" id="{349AD7A2-A68C-4938-B9A4-A5F131529F74}"/>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4EF8EFEF-CA4B-4D06-8A01-EBC07ECAC503}"/>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B1011597-0B14-42FB-8269-E174C64A843F}"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211971" name="Rectangle 2">
            <a:extLst>
              <a:ext uri="{FF2B5EF4-FFF2-40B4-BE49-F238E27FC236}">
                <a16:creationId xmlns:a16="http://schemas.microsoft.com/office/drawing/2014/main" id="{B94DFEF2-F300-41C9-B124-CC278CACD107}"/>
              </a:ext>
            </a:extLst>
          </p:cNvPr>
          <p:cNvSpPr>
            <a:spLocks noGrp="1" noRot="1" noChangeAspect="1" noChangeArrowheads="1" noTextEdit="1"/>
          </p:cNvSpPr>
          <p:nvPr>
            <p:ph type="sldImg"/>
          </p:nvPr>
        </p:nvSpPr>
        <p:spPr>
          <a:ln/>
        </p:spPr>
      </p:sp>
      <p:sp>
        <p:nvSpPr>
          <p:cNvPr id="211972" name="Rectangle 3">
            <a:extLst>
              <a:ext uri="{FF2B5EF4-FFF2-40B4-BE49-F238E27FC236}">
                <a16:creationId xmlns:a16="http://schemas.microsoft.com/office/drawing/2014/main" id="{385B6E50-B7D1-4991-AC6C-C9F85EBD6A3B}"/>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id="{C7C0751F-8D61-4151-96E6-AF227D0F7D6F}"/>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B4C5BE57-CA19-4532-A288-9C4891E3B817}"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215043" name="Rectangle 2">
            <a:extLst>
              <a:ext uri="{FF2B5EF4-FFF2-40B4-BE49-F238E27FC236}">
                <a16:creationId xmlns:a16="http://schemas.microsoft.com/office/drawing/2014/main" id="{C9C3123B-9766-4A60-B4AD-E0388FD042A0}"/>
              </a:ext>
            </a:extLst>
          </p:cNvPr>
          <p:cNvSpPr>
            <a:spLocks noGrp="1" noRot="1" noChangeAspect="1" noChangeArrowheads="1" noTextEdit="1"/>
          </p:cNvSpPr>
          <p:nvPr>
            <p:ph type="sldImg"/>
          </p:nvPr>
        </p:nvSpPr>
        <p:spPr>
          <a:ln/>
        </p:spPr>
      </p:sp>
      <p:sp>
        <p:nvSpPr>
          <p:cNvPr id="215044" name="Rectangle 3">
            <a:extLst>
              <a:ext uri="{FF2B5EF4-FFF2-40B4-BE49-F238E27FC236}">
                <a16:creationId xmlns:a16="http://schemas.microsoft.com/office/drawing/2014/main" id="{52231BFE-7EEE-4A16-B8C8-EA1521604DBE}"/>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id="{A9F9E546-5A95-448A-92E3-D26F45C8C10E}"/>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B9E5578C-3D23-4D44-822A-93CE2E57707A}"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217091" name="Rectangle 2">
            <a:extLst>
              <a:ext uri="{FF2B5EF4-FFF2-40B4-BE49-F238E27FC236}">
                <a16:creationId xmlns:a16="http://schemas.microsoft.com/office/drawing/2014/main" id="{A7AC4BCA-16C9-462D-8CA4-38BA3532D5D8}"/>
              </a:ext>
            </a:extLst>
          </p:cNvPr>
          <p:cNvSpPr>
            <a:spLocks noGrp="1" noRot="1" noChangeAspect="1" noChangeArrowheads="1" noTextEdit="1"/>
          </p:cNvSpPr>
          <p:nvPr>
            <p:ph type="sldImg"/>
          </p:nvPr>
        </p:nvSpPr>
        <p:spPr>
          <a:ln/>
        </p:spPr>
      </p:sp>
      <p:sp>
        <p:nvSpPr>
          <p:cNvPr id="217092" name="Rectangle 3">
            <a:extLst>
              <a:ext uri="{FF2B5EF4-FFF2-40B4-BE49-F238E27FC236}">
                <a16:creationId xmlns:a16="http://schemas.microsoft.com/office/drawing/2014/main" id="{476D05AB-32BB-48CA-8F79-B498E3C136E4}"/>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a:extLst>
              <a:ext uri="{FF2B5EF4-FFF2-40B4-BE49-F238E27FC236}">
                <a16:creationId xmlns:a16="http://schemas.microsoft.com/office/drawing/2014/main" id="{6A7E5F00-A52B-4E92-AE54-18B9824CDB3D}"/>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21D7D8FB-CF6F-4E6A-B3DE-99ECF2FEEA2E}"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220163" name="Rectangle 2">
            <a:extLst>
              <a:ext uri="{FF2B5EF4-FFF2-40B4-BE49-F238E27FC236}">
                <a16:creationId xmlns:a16="http://schemas.microsoft.com/office/drawing/2014/main" id="{423C186B-5DDD-4047-BA92-DDE84B98B403}"/>
              </a:ext>
            </a:extLst>
          </p:cNvPr>
          <p:cNvSpPr>
            <a:spLocks noGrp="1" noRot="1" noChangeAspect="1" noChangeArrowheads="1" noTextEdit="1"/>
          </p:cNvSpPr>
          <p:nvPr>
            <p:ph type="sldImg"/>
          </p:nvPr>
        </p:nvSpPr>
        <p:spPr>
          <a:ln/>
        </p:spPr>
      </p:sp>
      <p:sp>
        <p:nvSpPr>
          <p:cNvPr id="220164" name="Rectangle 3">
            <a:extLst>
              <a:ext uri="{FF2B5EF4-FFF2-40B4-BE49-F238E27FC236}">
                <a16:creationId xmlns:a16="http://schemas.microsoft.com/office/drawing/2014/main" id="{04666A8F-DBB6-4147-B3C9-25C130F5C1A5}"/>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C016EC1D-FBED-4440-976D-2102512713F0}"/>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D29AC6CE-0BEE-4BFF-9C41-0A8C47A221E1}"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169987" name="Rectangle 2">
            <a:extLst>
              <a:ext uri="{FF2B5EF4-FFF2-40B4-BE49-F238E27FC236}">
                <a16:creationId xmlns:a16="http://schemas.microsoft.com/office/drawing/2014/main" id="{53534428-DB95-426A-BDFD-33530AAB9B38}"/>
              </a:ext>
            </a:extLst>
          </p:cNvPr>
          <p:cNvSpPr>
            <a:spLocks noGrp="1" noRot="1" noChangeAspect="1" noChangeArrowheads="1" noTextEdit="1"/>
          </p:cNvSpPr>
          <p:nvPr>
            <p:ph type="sldImg"/>
          </p:nvPr>
        </p:nvSpPr>
        <p:spPr>
          <a:solidFill>
            <a:srgbClr val="FFFFFF"/>
          </a:solidFill>
          <a:ln/>
        </p:spPr>
      </p:sp>
      <p:sp>
        <p:nvSpPr>
          <p:cNvPr id="169988" name="Rectangle 3">
            <a:extLst>
              <a:ext uri="{FF2B5EF4-FFF2-40B4-BE49-F238E27FC236}">
                <a16:creationId xmlns:a16="http://schemas.microsoft.com/office/drawing/2014/main" id="{79110864-B229-45C8-8B5D-87FB6C4338D2}"/>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92117F10-2ACE-43A3-A821-745E92D22DE7}"/>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5F50D545-1C54-4B35-8B9C-D09E811E0B84}"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223235" name="Rectangle 2">
            <a:extLst>
              <a:ext uri="{FF2B5EF4-FFF2-40B4-BE49-F238E27FC236}">
                <a16:creationId xmlns:a16="http://schemas.microsoft.com/office/drawing/2014/main" id="{EF0E0256-8108-4109-A502-A8B2A47C46B4}"/>
              </a:ext>
            </a:extLst>
          </p:cNvPr>
          <p:cNvSpPr>
            <a:spLocks noGrp="1" noRot="1" noChangeAspect="1" noChangeArrowheads="1" noTextEdit="1"/>
          </p:cNvSpPr>
          <p:nvPr>
            <p:ph type="sldImg"/>
          </p:nvPr>
        </p:nvSpPr>
        <p:spPr>
          <a:ln/>
        </p:spPr>
      </p:sp>
      <p:sp>
        <p:nvSpPr>
          <p:cNvPr id="223236" name="Rectangle 3">
            <a:extLst>
              <a:ext uri="{FF2B5EF4-FFF2-40B4-BE49-F238E27FC236}">
                <a16:creationId xmlns:a16="http://schemas.microsoft.com/office/drawing/2014/main" id="{E532E252-9672-4F75-8CF4-A01528C09466}"/>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C35361D4-0274-42AF-B07F-30B88571F3D0}"/>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DEE185AC-CC6A-48EE-B87E-AF382BFF9FAB}"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73059" name="Rectangle 2">
            <a:extLst>
              <a:ext uri="{FF2B5EF4-FFF2-40B4-BE49-F238E27FC236}">
                <a16:creationId xmlns:a16="http://schemas.microsoft.com/office/drawing/2014/main" id="{B1524B50-5434-47AF-9693-C828C4CDD6B1}"/>
              </a:ext>
            </a:extLst>
          </p:cNvPr>
          <p:cNvSpPr>
            <a:spLocks noGrp="1" noRot="1" noChangeAspect="1" noChangeArrowheads="1" noTextEdit="1"/>
          </p:cNvSpPr>
          <p:nvPr>
            <p:ph type="sldImg"/>
          </p:nvPr>
        </p:nvSpPr>
        <p:spPr>
          <a:solidFill>
            <a:srgbClr val="FFFFFF"/>
          </a:solidFill>
          <a:ln/>
        </p:spPr>
      </p:sp>
      <p:sp>
        <p:nvSpPr>
          <p:cNvPr id="173060" name="Rectangle 3">
            <a:extLst>
              <a:ext uri="{FF2B5EF4-FFF2-40B4-BE49-F238E27FC236}">
                <a16:creationId xmlns:a16="http://schemas.microsoft.com/office/drawing/2014/main" id="{6FC60947-9B0B-4E22-801F-3E492C498F51}"/>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dirty="0"/>
              <a:t>-9/-4 =&gt; 2,-1</a:t>
            </a:r>
          </a:p>
          <a:p>
            <a:pPr eaLnBrk="1" hangingPunct="1"/>
            <a:r>
              <a:rPr lang="en-AU" altLang="en-US" dirty="0"/>
              <a:t>9/4 =&gt; 2,1</a:t>
            </a:r>
          </a:p>
          <a:p>
            <a:pPr eaLnBrk="1" hangingPunct="1"/>
            <a:r>
              <a:rPr lang="en-AU" altLang="en-US" dirty="0"/>
              <a:t>9/-4 =&gt; -2,1</a:t>
            </a:r>
          </a:p>
          <a:p>
            <a:pPr eaLnBrk="1" hangingPunct="1"/>
            <a:r>
              <a:rPr lang="en-AU" altLang="en-US" dirty="0"/>
              <a:t>-9/4 =&gt; -2,-1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178AAB32-0FF3-408C-AB7E-FFBB596C35CF}"/>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F3470F73-281C-4270-803F-24637F027EEE}"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176131" name="Rectangle 2">
            <a:extLst>
              <a:ext uri="{FF2B5EF4-FFF2-40B4-BE49-F238E27FC236}">
                <a16:creationId xmlns:a16="http://schemas.microsoft.com/office/drawing/2014/main" id="{F3650F58-D0DF-42D0-B80C-CB80A2BCEB71}"/>
              </a:ext>
            </a:extLst>
          </p:cNvPr>
          <p:cNvSpPr>
            <a:spLocks noGrp="1" noRot="1" noChangeAspect="1" noChangeArrowheads="1" noTextEdit="1"/>
          </p:cNvSpPr>
          <p:nvPr>
            <p:ph type="sldImg"/>
          </p:nvPr>
        </p:nvSpPr>
        <p:spPr>
          <a:ln/>
        </p:spPr>
      </p:sp>
      <p:sp>
        <p:nvSpPr>
          <p:cNvPr id="176132" name="Rectangle 3">
            <a:extLst>
              <a:ext uri="{FF2B5EF4-FFF2-40B4-BE49-F238E27FC236}">
                <a16:creationId xmlns:a16="http://schemas.microsoft.com/office/drawing/2014/main" id="{265462D7-53DC-42CD-A664-50D1B2CC01A9}"/>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DE3D7E2B-86A0-4027-9D49-FA6053CBAB29}"/>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00DDC1C7-8052-424C-9D20-F95628AFA2AD}"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79203" name="Rectangle 2">
            <a:extLst>
              <a:ext uri="{FF2B5EF4-FFF2-40B4-BE49-F238E27FC236}">
                <a16:creationId xmlns:a16="http://schemas.microsoft.com/office/drawing/2014/main" id="{CED7E83E-7C54-42DE-9F10-4504E58AF62F}"/>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E666A049-757C-4707-96A1-DF54B68D7259}"/>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40CB3974-53C2-4935-987C-528267D1CAF5}"/>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BD89EC91-670B-4BEE-9D70-B1DD24783697}"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82275" name="Rectangle 2">
            <a:extLst>
              <a:ext uri="{FF2B5EF4-FFF2-40B4-BE49-F238E27FC236}">
                <a16:creationId xmlns:a16="http://schemas.microsoft.com/office/drawing/2014/main" id="{57592E98-0C28-44AA-89B9-8120D450983E}"/>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C29E139C-7D2A-4AF0-9131-EAD4DCDBFFE6}"/>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988CEDF0-0053-42EC-9E3F-331FFEB113CE}"/>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62363659-4E60-4DDF-90E5-1005C96EACC7}"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84323" name="Rectangle 2">
            <a:extLst>
              <a:ext uri="{FF2B5EF4-FFF2-40B4-BE49-F238E27FC236}">
                <a16:creationId xmlns:a16="http://schemas.microsoft.com/office/drawing/2014/main" id="{B5399113-5368-4228-A1E8-799AF8E8EF25}"/>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1B063579-8B84-4BD1-B11E-A7D2270D30AB}"/>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C531ABBF-9C77-47A9-A385-4A02E47AB70E}"/>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8071A6F7-259F-4327-9CC9-DC1FA5C8E7DB}"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87395" name="Rectangle 2">
            <a:extLst>
              <a:ext uri="{FF2B5EF4-FFF2-40B4-BE49-F238E27FC236}">
                <a16:creationId xmlns:a16="http://schemas.microsoft.com/office/drawing/2014/main" id="{52AE6AF7-50EF-4115-B3C9-27FB8A43F06E}"/>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1FC2BFC4-17E5-458F-8DD4-C1926C539D34}"/>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BA152D9A-6A6F-40A2-AE96-A7318D4855A7}"/>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2615D836-CC18-4C1C-8C0F-5BF4710E46A2}"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90467" name="Rectangle 2">
            <a:extLst>
              <a:ext uri="{FF2B5EF4-FFF2-40B4-BE49-F238E27FC236}">
                <a16:creationId xmlns:a16="http://schemas.microsoft.com/office/drawing/2014/main" id="{64B7195C-12BA-485F-8B29-8E687DE7AE01}"/>
              </a:ext>
            </a:extLst>
          </p:cNvPr>
          <p:cNvSpPr>
            <a:spLocks noGrp="1" noRot="1" noChangeAspect="1" noChangeArrowheads="1" noTextEdit="1"/>
          </p:cNvSpPr>
          <p:nvPr>
            <p:ph type="sldImg"/>
          </p:nvPr>
        </p:nvSpPr>
        <p:spPr>
          <a:ln/>
        </p:spPr>
      </p:sp>
      <p:sp>
        <p:nvSpPr>
          <p:cNvPr id="190468" name="Rectangle 3">
            <a:extLst>
              <a:ext uri="{FF2B5EF4-FFF2-40B4-BE49-F238E27FC236}">
                <a16:creationId xmlns:a16="http://schemas.microsoft.com/office/drawing/2014/main" id="{06905CE4-4CD5-4B04-AEC8-02972F96B310}"/>
              </a:ext>
            </a:extLst>
          </p:cNvPr>
          <p:cNvSpPr>
            <a:spLocks noGrp="1" noChangeArrowheads="1"/>
          </p:cNvSpPr>
          <p:nvPr>
            <p:ph type="body" idx="1"/>
          </p:nvPr>
        </p:nvSpPr>
        <p:spPr>
          <a:noFill/>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4.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dirty="0"/>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548104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p:nvCxnSpPr>
        <p:spPr bwMode="auto">
          <a:xfrm>
            <a:off x="4463276" y="1640200"/>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p:nvCxnSpPr>
        <p:spPr bwMode="auto">
          <a:xfrm>
            <a:off x="3"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3"/>
            <a:ext cx="3732213" cy="1890183"/>
          </a:xfrm>
          <a:prstGeom prst="rect">
            <a:avLst/>
          </a:prstGeom>
        </p:spPr>
        <p:txBody>
          <a:bodyPr/>
          <a:lstStyle>
            <a:lvl1pPr marL="0" indent="0" algn="ctr">
              <a:buNone/>
              <a:defRPr sz="1793"/>
            </a:lvl1pPr>
          </a:lstStyle>
          <a:p>
            <a:r>
              <a:rPr lang="en-US" dirty="0"/>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0" y="4438653"/>
            <a:ext cx="2173648" cy="1631949"/>
          </a:xfrm>
          <a:prstGeom prst="rect">
            <a:avLst/>
          </a:prstGeom>
        </p:spPr>
        <p:txBody>
          <a:bodyPr/>
          <a:lstStyle>
            <a:lvl1pPr marL="0" indent="0" algn="ctr">
              <a:buNone/>
              <a:defRPr sz="1793"/>
            </a:lvl1pPr>
          </a:lstStyle>
          <a:p>
            <a:r>
              <a:rPr lang="en-US" dirty="0"/>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3"/>
            <a:ext cx="2084840" cy="1631949"/>
          </a:xfrm>
          <a:prstGeom prst="rect">
            <a:avLst/>
          </a:prstGeom>
        </p:spPr>
        <p:txBody>
          <a:bodyPr/>
          <a:lstStyle>
            <a:lvl1pPr marL="0" indent="0" algn="ctr">
              <a:buNone/>
              <a:defRPr sz="1793"/>
            </a:lvl1pPr>
          </a:lstStyle>
          <a:p>
            <a:r>
              <a:rPr lang="en-US" dirty="0"/>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174336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p:nvSpPr>
        <p:spPr>
          <a:xfrm>
            <a:off x="4541528"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4" name="Rectangle 23">
            <a:extLst>
              <a:ext uri="{FF2B5EF4-FFF2-40B4-BE49-F238E27FC236}">
                <a16:creationId xmlns:a16="http://schemas.microsoft.com/office/drawing/2014/main" id="{294EFACE-1EE1-AA4F-AE43-986E9E8887C7}"/>
              </a:ext>
            </a:extLst>
          </p:cNvPr>
          <p:cNvSpPr/>
          <p:nvPr/>
        </p:nvSpPr>
        <p:spPr>
          <a:xfrm>
            <a:off x="252481" y="868883"/>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1" y="882065"/>
            <a:ext cx="3710387" cy="1522737"/>
          </a:xfrm>
          <a:prstGeom prst="rect">
            <a:avLst/>
          </a:prstGeom>
        </p:spPr>
        <p:txBody>
          <a:bodyPr/>
          <a:lstStyle>
            <a:lvl1pPr>
              <a:defRPr sz="1050"/>
            </a:lvl1pPr>
          </a:lstStyle>
          <a:p>
            <a:r>
              <a:rPr lang="en-IN" dirty="0"/>
              <a:t>DUMMY TEXT FOR SAMPLE - </a:t>
            </a:r>
            <a:r>
              <a:rPr lang="en-IN" dirty="0" err="1"/>
              <a:t>Editem</a:t>
            </a:r>
            <a:r>
              <a:rPr lang="en-IN" dirty="0"/>
              <a:t> </a:t>
            </a:r>
            <a:r>
              <a:rPr lang="en-IN" dirty="0" err="1"/>
              <a:t>resci</a:t>
            </a:r>
            <a:r>
              <a:rPr lang="en-IN" dirty="0"/>
              <a:t> </a:t>
            </a:r>
            <a:r>
              <a:rPr lang="en-IN" dirty="0" err="1"/>
              <a:t>corestint</a:t>
            </a:r>
            <a:r>
              <a:rPr lang="en-IN" dirty="0"/>
              <a:t> rem ipsum non nonet </a:t>
            </a:r>
            <a:r>
              <a:rPr lang="en-IN" dirty="0" err="1"/>
              <a:t>occum</a:t>
            </a:r>
            <a:r>
              <a:rPr lang="en-IN" dirty="0"/>
              <a:t> </a:t>
            </a:r>
            <a:r>
              <a:rPr lang="en-IN" dirty="0" err="1"/>
              <a:t>quaeraes</a:t>
            </a:r>
            <a:r>
              <a:rPr lang="en-IN" dirty="0"/>
              <a:t> que </a:t>
            </a:r>
            <a:r>
              <a:rPr lang="en-IN" dirty="0" err="1"/>
              <a:t>labo</a:t>
            </a:r>
            <a:r>
              <a:rPr lang="en-IN" dirty="0"/>
              <a:t>. </a:t>
            </a:r>
            <a:r>
              <a:rPr lang="en-IN" dirty="0" err="1"/>
              <a:t>Udant</a:t>
            </a:r>
            <a:r>
              <a:rPr lang="en-IN" dirty="0"/>
              <a:t> </a:t>
            </a:r>
            <a:r>
              <a:rPr lang="en-IN" dirty="0" err="1"/>
              <a:t>quati</a:t>
            </a:r>
            <a:r>
              <a:rPr lang="en-IN" dirty="0"/>
              <a:t> </a:t>
            </a:r>
            <a:r>
              <a:rPr lang="en-IN" dirty="0" err="1"/>
              <a:t>dollab</a:t>
            </a:r>
            <a:r>
              <a:rPr lang="en-IN" dirty="0"/>
              <a:t> </a:t>
            </a:r>
            <a:r>
              <a:rPr lang="en-IN" dirty="0" err="1"/>
              <a:t>invel</a:t>
            </a:r>
            <a:r>
              <a:rPr lang="en-IN" dirty="0"/>
              <a:t> </a:t>
            </a:r>
            <a:r>
              <a:rPr lang="en-IN" dirty="0" err="1"/>
              <a:t>iniendel</a:t>
            </a:r>
            <a:r>
              <a:rPr lang="en-IN" dirty="0"/>
              <a:t> </a:t>
            </a:r>
            <a:r>
              <a:rPr lang="en-IN" dirty="0" err="1"/>
              <a:t>ipiet</a:t>
            </a:r>
            <a:r>
              <a:rPr lang="en-IN" dirty="0"/>
              <a:t> </a:t>
            </a:r>
            <a:r>
              <a:rPr lang="en-IN" dirty="0" err="1"/>
              <a:t>lia</a:t>
            </a:r>
            <a:r>
              <a:rPr lang="en-IN" dirty="0"/>
              <a:t> </a:t>
            </a:r>
            <a:r>
              <a:rPr lang="en-IN" dirty="0" err="1"/>
              <a:t>etur</a:t>
            </a:r>
            <a:r>
              <a:rPr lang="en-IN" dirty="0"/>
              <a:t> </a:t>
            </a:r>
            <a:r>
              <a:rPr lang="en-IN" dirty="0" err="1"/>
              <a:t>adior</a:t>
            </a:r>
            <a:r>
              <a:rPr lang="en-IN" dirty="0"/>
              <a:t> </a:t>
            </a:r>
            <a:r>
              <a:rPr lang="en-IN" dirty="0" err="1"/>
              <a:t>sam</a:t>
            </a:r>
            <a:r>
              <a:rPr lang="en-IN" dirty="0"/>
              <a:t> </a:t>
            </a:r>
            <a:r>
              <a:rPr lang="en-IN" dirty="0" err="1"/>
              <a:t>ute</a:t>
            </a:r>
            <a:r>
              <a:rPr lang="en-IN" dirty="0"/>
              <a:t> </a:t>
            </a:r>
            <a:r>
              <a:rPr lang="en-IN" dirty="0" err="1"/>
              <a:t>voluptatur</a:t>
            </a:r>
            <a:r>
              <a:rPr lang="en-IN" dirty="0"/>
              <a:t> </a:t>
            </a:r>
            <a:r>
              <a:rPr lang="en-IN" dirty="0" err="1"/>
              <a:t>aspieni</a:t>
            </a:r>
            <a:r>
              <a:rPr lang="en-IN" dirty="0"/>
              <a:t> </a:t>
            </a:r>
            <a:r>
              <a:rPr lang="en-IN" dirty="0" err="1"/>
              <a:t>stemporio</a:t>
            </a:r>
            <a:r>
              <a:rPr lang="en-IN" dirty="0"/>
              <a:t> tem </a:t>
            </a:r>
            <a:r>
              <a:rPr lang="en-IN" dirty="0" err="1"/>
              <a:t>aut</a:t>
            </a:r>
            <a:r>
              <a:rPr lang="en-IN" dirty="0"/>
              <a:t> </a:t>
            </a:r>
            <a:r>
              <a:rPr lang="en-IN" dirty="0" err="1"/>
              <a:t>quiant</a:t>
            </a:r>
            <a:r>
              <a:rPr lang="en-IN" dirty="0"/>
              <a:t> </a:t>
            </a:r>
            <a:r>
              <a:rPr lang="en-IN" dirty="0" err="1"/>
              <a:t>alitio</a:t>
            </a:r>
            <a:r>
              <a:rPr lang="en-IN" dirty="0"/>
              <a:t> </a:t>
            </a:r>
            <a:r>
              <a:rPr lang="en-IN" dirty="0" err="1"/>
              <a:t>magnimp</a:t>
            </a:r>
            <a:r>
              <a:rPr lang="en-IN" dirty="0"/>
              <a:t> </a:t>
            </a:r>
            <a:r>
              <a:rPr lang="en-IN" dirty="0" err="1"/>
              <a:t>orpore</a:t>
            </a:r>
            <a:r>
              <a:rPr lang="en-IN" dirty="0"/>
              <a:t> </a:t>
            </a:r>
            <a:r>
              <a:rPr lang="en-IN" dirty="0" err="1"/>
              <a:t>ilitae</a:t>
            </a:r>
            <a:r>
              <a:rPr lang="en-IN" dirty="0"/>
              <a:t> </a:t>
            </a:r>
            <a:r>
              <a:rPr lang="en-IN" dirty="0" err="1"/>
              <a:t>aperaerspid</a:t>
            </a:r>
            <a:r>
              <a:rPr lang="en-IN" dirty="0"/>
              <a:t> </a:t>
            </a:r>
            <a:r>
              <a:rPr lang="en-IN" dirty="0" err="1"/>
              <a:t>ut</a:t>
            </a:r>
            <a:r>
              <a:rPr lang="en-IN" dirty="0"/>
              <a:t> </a:t>
            </a:r>
            <a:r>
              <a:rPr lang="en-IN" dirty="0" err="1"/>
              <a:t>dici</a:t>
            </a:r>
            <a:r>
              <a:rPr lang="en-IN" dirty="0"/>
              <a:t> </a:t>
            </a:r>
            <a:r>
              <a:rPr lang="en-IN" dirty="0" err="1"/>
              <a:t>sequi</a:t>
            </a:r>
            <a:r>
              <a:rPr lang="en-IN" dirty="0"/>
              <a:t> </a:t>
            </a:r>
            <a:r>
              <a:rPr lang="en-IN" dirty="0" err="1"/>
              <a:t>nonsequi</a:t>
            </a:r>
            <a:r>
              <a:rPr lang="en-IN" dirty="0"/>
              <a:t> </a:t>
            </a:r>
            <a:r>
              <a:rPr lang="en-IN" dirty="0" err="1"/>
              <a:t>dolorem</a:t>
            </a:r>
            <a:r>
              <a:rPr lang="en-IN" dirty="0"/>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4" y="882650"/>
            <a:ext cx="4275137" cy="2455334"/>
          </a:xfrm>
          <a:prstGeom prst="rect">
            <a:avLst/>
          </a:prstGeom>
        </p:spPr>
        <p:txBody>
          <a:bodyPr/>
          <a:lstStyle>
            <a:lvl1pPr marL="0" indent="0" algn="l">
              <a:buNone/>
              <a:defRPr sz="1050"/>
            </a:lvl1pPr>
          </a:lstStyle>
          <a:p>
            <a:endParaRPr lang="en-US" dirty="0"/>
          </a:p>
        </p:txBody>
      </p:sp>
      <p:sp>
        <p:nvSpPr>
          <p:cNvPr id="18" name="Rectangle 17">
            <a:extLst>
              <a:ext uri="{FF2B5EF4-FFF2-40B4-BE49-F238E27FC236}">
                <a16:creationId xmlns:a16="http://schemas.microsoft.com/office/drawing/2014/main" id="{7340D174-A266-A145-A5D0-E2FF9410FEBF}"/>
              </a:ext>
            </a:extLst>
          </p:cNvPr>
          <p:cNvSpPr/>
          <p:nvPr/>
        </p:nvSpPr>
        <p:spPr>
          <a:xfrm>
            <a:off x="4551364"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8" y="3923435"/>
            <a:ext cx="3863975" cy="2215666"/>
          </a:xfrm>
          <a:prstGeom prst="rect">
            <a:avLst/>
          </a:prstGeom>
        </p:spPr>
        <p:txBody>
          <a:bodyPr/>
          <a:lstStyle>
            <a:lvl1pPr marL="0" indent="0">
              <a:buNone/>
              <a:defRPr sz="1050"/>
            </a:lvl1pPr>
          </a:lstStyle>
          <a:p>
            <a:endParaRPr lang="en-US" dirty="0"/>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4" y="3998385"/>
            <a:ext cx="2043112" cy="2139950"/>
          </a:xfrm>
          <a:prstGeom prst="rect">
            <a:avLst/>
          </a:prstGeom>
        </p:spPr>
        <p:txBody>
          <a:bodyPr/>
          <a:lstStyle>
            <a:lvl1pPr marL="0" indent="0">
              <a:buNone/>
              <a:defRPr sz="1050"/>
            </a:lvl1pPr>
          </a:lstStyle>
          <a:p>
            <a:endParaRPr lang="en-US" dirty="0"/>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4" y="3998385"/>
            <a:ext cx="2043112" cy="2139950"/>
          </a:xfrm>
          <a:prstGeom prst="rect">
            <a:avLst/>
          </a:prstGeom>
        </p:spPr>
        <p:txBody>
          <a:bodyPr/>
          <a:lstStyle>
            <a:lvl1pPr marL="0" indent="0">
              <a:buNone/>
              <a:defRPr sz="1050"/>
            </a:lvl1pPr>
          </a:lstStyle>
          <a:p>
            <a:endParaRPr lang="en-US" dirty="0"/>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4" y="2404535"/>
            <a:ext cx="3710384" cy="933451"/>
          </a:xfrm>
          <a:prstGeom prst="rect">
            <a:avLst/>
          </a:prstGeom>
        </p:spPr>
        <p:txBody>
          <a:bodyPr/>
          <a:lstStyle>
            <a:lvl1pPr marL="0" indent="0">
              <a:buNone/>
              <a:defRPr sz="1050"/>
            </a:lvl1pPr>
          </a:lstStyle>
          <a:p>
            <a:endParaRPr lang="en-US" dirty="0"/>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0" y="3648076"/>
            <a:ext cx="3863579" cy="207963"/>
          </a:xfrm>
          <a:prstGeom prst="rect">
            <a:avLst/>
          </a:prstGeom>
        </p:spPr>
        <p:txBody>
          <a:bodyPr/>
          <a:lstStyle>
            <a:lvl1pPr marL="0" indent="0" algn="ctr">
              <a:buNone/>
              <a:defRPr sz="1200" b="1">
                <a:solidFill>
                  <a:srgbClr val="B51E6A"/>
                </a:solidFill>
              </a:defRPr>
            </a:lvl1pPr>
          </a:lstStyle>
          <a:p>
            <a:pPr lvl="0"/>
            <a:r>
              <a:rPr lang="en-US" dirty="0"/>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5" y="3648076"/>
            <a:ext cx="3863579" cy="207963"/>
          </a:xfrm>
          <a:prstGeom prst="rect">
            <a:avLst/>
          </a:prstGeom>
        </p:spPr>
        <p:txBody>
          <a:bodyPr/>
          <a:lstStyle>
            <a:lvl1pPr marL="0" indent="0" algn="ctr">
              <a:buNone/>
              <a:defRPr sz="1200" b="1">
                <a:solidFill>
                  <a:srgbClr val="B51E6A"/>
                </a:solidFill>
              </a:defRPr>
            </a:lvl1pPr>
          </a:lstStyle>
          <a:p>
            <a:pPr lvl="0"/>
            <a:r>
              <a:rPr lang="en-US" dirty="0"/>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1" y="2175536"/>
            <a:ext cx="3805237" cy="228999"/>
          </a:xfrm>
          <a:prstGeom prst="rect">
            <a:avLst/>
          </a:prstGeom>
        </p:spPr>
        <p:txBody>
          <a:bodyPr/>
          <a:lstStyle>
            <a:lvl1pPr marL="0" indent="0" algn="l">
              <a:buNone/>
              <a:defRPr sz="1200" b="1" baseline="0">
                <a:solidFill>
                  <a:srgbClr val="B51E6A"/>
                </a:solidFill>
              </a:defRPr>
            </a:lvl1pPr>
          </a:lstStyle>
          <a:p>
            <a:pPr lvl="0"/>
            <a:r>
              <a:rPr lang="en-US" dirty="0"/>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10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dirty="0"/>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7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4521459"/>
            <a:ext cx="3867149" cy="1541917"/>
          </a:xfrm>
          <a:prstGeom prst="rect">
            <a:avLst/>
          </a:prstGeom>
        </p:spPr>
        <p:txBody>
          <a:bodyPr/>
          <a:lstStyle>
            <a:lvl1pPr>
              <a:defRPr sz="996"/>
            </a:lvl1pPr>
            <a:lvl2pPr>
              <a:defRPr sz="996"/>
            </a:lvl2pPr>
            <a:lvl3pPr>
              <a:defRPr sz="996"/>
            </a:lvl3pPr>
            <a:lvl4pPr>
              <a:defRPr sz="996"/>
            </a:lvl4pPr>
            <a:lvl5pPr>
              <a:defRPr sz="996"/>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4518246"/>
            <a:ext cx="3867149" cy="1564646"/>
          </a:xfrm>
          <a:prstGeom prst="rect">
            <a:avLst/>
          </a:prstGeom>
        </p:spPr>
        <p:txBody>
          <a:bodyPr/>
          <a:lstStyle>
            <a:lvl1pPr>
              <a:defRPr sz="996"/>
            </a:lvl1pPr>
            <a:lvl2pPr>
              <a:defRPr sz="996"/>
            </a:lvl2pPr>
            <a:lvl3pPr>
              <a:defRPr sz="996"/>
            </a:lvl3pPr>
            <a:lvl4pPr>
              <a:defRPr sz="996"/>
            </a:lvl4pPr>
            <a:lvl5pPr>
              <a:defRPr sz="996"/>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2" y="900725"/>
            <a:ext cx="3867149" cy="3707263"/>
          </a:xfrm>
          <a:prstGeom prst="rect">
            <a:avLst/>
          </a:prstGeom>
        </p:spPr>
        <p:txBody>
          <a:bodyPr/>
          <a:lstStyle>
            <a:lvl1pPr marL="0" indent="0">
              <a:buNone/>
              <a:defRPr sz="1200"/>
            </a:lvl1pPr>
          </a:lstStyle>
          <a:p>
            <a:endParaRPr lang="en-US" dirty="0"/>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1" y="869431"/>
            <a:ext cx="3867149" cy="3763957"/>
          </a:xfrm>
          <a:prstGeom prst="rect">
            <a:avLst/>
          </a:prstGeom>
        </p:spPr>
        <p:txBody>
          <a:bodyPr/>
          <a:lstStyle>
            <a:lvl1pPr marL="0" indent="0">
              <a:buNone/>
              <a:defRPr sz="1200"/>
            </a:lvl1pPr>
          </a:lstStyle>
          <a:p>
            <a:endParaRPr lang="en-US" dirty="0"/>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dirty="0"/>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0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2" y="4491158"/>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2"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2"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p:nvCxnSpPr>
        <p:spPr>
          <a:xfrm>
            <a:off x="460434"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6"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6"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p:nvCxnSpPr>
        <p:spPr>
          <a:xfrm>
            <a:off x="4777457"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dirty="0"/>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1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p:nvSpPr>
        <p:spPr>
          <a:xfrm rot="18900000">
            <a:off x="4218235" y="4143592"/>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p:nvSpPr>
        <p:spPr>
          <a:xfrm rot="18900000">
            <a:off x="4218236" y="2813163"/>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p:nvSpPr>
        <p:spPr>
          <a:xfrm rot="18900000">
            <a:off x="4218237" y="1482729"/>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1" y="20230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37" name="TextBox 36">
            <a:extLst>
              <a:ext uri="{FF2B5EF4-FFF2-40B4-BE49-F238E27FC236}">
                <a16:creationId xmlns:a16="http://schemas.microsoft.com/office/drawing/2014/main" id="{0C8E0ACE-9D4B-4A4C-8143-4B928E30B7C0}"/>
              </a:ext>
            </a:extLst>
          </p:cNvPr>
          <p:cNvSpPr txBox="1"/>
          <p:nvPr/>
        </p:nvSpPr>
        <p:spPr>
          <a:xfrm>
            <a:off x="4344531" y="167343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p:nvSpPr>
        <p:spPr>
          <a:xfrm>
            <a:off x="4344531" y="303455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p:nvSpPr>
        <p:spPr>
          <a:xfrm>
            <a:off x="4344531" y="436847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p:nvSpPr>
        <p:spPr bwMode="auto">
          <a:xfrm rot="2700000">
            <a:off x="3611923" y="1837856"/>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p:nvSpPr>
        <p:spPr bwMode="auto">
          <a:xfrm rot="2700000">
            <a:off x="5200201" y="1825460"/>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p:nvSpPr>
        <p:spPr bwMode="auto">
          <a:xfrm rot="2700000">
            <a:off x="3611924" y="4487995"/>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p:nvSpPr>
        <p:spPr bwMode="auto">
          <a:xfrm rot="2700000">
            <a:off x="5200202" y="3151039"/>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p:nvSpPr>
        <p:spPr bwMode="auto">
          <a:xfrm rot="2700000">
            <a:off x="3611923" y="3154098"/>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p:nvSpPr>
        <p:spPr bwMode="auto">
          <a:xfrm rot="2700000">
            <a:off x="5200202" y="4467726"/>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2"/>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6"/>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1"/>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1"/>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0"/>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6"/>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20-04-2023</a:t>
            </a:fld>
            <a:r>
              <a:rPr lang="en-US" dirty="0"/>
              <a:t> </a:t>
            </a:r>
            <a:r>
              <a:rPr lang="en-US" altLang="en-US" dirty="0"/>
              <a:t>| </a:t>
            </a:r>
            <a:r>
              <a:rPr lang="en-IN" altLang="en-US" dirty="0"/>
              <a:t>© Mphasis 2018  Proprietary and confidential information</a:t>
            </a:r>
            <a:endParaRPr lang="en-US" dirty="0"/>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99809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p:custDataLst>
              <p:tags r:id="rId2"/>
            </p:custDataLst>
          </p:nvPr>
        </p:nvCxnSpPr>
        <p:spPr bwMode="auto">
          <a:xfrm>
            <a:off x="34666"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0"/>
            <a:ext cx="8319972" cy="297139"/>
          </a:xfrm>
          <a:prstGeom prst="rect">
            <a:avLst/>
          </a:prstGeom>
        </p:spPr>
        <p:txBody>
          <a:bodyPr/>
          <a:lstStyle>
            <a:lvl1pPr marL="0" indent="0" algn="ctr">
              <a:buNone/>
              <a:defRPr sz="180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p:nvCxnSpPr>
        <p:spPr>
          <a:xfrm>
            <a:off x="3465871"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p:nvCxnSpPr>
        <p:spPr>
          <a:xfrm>
            <a:off x="45838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p:nvCxnSpPr>
        <p:spPr>
          <a:xfrm>
            <a:off x="45838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p:nvCxnSpPr>
        <p:spPr>
          <a:xfrm>
            <a:off x="3808258"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p:nvCxnSpPr>
        <p:spPr>
          <a:xfrm>
            <a:off x="3808258"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p:nvCxnSpPr>
        <p:spPr>
          <a:xfrm>
            <a:off x="66305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p:nvCxnSpPr>
        <p:spPr>
          <a:xfrm>
            <a:off x="66305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3" name="TextBox 2">
            <a:extLst>
              <a:ext uri="{FF2B5EF4-FFF2-40B4-BE49-F238E27FC236}">
                <a16:creationId xmlns:a16="http://schemas.microsoft.com/office/drawing/2014/main" id="{F6EA2A5F-EE47-0F4B-8C9D-BE7297389568}"/>
              </a:ext>
            </a:extLst>
          </p:cNvPr>
          <p:cNvSpPr txBox="1"/>
          <p:nvPr/>
        </p:nvSpPr>
        <p:spPr>
          <a:xfrm>
            <a:off x="458390"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p:nvSpPr>
        <p:spPr>
          <a:xfrm>
            <a:off x="3774964"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p:nvSpPr>
        <p:spPr>
          <a:xfrm>
            <a:off x="6630591"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p:nvSpPr>
        <p:spPr>
          <a:xfrm>
            <a:off x="458390"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p:nvSpPr>
        <p:spPr>
          <a:xfrm>
            <a:off x="3797449"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p:nvSpPr>
        <p:spPr>
          <a:xfrm>
            <a:off x="6630591"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4"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8"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7"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4"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8"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7"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Tree>
    <p:extLst>
      <p:ext uri="{BB962C8B-B14F-4D97-AF65-F5344CB8AC3E}">
        <p14:creationId xmlns:p14="http://schemas.microsoft.com/office/powerpoint/2010/main" val="3881915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p:nvSpPr>
        <p:spPr bwMode="auto">
          <a:xfrm rot="2700000">
            <a:off x="3865316" y="1790903"/>
            <a:ext cx="931324" cy="702092"/>
          </a:xfrm>
          <a:prstGeom prst="rect">
            <a:avLst/>
          </a:prstGeom>
          <a:solidFill>
            <a:srgbClr val="B51E6A"/>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p:nvSpPr>
        <p:spPr bwMode="auto">
          <a:xfrm rot="2700000">
            <a:off x="4471443" y="2451145"/>
            <a:ext cx="931324" cy="702092"/>
          </a:xfrm>
          <a:prstGeom prst="rect">
            <a:avLst/>
          </a:prstGeom>
          <a:solidFill>
            <a:srgbClr val="814C8D"/>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p:nvSpPr>
        <p:spPr bwMode="auto">
          <a:xfrm rot="2700000">
            <a:off x="3865317" y="4450346"/>
            <a:ext cx="931325" cy="702092"/>
          </a:xfrm>
          <a:prstGeom prst="rect">
            <a:avLst/>
          </a:prstGeom>
          <a:solidFill>
            <a:srgbClr val="C61E57"/>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p:nvSpPr>
        <p:spPr bwMode="auto">
          <a:xfrm rot="2700000">
            <a:off x="3865316" y="3116447"/>
            <a:ext cx="931324" cy="702092"/>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p:nvSpPr>
        <p:spPr bwMode="auto">
          <a:xfrm rot="2700000">
            <a:off x="4471443" y="3781747"/>
            <a:ext cx="931324" cy="702092"/>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p:nvSpPr>
        <p:spPr>
          <a:xfrm>
            <a:off x="4138353" y="1895786"/>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p:nvSpPr>
        <p:spPr>
          <a:xfrm>
            <a:off x="4743137" y="2607740"/>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p:nvSpPr>
        <p:spPr>
          <a:xfrm>
            <a:off x="4138353" y="3256904"/>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p:nvSpPr>
        <p:spPr>
          <a:xfrm>
            <a:off x="4743137" y="3968860"/>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p:nvSpPr>
        <p:spPr>
          <a:xfrm>
            <a:off x="4138353" y="4590825"/>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1" y="1907586"/>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1" y="3197125"/>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1" y="4662509"/>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3" y="5131432"/>
            <a:ext cx="2048729" cy="347133"/>
          </a:xfrm>
          <a:prstGeom prst="rect">
            <a:avLst/>
          </a:prstGeom>
        </p:spPr>
        <p:txBody>
          <a:bodyPr/>
          <a:lstStyle>
            <a:lvl1pPr marL="0" indent="0">
              <a:buNone/>
              <a:defRPr sz="90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dirty="0"/>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dirty="0"/>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dirty="0"/>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9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21429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dirty="0">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dirty="0">
                <a:solidFill>
                  <a:schemeClr val="bg1"/>
                </a:solidFill>
                <a:latin typeface="Calibri" panose="020F0502020204030204" pitchFamily="34" charset="0"/>
                <a:cs typeface="Calibri" panose="020F0502020204030204" pitchFamily="34" charset="0"/>
              </a:rPr>
              <a:t>About </a:t>
            </a:r>
            <a:r>
              <a:rPr lang="en-GB" sz="900" b="1" dirty="0" err="1">
                <a:solidFill>
                  <a:schemeClr val="bg1"/>
                </a:solidFill>
                <a:latin typeface="Calibri" panose="020F0502020204030204" pitchFamily="34" charset="0"/>
                <a:cs typeface="Calibri" panose="020F0502020204030204" pitchFamily="34" charset="0"/>
              </a:rPr>
              <a:t>Mphasis</a:t>
            </a:r>
            <a:endParaRPr lang="en-GB" sz="900" dirty="0">
              <a:solidFill>
                <a:schemeClr val="bg1"/>
              </a:solidFill>
              <a:latin typeface="Calibri" panose="020F0502020204030204" pitchFamily="34" charset="0"/>
              <a:cs typeface="Calibri" panose="020F0502020204030204" pitchFamily="34" charset="0"/>
            </a:endParaRPr>
          </a:p>
          <a:p>
            <a:pPr algn="just"/>
            <a:r>
              <a:rPr lang="en-US" sz="900" u="sng" dirty="0" err="1">
                <a:latin typeface="Calibri" panose="020F0502020204030204" pitchFamily="34" charset="0"/>
                <a:cs typeface="Calibri" panose="020F0502020204030204" pitchFamily="34" charset="0"/>
                <a:hlinkClick r:id="rId2"/>
              </a:rPr>
              <a:t>Mphasis</a:t>
            </a:r>
            <a:r>
              <a:rPr lang="en-US"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and is reflected in the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3"/>
              </a:rPr>
              <a:t>Front2Back</a:t>
            </a:r>
            <a:r>
              <a:rPr lang="en-US" sz="900" dirty="0">
                <a:solidFill>
                  <a:schemeClr val="bg1"/>
                </a:solidFill>
                <a:latin typeface="Calibri" panose="020F0502020204030204" pitchFamily="34" charset="0"/>
                <a:cs typeface="Calibri" panose="020F0502020204030204" pitchFamily="34" charset="0"/>
              </a:rPr>
              <a:t>™ Transformation </a:t>
            </a:r>
            <a:r>
              <a:rPr lang="en-GB" sz="9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dirty="0">
                <a:solidFill>
                  <a:schemeClr val="bg1"/>
                </a:solidFill>
                <a:latin typeface="Calibri" panose="020F0502020204030204" pitchFamily="34" charset="0"/>
                <a:cs typeface="Calibri" panose="020F0502020204030204" pitchFamily="34" charset="0"/>
              </a:rPr>
              <a:t>(C=</a:t>
            </a:r>
            <a:r>
              <a:rPr lang="en-GB" sz="900" u="sng" dirty="0">
                <a:latin typeface="Calibri" panose="020F0502020204030204" pitchFamily="34" charset="0"/>
                <a:cs typeface="Calibri" panose="020F0502020204030204" pitchFamily="34" charset="0"/>
                <a:hlinkClick r:id="rId3"/>
              </a:rPr>
              <a:t>X2C</a:t>
            </a:r>
            <a:r>
              <a:rPr lang="en-US" sz="900" u="sng" baseline="30000" dirty="0">
                <a:latin typeface="Calibri" panose="020F0502020204030204" pitchFamily="34" charset="0"/>
                <a:cs typeface="Calibri" panose="020F0502020204030204" pitchFamily="34" charset="0"/>
                <a:hlinkClick r:id="rId3"/>
              </a:rPr>
              <a:t>2 </a:t>
            </a:r>
            <a:r>
              <a:rPr lang="en-US" sz="900" u="sng" baseline="-25000" dirty="0">
                <a:latin typeface="Calibri" panose="020F0502020204030204" pitchFamily="34" charset="0"/>
                <a:cs typeface="Calibri" panose="020F0502020204030204" pitchFamily="34" charset="0"/>
                <a:hlinkClick r:id="rId3"/>
              </a:rPr>
              <a:t>TM</a:t>
            </a:r>
            <a:r>
              <a:rPr lang="en-GB" sz="900" dirty="0">
                <a:solidFill>
                  <a:schemeClr val="bg1"/>
                </a:solidFill>
                <a:latin typeface="Calibri" panose="020F0502020204030204" pitchFamily="34" charset="0"/>
                <a:cs typeface="Calibri" panose="020F0502020204030204" pitchFamily="34" charset="0"/>
              </a:rPr>
              <a:t>=1) digital experience to clients and their end customers.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dirty="0">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2"/>
              </a:rPr>
              <a:t>here</a:t>
            </a:r>
            <a:r>
              <a:rPr lang="en-GB"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1553658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F5C58DD-A8AA-4E91-AADF-60B4990CD8F2}"/>
              </a:ext>
            </a:extLst>
          </p:cNvPr>
          <p:cNvSpPr>
            <a:spLocks/>
          </p:cNvSpPr>
          <p:nvPr/>
        </p:nvSpPr>
        <p:spPr bwMode="auto">
          <a:xfrm flipH="1">
            <a:off x="36513" y="6553200"/>
            <a:ext cx="304800" cy="276225"/>
          </a:xfrm>
          <a:prstGeom prst="rect">
            <a:avLst/>
          </a:prstGeom>
          <a:noFill/>
          <a:ln>
            <a:noFill/>
          </a:ln>
        </p:spPr>
        <p:txBody>
          <a:bodyPr lIns="45720" rIns="45720">
            <a:spAutoFit/>
          </a:bodyPr>
          <a:lstStyle>
            <a:lvl1pPr marL="92075" indent="-342900">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pPr algn="ctr" eaLnBrk="1" hangingPunct="1">
              <a:buFont typeface="Wingdings" panose="05000000000000000000" pitchFamily="2" charset="2"/>
              <a:buNone/>
              <a:defRPr/>
            </a:pPr>
            <a:fld id="{BD16660C-B3B9-4396-837C-12332A525B27}" type="slidenum">
              <a:rPr lang="en-US" altLang="en-US" sz="1200" smtClean="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defRPr/>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cxnSp>
        <p:nvCxnSpPr>
          <p:cNvPr id="7" name="Straight Connector 6">
            <a:extLst>
              <a:ext uri="{FF2B5EF4-FFF2-40B4-BE49-F238E27FC236}">
                <a16:creationId xmlns:a16="http://schemas.microsoft.com/office/drawing/2014/main" id="{EF58E557-EDAA-47D2-AD91-2EAF0BB2D2C2}"/>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608400" y="1285860"/>
            <a:ext cx="8229600" cy="4840303"/>
          </a:xfrm>
          <a:prstGeom prst="rect">
            <a:avLst/>
          </a:prstGeom>
        </p:spPr>
        <p:txBody>
          <a:bodyPr>
            <a:normAutofit/>
          </a:bodyPr>
          <a:lstStyle>
            <a:lvl1pPr marL="0" indent="-176400">
              <a:lnSpc>
                <a:spcPct val="200000"/>
              </a:lnSpc>
              <a:spcBef>
                <a:spcPts val="0"/>
              </a:spcBef>
              <a:defRPr sz="2000" baseline="0">
                <a:solidFill>
                  <a:srgbClr val="000000"/>
                </a:solidFill>
                <a:latin typeface="+mn-lt"/>
              </a:defRPr>
            </a:lvl1pPr>
            <a:lvl2pPr marL="355600" indent="-190500">
              <a:buFont typeface="Wingdings" pitchFamily="2" charset="2"/>
              <a:buChar char="§"/>
              <a:tabLst>
                <a:tab pos="355600" algn="l"/>
              </a:tabLst>
              <a:defRPr sz="2000" baseline="0">
                <a:solidFill>
                  <a:srgbClr val="000000"/>
                </a:solidFill>
                <a:latin typeface="+mn-lt"/>
              </a:defRPr>
            </a:lvl2pPr>
            <a:lvl3pPr marL="622300" indent="-228600">
              <a:buFont typeface="Calibri" pitchFamily="34" charset="0"/>
              <a:buChar char="‒"/>
              <a:tabLst>
                <a:tab pos="622300" algn="l"/>
              </a:tabLst>
              <a:defRPr sz="2000"/>
            </a:lvl3pPr>
            <a:lvl4pPr marL="533400" indent="-228600">
              <a:buFont typeface="Wingdings" pitchFamily="2" charset="2"/>
              <a:buChar char="§"/>
              <a:defRPr/>
            </a:lvl4pPr>
          </a:lstStyle>
          <a:p>
            <a:pPr lvl="0"/>
            <a:r>
              <a:rPr lang="en-US"/>
              <a:t>Click to edit Master text styles</a:t>
            </a:r>
          </a:p>
          <a:p>
            <a:pPr lvl="1"/>
            <a:r>
              <a:rPr lang="en-US"/>
              <a:t>Second level</a:t>
            </a:r>
          </a:p>
          <a:p>
            <a:pPr lvl="2"/>
            <a:r>
              <a:rPr lang="en-US"/>
              <a:t>Third level</a:t>
            </a:r>
          </a:p>
        </p:txBody>
      </p:sp>
      <p:sp>
        <p:nvSpPr>
          <p:cNvPr id="6" name="Title 14"/>
          <p:cNvSpPr>
            <a:spLocks noGrp="1" noChangeAspect="1"/>
          </p:cNvSpPr>
          <p:nvPr>
            <p:ph type="title"/>
          </p:nvPr>
        </p:nvSpPr>
        <p:spPr>
          <a:xfrm>
            <a:off x="608400" y="116632"/>
            <a:ext cx="6392492" cy="948580"/>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55024040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314509"/>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dirty="0">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dirty="0">
                <a:solidFill>
                  <a:schemeClr val="bg1"/>
                </a:solidFill>
                <a:latin typeface="Calibri" panose="020F0502020204030204" pitchFamily="34" charset="0"/>
                <a:cs typeface="Calibri" panose="020F0502020204030204" pitchFamily="34" charset="0"/>
              </a:rPr>
              <a:t>About </a:t>
            </a:r>
            <a:r>
              <a:rPr lang="en-GB" sz="900" b="1" dirty="0" err="1">
                <a:solidFill>
                  <a:schemeClr val="bg1"/>
                </a:solidFill>
                <a:latin typeface="Calibri" panose="020F0502020204030204" pitchFamily="34" charset="0"/>
                <a:cs typeface="Calibri" panose="020F0502020204030204" pitchFamily="34" charset="0"/>
              </a:rPr>
              <a:t>Mphasis</a:t>
            </a:r>
            <a:endParaRPr lang="en-GB" sz="900" dirty="0">
              <a:solidFill>
                <a:schemeClr val="bg1"/>
              </a:solidFill>
              <a:latin typeface="Calibri" panose="020F0502020204030204" pitchFamily="34" charset="0"/>
              <a:cs typeface="Calibri" panose="020F0502020204030204" pitchFamily="34" charset="0"/>
            </a:endParaRPr>
          </a:p>
          <a:p>
            <a:pPr algn="just"/>
            <a:r>
              <a:rPr lang="en-US" sz="900" u="sng" dirty="0" err="1">
                <a:latin typeface="Calibri" panose="020F0502020204030204" pitchFamily="34" charset="0"/>
                <a:cs typeface="Calibri" panose="020F0502020204030204" pitchFamily="34" charset="0"/>
                <a:hlinkClick r:id="rId2"/>
              </a:rPr>
              <a:t>Mphasis</a:t>
            </a:r>
            <a:r>
              <a:rPr lang="en-US"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and is reflected in the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3"/>
              </a:rPr>
              <a:t>Front2Back</a:t>
            </a:r>
            <a:r>
              <a:rPr lang="en-US" sz="900" dirty="0">
                <a:solidFill>
                  <a:schemeClr val="bg1"/>
                </a:solidFill>
                <a:latin typeface="Calibri" panose="020F0502020204030204" pitchFamily="34" charset="0"/>
                <a:cs typeface="Calibri" panose="020F0502020204030204" pitchFamily="34" charset="0"/>
              </a:rPr>
              <a:t>™ Transformation </a:t>
            </a:r>
            <a:r>
              <a:rPr lang="en-GB" sz="9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dirty="0">
                <a:solidFill>
                  <a:schemeClr val="bg1"/>
                </a:solidFill>
                <a:latin typeface="Calibri" panose="020F0502020204030204" pitchFamily="34" charset="0"/>
                <a:cs typeface="Calibri" panose="020F0502020204030204" pitchFamily="34" charset="0"/>
              </a:rPr>
              <a:t>(C=</a:t>
            </a:r>
            <a:r>
              <a:rPr lang="en-GB" sz="900" u="sng" dirty="0">
                <a:latin typeface="Calibri" panose="020F0502020204030204" pitchFamily="34" charset="0"/>
                <a:cs typeface="Calibri" panose="020F0502020204030204" pitchFamily="34" charset="0"/>
                <a:hlinkClick r:id="rId3"/>
              </a:rPr>
              <a:t>X2C</a:t>
            </a:r>
            <a:r>
              <a:rPr lang="en-US" sz="900" u="sng" baseline="30000" dirty="0">
                <a:latin typeface="Calibri" panose="020F0502020204030204" pitchFamily="34" charset="0"/>
                <a:cs typeface="Calibri" panose="020F0502020204030204" pitchFamily="34" charset="0"/>
                <a:hlinkClick r:id="rId3"/>
              </a:rPr>
              <a:t>2 </a:t>
            </a:r>
            <a:r>
              <a:rPr lang="en-US" sz="900" u="sng" baseline="-25000" dirty="0">
                <a:latin typeface="Calibri" panose="020F0502020204030204" pitchFamily="34" charset="0"/>
                <a:cs typeface="Calibri" panose="020F0502020204030204" pitchFamily="34" charset="0"/>
                <a:hlinkClick r:id="rId3"/>
              </a:rPr>
              <a:t>TM</a:t>
            </a:r>
            <a:r>
              <a:rPr lang="en-GB" sz="900" dirty="0">
                <a:solidFill>
                  <a:schemeClr val="bg1"/>
                </a:solidFill>
                <a:latin typeface="Calibri" panose="020F0502020204030204" pitchFamily="34" charset="0"/>
                <a:cs typeface="Calibri" panose="020F0502020204030204" pitchFamily="34" charset="0"/>
              </a:rPr>
              <a:t>=1) digital experience to clients and their end customers.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dirty="0">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2"/>
              </a:rPr>
              <a:t>here</a:t>
            </a:r>
            <a:r>
              <a:rPr lang="en-GB"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4196267923"/>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dirty="0"/>
              <a:t>Client Logo</a:t>
            </a:r>
          </a:p>
        </p:txBody>
      </p:sp>
    </p:spTree>
    <p:extLst>
      <p:ext uri="{BB962C8B-B14F-4D97-AF65-F5344CB8AC3E}">
        <p14:creationId xmlns:p14="http://schemas.microsoft.com/office/powerpoint/2010/main" val="120928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75474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pic>
        <p:nvPicPr>
          <p:cNvPr id="17" name="Picture Placeholder 6" descr="2.jpg">
            <a:extLst>
              <a:ext uri="{FF2B5EF4-FFF2-40B4-BE49-F238E27FC236}">
                <a16:creationId xmlns:a16="http://schemas.microsoft.com/office/drawing/2014/main" id="{688F9BC3-5FC1-4E4A-A3BE-3754B5A2F5D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18" name="Rounded Rectangle 6">
            <a:extLst>
              <a:ext uri="{FF2B5EF4-FFF2-40B4-BE49-F238E27FC236}">
                <a16:creationId xmlns:a16="http://schemas.microsoft.com/office/drawing/2014/main" id="{F299805D-91AE-4A4E-BD4E-AFFD1FFA3EB4}"/>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19" name="Rounded Rectangle 7">
            <a:extLst>
              <a:ext uri="{FF2B5EF4-FFF2-40B4-BE49-F238E27FC236}">
                <a16:creationId xmlns:a16="http://schemas.microsoft.com/office/drawing/2014/main" id="{CB89025E-27BA-4F57-9D07-D6378A02A47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8" name="Rounded Rectangle 8">
            <a:extLst>
              <a:ext uri="{FF2B5EF4-FFF2-40B4-BE49-F238E27FC236}">
                <a16:creationId xmlns:a16="http://schemas.microsoft.com/office/drawing/2014/main" id="{32A67C6A-A891-4EFD-9A7A-7ED9FFBC8800}"/>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9" name="Text Placeholder 5">
            <a:extLst>
              <a:ext uri="{FF2B5EF4-FFF2-40B4-BE49-F238E27FC236}">
                <a16:creationId xmlns:a16="http://schemas.microsoft.com/office/drawing/2014/main" id="{0222A9BD-3446-4EB5-A3A0-91CEC1DE7A2F}"/>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30" name="Picture 29">
            <a:extLst>
              <a:ext uri="{FF2B5EF4-FFF2-40B4-BE49-F238E27FC236}">
                <a16:creationId xmlns:a16="http://schemas.microsoft.com/office/drawing/2014/main" id="{6DFDADE7-3753-434E-86CE-DDEAE580190D}"/>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grpSp>
        <p:nvGrpSpPr>
          <p:cNvPr id="31" name="Group 30">
            <a:extLst>
              <a:ext uri="{FF2B5EF4-FFF2-40B4-BE49-F238E27FC236}">
                <a16:creationId xmlns:a16="http://schemas.microsoft.com/office/drawing/2014/main" id="{1BDBF60E-384B-4481-A075-75A4C57F6532}"/>
              </a:ext>
            </a:extLst>
          </p:cNvPr>
          <p:cNvGrpSpPr/>
          <p:nvPr userDrawn="1"/>
        </p:nvGrpSpPr>
        <p:grpSpPr>
          <a:xfrm>
            <a:off x="3763340" y="3487258"/>
            <a:ext cx="1632450" cy="638043"/>
            <a:chOff x="5043597" y="3487257"/>
            <a:chExt cx="2176600" cy="638043"/>
          </a:xfrm>
        </p:grpSpPr>
        <p:cxnSp>
          <p:nvCxnSpPr>
            <p:cNvPr id="32" name="Straight Connector 31">
              <a:extLst>
                <a:ext uri="{FF2B5EF4-FFF2-40B4-BE49-F238E27FC236}">
                  <a16:creationId xmlns:a16="http://schemas.microsoft.com/office/drawing/2014/main" id="{DA2834C1-D2F5-4B8B-83C7-D47835E0F0D2}"/>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1858698-AA4D-4E48-8663-362960BF9894}"/>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a:hlinkClick r:id="rId4"/>
              <a:extLst>
                <a:ext uri="{FF2B5EF4-FFF2-40B4-BE49-F238E27FC236}">
                  <a16:creationId xmlns:a16="http://schemas.microsoft.com/office/drawing/2014/main" id="{7E4DEFBD-850C-4A21-BF84-0AD41139D6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35" name="Picture 34">
              <a:hlinkClick r:id="rId6"/>
              <a:extLst>
                <a:ext uri="{FF2B5EF4-FFF2-40B4-BE49-F238E27FC236}">
                  <a16:creationId xmlns:a16="http://schemas.microsoft.com/office/drawing/2014/main" id="{F21C9377-7A80-444B-BD95-8C04EA69F08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36" name="Picture 35">
              <a:hlinkClick r:id="rId8"/>
              <a:extLst>
                <a:ext uri="{FF2B5EF4-FFF2-40B4-BE49-F238E27FC236}">
                  <a16:creationId xmlns:a16="http://schemas.microsoft.com/office/drawing/2014/main" id="{196A08AA-513D-41EC-B703-BA228F132CD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37" name="Rounded Rectangle 27">
            <a:extLst>
              <a:ext uri="{FF2B5EF4-FFF2-40B4-BE49-F238E27FC236}">
                <a16:creationId xmlns:a16="http://schemas.microsoft.com/office/drawing/2014/main" id="{E041F671-63D8-4260-944E-917F53014400}"/>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38619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600"/>
                                        <p:tgtEl>
                                          <p:spTgt spid="29">
                                            <p:txEl>
                                              <p:pRg st="0" end="0"/>
                                            </p:txEl>
                                          </p:spTgt>
                                        </p:tgtEl>
                                      </p:cBhvr>
                                    </p:animEffect>
                                    <p:anim calcmode="lin" valueType="num">
                                      <p:cBhvr>
                                        <p:cTn id="14" dur="6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9">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9">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P spid="29" grpId="0" build="p">
        <p:tmplLst>
          <p:tmpl lvl="1">
            <p:tnLst>
              <p:par>
                <p:cTn presetID="37" presetClass="entr" presetSubtype="0" fill="hold" nodeType="withEffect">
                  <p:stCondLst>
                    <p:cond delay="300"/>
                  </p:stCondLst>
                  <p:childTnLst>
                    <p:set>
                      <p:cBhvr>
                        <p:cTn dur="1" fill="hold">
                          <p:stCondLst>
                            <p:cond delay="0"/>
                          </p:stCondLst>
                        </p:cTn>
                        <p:tgtEl>
                          <p:spTgt spid="29"/>
                        </p:tgtEl>
                        <p:attrNameLst>
                          <p:attrName>style.visibility</p:attrName>
                        </p:attrNameLst>
                      </p:cBhvr>
                      <p:to>
                        <p:strVal val="visible"/>
                      </p:to>
                    </p:set>
                    <p:animEffect transition="in" filter="fade">
                      <p:cBhvr>
                        <p:cTn dur="600"/>
                        <p:tgtEl>
                          <p:spTgt spid="29"/>
                        </p:tgtEl>
                      </p:cBhvr>
                    </p:animEffect>
                    <p:anim calcmode="lin" valueType="num">
                      <p:cBhvr>
                        <p:cTn dur="600" fill="hold"/>
                        <p:tgtEl>
                          <p:spTgt spid="29"/>
                        </p:tgtEl>
                        <p:attrNameLst>
                          <p:attrName>ppt_x</p:attrName>
                        </p:attrNameLst>
                      </p:cBhvr>
                      <p:tavLst>
                        <p:tav tm="0">
                          <p:val>
                            <p:strVal val="#ppt_x"/>
                          </p:val>
                        </p:tav>
                        <p:tav tm="100000">
                          <p:val>
                            <p:strVal val="#ppt_x"/>
                          </p:val>
                        </p:tav>
                      </p:tavLst>
                    </p:anim>
                    <p:anim calcmode="lin" valueType="num">
                      <p:cBhvr>
                        <p:cTn dur="540" decel="100000" fill="hold"/>
                        <p:tgtEl>
                          <p:spTgt spid="2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p:nvSpPr>
        <p:spPr>
          <a:xfrm>
            <a:off x="204397" y="6554766"/>
            <a:ext cx="2403668" cy="323165"/>
          </a:xfrm>
          <a:prstGeom prst="rect">
            <a:avLst/>
          </a:prstGeom>
          <a:noFill/>
        </p:spPr>
        <p:txBody>
          <a:bodyPr wrap="square" rtlCol="0">
            <a:spAutoFit/>
          </a:bodyPr>
          <a:lstStyle/>
          <a:p>
            <a:r>
              <a:rPr lang="en-US" sz="750" dirty="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20 April 2023</a:t>
            </a:fld>
            <a:endParaRPr lang="en-US" sz="750" dirty="0">
              <a:solidFill>
                <a:schemeClr val="bg1"/>
              </a:solidFill>
            </a:endParaRPr>
          </a:p>
        </p:txBody>
      </p:sp>
    </p:spTree>
    <p:extLst>
      <p:ext uri="{BB962C8B-B14F-4D97-AF65-F5344CB8AC3E}">
        <p14:creationId xmlns:p14="http://schemas.microsoft.com/office/powerpoint/2010/main" val="1417847258"/>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dirty="0"/>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7837242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dirty="0"/>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7103174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2"/>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4"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5"/>
            <a:ext cx="3732213" cy="1890183"/>
          </a:xfrm>
          <a:prstGeom prst="rect">
            <a:avLst/>
          </a:prstGeom>
        </p:spPr>
        <p:txBody>
          <a:bodyPr/>
          <a:lstStyle>
            <a:lvl1pPr marL="0" indent="0" algn="ctr">
              <a:buNone/>
              <a:defRPr sz="1345"/>
            </a:lvl1pPr>
          </a:lstStyle>
          <a:p>
            <a:r>
              <a:rPr lang="en-US" dirty="0"/>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1" y="4438655"/>
            <a:ext cx="2173648" cy="1631949"/>
          </a:xfrm>
          <a:prstGeom prst="rect">
            <a:avLst/>
          </a:prstGeom>
        </p:spPr>
        <p:txBody>
          <a:bodyPr/>
          <a:lstStyle>
            <a:lvl1pPr marL="0" indent="0" algn="ctr">
              <a:buNone/>
              <a:defRPr sz="1345"/>
            </a:lvl1pPr>
          </a:lstStyle>
          <a:p>
            <a:r>
              <a:rPr lang="en-US" dirty="0"/>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5"/>
            <a:ext cx="2084840" cy="1631949"/>
          </a:xfrm>
          <a:prstGeom prst="rect">
            <a:avLst/>
          </a:prstGeom>
        </p:spPr>
        <p:txBody>
          <a:bodyPr/>
          <a:lstStyle>
            <a:lvl1pPr marL="0" indent="0" algn="ctr">
              <a:buNone/>
              <a:defRPr sz="1345"/>
            </a:lvl1pPr>
          </a:lstStyle>
          <a:p>
            <a:r>
              <a:rPr lang="en-US" dirty="0"/>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00443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dirty="0"/>
              <a:t>Client Logo</a:t>
            </a:r>
          </a:p>
        </p:txBody>
      </p:sp>
    </p:spTree>
    <p:extLst>
      <p:ext uri="{BB962C8B-B14F-4D97-AF65-F5344CB8AC3E}">
        <p14:creationId xmlns:p14="http://schemas.microsoft.com/office/powerpoint/2010/main" val="249298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9"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5"/>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2" y="882067"/>
            <a:ext cx="3710387" cy="1522737"/>
          </a:xfrm>
          <a:prstGeom prst="rect">
            <a:avLst/>
          </a:prstGeom>
        </p:spPr>
        <p:txBody>
          <a:bodyPr/>
          <a:lstStyle>
            <a:lvl1pPr>
              <a:defRPr sz="788"/>
            </a:lvl1pPr>
          </a:lstStyle>
          <a:p>
            <a:r>
              <a:rPr lang="en-IN" dirty="0"/>
              <a:t>DUMMY TEXT FOR SAMPLE - </a:t>
            </a:r>
            <a:r>
              <a:rPr lang="en-IN" dirty="0" err="1"/>
              <a:t>Editem</a:t>
            </a:r>
            <a:r>
              <a:rPr lang="en-IN" dirty="0"/>
              <a:t> </a:t>
            </a:r>
            <a:r>
              <a:rPr lang="en-IN" dirty="0" err="1"/>
              <a:t>resci</a:t>
            </a:r>
            <a:r>
              <a:rPr lang="en-IN" dirty="0"/>
              <a:t> </a:t>
            </a:r>
            <a:r>
              <a:rPr lang="en-IN" dirty="0" err="1"/>
              <a:t>corestint</a:t>
            </a:r>
            <a:r>
              <a:rPr lang="en-IN" dirty="0"/>
              <a:t> rem ipsum non nonet </a:t>
            </a:r>
            <a:r>
              <a:rPr lang="en-IN" dirty="0" err="1"/>
              <a:t>occum</a:t>
            </a:r>
            <a:r>
              <a:rPr lang="en-IN" dirty="0"/>
              <a:t> </a:t>
            </a:r>
            <a:r>
              <a:rPr lang="en-IN" dirty="0" err="1"/>
              <a:t>quaeraes</a:t>
            </a:r>
            <a:r>
              <a:rPr lang="en-IN" dirty="0"/>
              <a:t> que </a:t>
            </a:r>
            <a:r>
              <a:rPr lang="en-IN" dirty="0" err="1"/>
              <a:t>labo</a:t>
            </a:r>
            <a:r>
              <a:rPr lang="en-IN" dirty="0"/>
              <a:t>. </a:t>
            </a:r>
            <a:r>
              <a:rPr lang="en-IN" dirty="0" err="1"/>
              <a:t>Udant</a:t>
            </a:r>
            <a:r>
              <a:rPr lang="en-IN" dirty="0"/>
              <a:t> </a:t>
            </a:r>
            <a:r>
              <a:rPr lang="en-IN" dirty="0" err="1"/>
              <a:t>quati</a:t>
            </a:r>
            <a:r>
              <a:rPr lang="en-IN" dirty="0"/>
              <a:t> </a:t>
            </a:r>
            <a:r>
              <a:rPr lang="en-IN" dirty="0" err="1"/>
              <a:t>dollab</a:t>
            </a:r>
            <a:r>
              <a:rPr lang="en-IN" dirty="0"/>
              <a:t> </a:t>
            </a:r>
            <a:r>
              <a:rPr lang="en-IN" dirty="0" err="1"/>
              <a:t>invel</a:t>
            </a:r>
            <a:r>
              <a:rPr lang="en-IN" dirty="0"/>
              <a:t> </a:t>
            </a:r>
            <a:r>
              <a:rPr lang="en-IN" dirty="0" err="1"/>
              <a:t>iniendel</a:t>
            </a:r>
            <a:r>
              <a:rPr lang="en-IN" dirty="0"/>
              <a:t> </a:t>
            </a:r>
            <a:r>
              <a:rPr lang="en-IN" dirty="0" err="1"/>
              <a:t>ipiet</a:t>
            </a:r>
            <a:r>
              <a:rPr lang="en-IN" dirty="0"/>
              <a:t> </a:t>
            </a:r>
            <a:r>
              <a:rPr lang="en-IN" dirty="0" err="1"/>
              <a:t>lia</a:t>
            </a:r>
            <a:r>
              <a:rPr lang="en-IN" dirty="0"/>
              <a:t> </a:t>
            </a:r>
            <a:r>
              <a:rPr lang="en-IN" dirty="0" err="1"/>
              <a:t>etur</a:t>
            </a:r>
            <a:r>
              <a:rPr lang="en-IN" dirty="0"/>
              <a:t> </a:t>
            </a:r>
            <a:r>
              <a:rPr lang="en-IN" dirty="0" err="1"/>
              <a:t>adior</a:t>
            </a:r>
            <a:r>
              <a:rPr lang="en-IN" dirty="0"/>
              <a:t> </a:t>
            </a:r>
            <a:r>
              <a:rPr lang="en-IN" dirty="0" err="1"/>
              <a:t>sam</a:t>
            </a:r>
            <a:r>
              <a:rPr lang="en-IN" dirty="0"/>
              <a:t> </a:t>
            </a:r>
            <a:r>
              <a:rPr lang="en-IN" dirty="0" err="1"/>
              <a:t>ute</a:t>
            </a:r>
            <a:r>
              <a:rPr lang="en-IN" dirty="0"/>
              <a:t> </a:t>
            </a:r>
            <a:r>
              <a:rPr lang="en-IN" dirty="0" err="1"/>
              <a:t>voluptatur</a:t>
            </a:r>
            <a:r>
              <a:rPr lang="en-IN" dirty="0"/>
              <a:t> </a:t>
            </a:r>
            <a:r>
              <a:rPr lang="en-IN" dirty="0" err="1"/>
              <a:t>aspieni</a:t>
            </a:r>
            <a:r>
              <a:rPr lang="en-IN" dirty="0"/>
              <a:t> </a:t>
            </a:r>
            <a:r>
              <a:rPr lang="en-IN" dirty="0" err="1"/>
              <a:t>stemporio</a:t>
            </a:r>
            <a:r>
              <a:rPr lang="en-IN" dirty="0"/>
              <a:t> tem </a:t>
            </a:r>
            <a:r>
              <a:rPr lang="en-IN" dirty="0" err="1"/>
              <a:t>aut</a:t>
            </a:r>
            <a:r>
              <a:rPr lang="en-IN" dirty="0"/>
              <a:t> </a:t>
            </a:r>
            <a:r>
              <a:rPr lang="en-IN" dirty="0" err="1"/>
              <a:t>quiant</a:t>
            </a:r>
            <a:r>
              <a:rPr lang="en-IN" dirty="0"/>
              <a:t> </a:t>
            </a:r>
            <a:r>
              <a:rPr lang="en-IN" dirty="0" err="1"/>
              <a:t>alitio</a:t>
            </a:r>
            <a:r>
              <a:rPr lang="en-IN" dirty="0"/>
              <a:t> </a:t>
            </a:r>
            <a:r>
              <a:rPr lang="en-IN" dirty="0" err="1"/>
              <a:t>magnimp</a:t>
            </a:r>
            <a:r>
              <a:rPr lang="en-IN" dirty="0"/>
              <a:t> </a:t>
            </a:r>
            <a:r>
              <a:rPr lang="en-IN" dirty="0" err="1"/>
              <a:t>orpore</a:t>
            </a:r>
            <a:r>
              <a:rPr lang="en-IN" dirty="0"/>
              <a:t> </a:t>
            </a:r>
            <a:r>
              <a:rPr lang="en-IN" dirty="0" err="1"/>
              <a:t>ilitae</a:t>
            </a:r>
            <a:r>
              <a:rPr lang="en-IN" dirty="0"/>
              <a:t> </a:t>
            </a:r>
            <a:r>
              <a:rPr lang="en-IN" dirty="0" err="1"/>
              <a:t>aperaerspid</a:t>
            </a:r>
            <a:r>
              <a:rPr lang="en-IN" dirty="0"/>
              <a:t> </a:t>
            </a:r>
            <a:r>
              <a:rPr lang="en-IN" dirty="0" err="1"/>
              <a:t>ut</a:t>
            </a:r>
            <a:r>
              <a:rPr lang="en-IN" dirty="0"/>
              <a:t> </a:t>
            </a:r>
            <a:r>
              <a:rPr lang="en-IN" dirty="0" err="1"/>
              <a:t>dici</a:t>
            </a:r>
            <a:r>
              <a:rPr lang="en-IN" dirty="0"/>
              <a:t> </a:t>
            </a:r>
            <a:r>
              <a:rPr lang="en-IN" dirty="0" err="1"/>
              <a:t>sequi</a:t>
            </a:r>
            <a:r>
              <a:rPr lang="en-IN" dirty="0"/>
              <a:t> </a:t>
            </a:r>
            <a:r>
              <a:rPr lang="en-IN" dirty="0" err="1"/>
              <a:t>nonsequi</a:t>
            </a:r>
            <a:r>
              <a:rPr lang="en-IN" dirty="0"/>
              <a:t> </a:t>
            </a:r>
            <a:r>
              <a:rPr lang="en-IN" dirty="0" err="1"/>
              <a:t>dolorem</a:t>
            </a:r>
            <a:r>
              <a:rPr lang="en-IN" dirty="0"/>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5" y="882650"/>
            <a:ext cx="4275137" cy="2455334"/>
          </a:xfrm>
          <a:prstGeom prst="rect">
            <a:avLst/>
          </a:prstGeom>
        </p:spPr>
        <p:txBody>
          <a:bodyPr/>
          <a:lstStyle>
            <a:lvl1pPr marL="0" indent="0" algn="l">
              <a:buNone/>
              <a:defRPr sz="788"/>
            </a:lvl1pPr>
          </a:lstStyle>
          <a:p>
            <a:endParaRPr lang="en-US" dirty="0"/>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5"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9" y="3923435"/>
            <a:ext cx="3863975" cy="2215666"/>
          </a:xfrm>
          <a:prstGeom prst="rect">
            <a:avLst/>
          </a:prstGeom>
        </p:spPr>
        <p:txBody>
          <a:bodyPr/>
          <a:lstStyle>
            <a:lvl1pPr marL="0" indent="0">
              <a:buNone/>
              <a:defRPr sz="788"/>
            </a:lvl1pPr>
          </a:lstStyle>
          <a:p>
            <a:endParaRPr lang="en-US" dirty="0"/>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5" y="3998385"/>
            <a:ext cx="2043112" cy="2139950"/>
          </a:xfrm>
          <a:prstGeom prst="rect">
            <a:avLst/>
          </a:prstGeom>
        </p:spPr>
        <p:txBody>
          <a:bodyPr/>
          <a:lstStyle>
            <a:lvl1pPr marL="0" indent="0">
              <a:buNone/>
              <a:defRPr sz="788"/>
            </a:lvl1pPr>
          </a:lstStyle>
          <a:p>
            <a:endParaRPr lang="en-US" dirty="0"/>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5" y="3998385"/>
            <a:ext cx="2043112" cy="2139950"/>
          </a:xfrm>
          <a:prstGeom prst="rect">
            <a:avLst/>
          </a:prstGeom>
        </p:spPr>
        <p:txBody>
          <a:bodyPr/>
          <a:lstStyle>
            <a:lvl1pPr marL="0" indent="0">
              <a:buNone/>
              <a:defRPr sz="788"/>
            </a:lvl1pPr>
          </a:lstStyle>
          <a:p>
            <a:endParaRPr lang="en-US" dirty="0"/>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5" y="2404537"/>
            <a:ext cx="3710384" cy="933451"/>
          </a:xfrm>
          <a:prstGeom prst="rect">
            <a:avLst/>
          </a:prstGeom>
        </p:spPr>
        <p:txBody>
          <a:bodyPr/>
          <a:lstStyle>
            <a:lvl1pPr marL="0" indent="0">
              <a:buNone/>
              <a:defRPr sz="788"/>
            </a:lvl1pPr>
          </a:lstStyle>
          <a:p>
            <a:endParaRPr lang="en-US" dirty="0"/>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1" y="3648078"/>
            <a:ext cx="3863579" cy="207963"/>
          </a:xfrm>
          <a:prstGeom prst="rect">
            <a:avLst/>
          </a:prstGeom>
        </p:spPr>
        <p:txBody>
          <a:bodyPr/>
          <a:lstStyle>
            <a:lvl1pPr marL="0" indent="0" algn="ctr">
              <a:buNone/>
              <a:defRPr sz="900" b="1">
                <a:solidFill>
                  <a:srgbClr val="B51E6A"/>
                </a:solidFill>
              </a:defRPr>
            </a:lvl1pPr>
          </a:lstStyle>
          <a:p>
            <a:pPr lvl="0"/>
            <a:r>
              <a:rPr lang="en-US" dirty="0"/>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6" y="3648078"/>
            <a:ext cx="3863579" cy="207963"/>
          </a:xfrm>
          <a:prstGeom prst="rect">
            <a:avLst/>
          </a:prstGeom>
        </p:spPr>
        <p:txBody>
          <a:bodyPr/>
          <a:lstStyle>
            <a:lvl1pPr marL="0" indent="0" algn="ctr">
              <a:buNone/>
              <a:defRPr sz="900" b="1">
                <a:solidFill>
                  <a:srgbClr val="B51E6A"/>
                </a:solidFill>
              </a:defRPr>
            </a:lvl1pPr>
          </a:lstStyle>
          <a:p>
            <a:pPr lvl="0"/>
            <a:r>
              <a:rPr lang="en-US" dirty="0"/>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2" y="2175538"/>
            <a:ext cx="3805237" cy="228999"/>
          </a:xfrm>
          <a:prstGeom prst="rect">
            <a:avLst/>
          </a:prstGeom>
        </p:spPr>
        <p:txBody>
          <a:bodyPr/>
          <a:lstStyle>
            <a:lvl1pPr marL="0" indent="0" algn="l">
              <a:buNone/>
              <a:defRPr sz="900" b="1" baseline="0">
                <a:solidFill>
                  <a:srgbClr val="B51E6A"/>
                </a:solidFill>
              </a:defRPr>
            </a:lvl1pPr>
          </a:lstStyle>
          <a:p>
            <a:pPr lvl="0"/>
            <a:r>
              <a:rPr lang="en-US" dirty="0"/>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9263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dirty="0"/>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575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4521461"/>
            <a:ext cx="3867149" cy="1541917"/>
          </a:xfrm>
          <a:prstGeom prst="rect">
            <a:avLst/>
          </a:prstGeom>
        </p:spPr>
        <p:txBody>
          <a:bodyPr/>
          <a:lstStyle>
            <a:lvl1pPr>
              <a:defRPr sz="747"/>
            </a:lvl1pPr>
            <a:lvl2pPr>
              <a:defRPr sz="747"/>
            </a:lvl2pPr>
            <a:lvl3pPr>
              <a:defRPr sz="747"/>
            </a:lvl3pPr>
            <a:lvl4pPr>
              <a:defRPr sz="747"/>
            </a:lvl4pPr>
            <a:lvl5pPr>
              <a:defRPr sz="7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4518246"/>
            <a:ext cx="3867149" cy="1564646"/>
          </a:xfrm>
          <a:prstGeom prst="rect">
            <a:avLst/>
          </a:prstGeom>
        </p:spPr>
        <p:txBody>
          <a:bodyPr/>
          <a:lstStyle>
            <a:lvl1pPr>
              <a:defRPr sz="747"/>
            </a:lvl1pPr>
            <a:lvl2pPr>
              <a:defRPr sz="747"/>
            </a:lvl2pPr>
            <a:lvl3pPr>
              <a:defRPr sz="747"/>
            </a:lvl3pPr>
            <a:lvl4pPr>
              <a:defRPr sz="747"/>
            </a:lvl4pPr>
            <a:lvl5pPr>
              <a:defRPr sz="7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3" y="900727"/>
            <a:ext cx="3867149" cy="3707263"/>
          </a:xfrm>
          <a:prstGeom prst="rect">
            <a:avLst/>
          </a:prstGeom>
        </p:spPr>
        <p:txBody>
          <a:bodyPr/>
          <a:lstStyle>
            <a:lvl1pPr marL="0" indent="0">
              <a:buNone/>
              <a:defRPr sz="900"/>
            </a:lvl1pPr>
          </a:lstStyle>
          <a:p>
            <a:endParaRPr lang="en-US" dirty="0"/>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2" y="869433"/>
            <a:ext cx="3867149" cy="3763957"/>
          </a:xfrm>
          <a:prstGeom prst="rect">
            <a:avLst/>
          </a:prstGeom>
        </p:spPr>
        <p:txBody>
          <a:bodyPr/>
          <a:lstStyle>
            <a:lvl1pPr marL="0" indent="0">
              <a:buNone/>
              <a:defRPr sz="900"/>
            </a:lvl1pPr>
          </a:lstStyle>
          <a:p>
            <a:endParaRPr lang="en-US" dirty="0"/>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dirty="0"/>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066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3" y="4491160"/>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3"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3"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5"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7"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7"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8"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dirty="0"/>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60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6" y="4143594"/>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7" y="2813165"/>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8" y="1482731"/>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2" y="20230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2" y="171174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2" y="307286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2" y="440678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8"/>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3"/>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2"/>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7"/>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20-04-2023</a:t>
            </a:fld>
            <a:r>
              <a:rPr lang="en-US" dirty="0"/>
              <a:t> </a:t>
            </a:r>
            <a:r>
              <a:rPr lang="en-US" altLang="en-US" dirty="0"/>
              <a:t>| </a:t>
            </a:r>
            <a:r>
              <a:rPr lang="en-IN" altLang="en-US" dirty="0"/>
              <a:t>© Mphasis 2018  Proprietary and confidential information</a:t>
            </a:r>
            <a:endParaRPr lang="en-US" dirty="0"/>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9999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7"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2"/>
            <a:ext cx="8319972" cy="297139"/>
          </a:xfrm>
          <a:prstGeom prst="rect">
            <a:avLst/>
          </a:prstGeom>
        </p:spPr>
        <p:txBody>
          <a:bodyPr/>
          <a:lstStyle>
            <a:lvl1pPr marL="0" indent="0" algn="ctr">
              <a:buNone/>
              <a:defRPr sz="135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2"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1"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1"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5"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50"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5"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9"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8"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5"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9"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8"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Tree>
    <p:extLst>
      <p:ext uri="{BB962C8B-B14F-4D97-AF65-F5344CB8AC3E}">
        <p14:creationId xmlns:p14="http://schemas.microsoft.com/office/powerpoint/2010/main" val="2247671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4"/>
            <a:ext cx="931324" cy="702092"/>
          </a:xfrm>
          <a:prstGeom prst="rect">
            <a:avLst/>
          </a:prstGeom>
          <a:solidFill>
            <a:srgbClr val="B51E6A"/>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6"/>
            <a:ext cx="931324" cy="702092"/>
          </a:xfrm>
          <a:prstGeom prst="rect">
            <a:avLst/>
          </a:prstGeom>
          <a:solidFill>
            <a:srgbClr val="814C8D"/>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8" y="4450347"/>
            <a:ext cx="931325" cy="702092"/>
          </a:xfrm>
          <a:prstGeom prst="rect">
            <a:avLst/>
          </a:prstGeom>
          <a:solidFill>
            <a:srgbClr val="C61E57"/>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8"/>
            <a:ext cx="931324" cy="702092"/>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8"/>
            <a:ext cx="931324" cy="702092"/>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4" y="1934098"/>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8" y="2646052"/>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4" y="3295216"/>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8" y="4007172"/>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4" y="4629137"/>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2" y="1907586"/>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2" y="3197127"/>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2" y="4662511"/>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4" y="5131434"/>
            <a:ext cx="2048729" cy="347133"/>
          </a:xfrm>
          <a:prstGeom prst="rect">
            <a:avLst/>
          </a:prstGeom>
        </p:spPr>
        <p:txBody>
          <a:bodyPr/>
          <a:lstStyle>
            <a:lvl1pPr marL="0" indent="0">
              <a:buNone/>
              <a:defRPr sz="675"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dirty="0"/>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dirty="0"/>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dirty="0"/>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859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7"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3" y="5063086"/>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8" y="5063086"/>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9" y="3051385"/>
            <a:ext cx="1955536" cy="353913"/>
          </a:xfrm>
          <a:prstGeom prst="rect">
            <a:avLst/>
          </a:prstGeom>
        </p:spPr>
        <p:txBody>
          <a:bodyPr lIns="51241" tIns="25621" rIns="51241" bIns="2562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747"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6" y="420562"/>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9" y="1957969"/>
            <a:ext cx="1796595" cy="446617"/>
          </a:xfrm>
          <a:prstGeom prst="rect">
            <a:avLst/>
          </a:prstGeom>
        </p:spPr>
        <p:txBody>
          <a:bodyPr/>
          <a:lstStyle>
            <a:lvl1pPr marL="0" indent="0" algn="ctr">
              <a:buNone/>
              <a:defRPr sz="134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40" y="5107997"/>
            <a:ext cx="1355465" cy="446617"/>
          </a:xfrm>
          <a:prstGeom prst="rect">
            <a:avLst/>
          </a:prstGeom>
        </p:spPr>
        <p:txBody>
          <a:bodyPr/>
          <a:lstStyle>
            <a:lvl1pPr marL="0" indent="0">
              <a:buNone/>
              <a:defRPr sz="747">
                <a:solidFill>
                  <a:schemeClr val="bg1">
                    <a:lumMod val="50000"/>
                  </a:schemeClr>
                </a:solidFill>
                <a:latin typeface="+mn-lt"/>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5" y="4243969"/>
            <a:ext cx="2007965" cy="446617"/>
          </a:xfrm>
          <a:prstGeom prst="rect">
            <a:avLst/>
          </a:prstGeom>
        </p:spPr>
        <p:txBody>
          <a:bodyPr/>
          <a:lstStyle>
            <a:lvl1pPr marL="0" indent="0">
              <a:buNone/>
              <a:defRPr sz="67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60"/>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9" y="5063085"/>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Tree>
    <p:extLst>
      <p:ext uri="{BB962C8B-B14F-4D97-AF65-F5344CB8AC3E}">
        <p14:creationId xmlns:p14="http://schemas.microsoft.com/office/powerpoint/2010/main" val="7694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373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11890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dirty="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pPr/>
              <a:t>20-04-2023</a:t>
            </a:fld>
            <a:r>
              <a:rPr lang="en-US" dirty="0"/>
              <a:t> </a:t>
            </a:r>
            <a:r>
              <a:rPr lang="en-US" altLang="en-US" dirty="0"/>
              <a:t>| </a:t>
            </a:r>
            <a:r>
              <a:rPr lang="en-IN" altLang="en-US" dirty="0"/>
              <a:t>© Mphasis 2021  Proprietary and confidential information</a:t>
            </a:r>
            <a:endParaRPr lang="en-US" dirty="0"/>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dirty="0"/>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5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04397" y="6554766"/>
            <a:ext cx="2403668" cy="323165"/>
          </a:xfrm>
          <a:prstGeom prst="rect">
            <a:avLst/>
          </a:prstGeom>
          <a:noFill/>
        </p:spPr>
        <p:txBody>
          <a:bodyPr wrap="square" rtlCol="0">
            <a:spAutoFit/>
          </a:bodyPr>
          <a:lstStyle/>
          <a:p>
            <a:r>
              <a:rPr lang="en-US" sz="750" dirty="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20 April 2023</a:t>
            </a:fld>
            <a:endParaRPr lang="en-US" sz="750" dirty="0">
              <a:solidFill>
                <a:schemeClr val="bg1"/>
              </a:solidFill>
            </a:endParaRPr>
          </a:p>
        </p:txBody>
      </p:sp>
    </p:spTree>
    <p:extLst>
      <p:ext uri="{BB962C8B-B14F-4D97-AF65-F5344CB8AC3E}">
        <p14:creationId xmlns:p14="http://schemas.microsoft.com/office/powerpoint/2010/main" val="21417309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4E1B-08D5-438E-9656-B354EAFFDE5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2191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20-04-2023</a:t>
            </a:fld>
            <a:r>
              <a:rPr lang="en-US"/>
              <a:t> </a:t>
            </a:r>
            <a:r>
              <a:rPr lang="en-US" altLang="en-US"/>
              <a:t>| </a:t>
            </a:r>
            <a:r>
              <a:rPr lang="en-IN" altLang="en-US"/>
              <a:t>© Mphasis 2018  Proprietary and confidential information</a:t>
            </a:r>
            <a:endParaRPr lang="en-US" dirty="0"/>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dirty="0"/>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27609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3.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7.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7.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20-04-2023</a:t>
            </a:fld>
            <a:r>
              <a:rPr lang="en-US" sz="797" dirty="0">
                <a:solidFill>
                  <a:schemeClr val="bg1"/>
                </a:solidFill>
              </a:rPr>
              <a:t> </a:t>
            </a:r>
            <a:r>
              <a:rPr lang="en-US" altLang="en-US" sz="797" dirty="0">
                <a:solidFill>
                  <a:schemeClr val="bg1"/>
                </a:solidFill>
              </a:rPr>
              <a:t>| </a:t>
            </a:r>
            <a:r>
              <a:rPr lang="en-IN" altLang="en-US" sz="797" dirty="0">
                <a:solidFill>
                  <a:schemeClr val="bg1"/>
                </a:solidFill>
              </a:rPr>
              <a:t>© Mphasis 2018  Proprietary and confidential information</a:t>
            </a:r>
            <a:endParaRPr lang="en-US" sz="797" dirty="0">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073029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88"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p:nvPicPr>
        <p:blipFill>
          <a:blip r:embed="rId14"/>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p:nvPicPr>
        <p:blipFill rotWithShape="1">
          <a:blip r:embed="rId15"/>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20-04-2023</a:t>
            </a:fld>
            <a:r>
              <a:rPr lang="en-US" dirty="0"/>
              <a:t> </a:t>
            </a:r>
            <a:r>
              <a:rPr lang="en-US" altLang="en-US" dirty="0"/>
              <a:t>| </a:t>
            </a:r>
            <a:r>
              <a:rPr lang="en-IN" altLang="en-US" dirty="0"/>
              <a:t>© Mphasis 2018  Proprietary and confidential information</a:t>
            </a:r>
            <a:endParaRPr lang="en-US" dirty="0"/>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dirty="0"/>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45203442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87" r:id="rId12"/>
  </p:sldLayoutIdLst>
  <p:hf hdr="0" ftr="0"/>
  <p:txStyles>
    <p:titleStyle>
      <a:lvl1pPr algn="l" defTabSz="911034" rtl="0" eaLnBrk="1" latinLnBrk="0" hangingPunct="1">
        <a:lnSpc>
          <a:spcPct val="90000"/>
        </a:lnSpc>
        <a:spcBef>
          <a:spcPct val="0"/>
        </a:spcBef>
        <a:buNone/>
        <a:defRPr sz="4384" kern="1200">
          <a:solidFill>
            <a:schemeClr val="tx1"/>
          </a:solidFill>
          <a:latin typeface="+mj-lt"/>
          <a:ea typeface="+mj-ea"/>
          <a:cs typeface="+mj-cs"/>
        </a:defRPr>
      </a:lvl1pPr>
    </p:titleStyle>
    <p:body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p:bodyStyle>
    <p:otherStyle>
      <a:defPPr>
        <a:defRPr lang="en-US"/>
      </a:defPPr>
      <a:lvl1pPr marL="0" algn="l" defTabSz="911034" rtl="0" eaLnBrk="1" latinLnBrk="0" hangingPunct="1">
        <a:defRPr sz="1793" kern="1200">
          <a:solidFill>
            <a:schemeClr val="tx1"/>
          </a:solidFill>
          <a:latin typeface="+mn-lt"/>
          <a:ea typeface="+mn-ea"/>
          <a:cs typeface="+mn-cs"/>
        </a:defRPr>
      </a:lvl1pPr>
      <a:lvl2pPr marL="455516" algn="l" defTabSz="911034" rtl="0" eaLnBrk="1" latinLnBrk="0" hangingPunct="1">
        <a:defRPr sz="1793" kern="1200">
          <a:solidFill>
            <a:schemeClr val="tx1"/>
          </a:solidFill>
          <a:latin typeface="+mn-lt"/>
          <a:ea typeface="+mn-ea"/>
          <a:cs typeface="+mn-cs"/>
        </a:defRPr>
      </a:lvl2pPr>
      <a:lvl3pPr marL="911034" algn="l" defTabSz="911034" rtl="0" eaLnBrk="1" latinLnBrk="0" hangingPunct="1">
        <a:defRPr sz="1793" kern="1200">
          <a:solidFill>
            <a:schemeClr val="tx1"/>
          </a:solidFill>
          <a:latin typeface="+mn-lt"/>
          <a:ea typeface="+mn-ea"/>
          <a:cs typeface="+mn-cs"/>
        </a:defRPr>
      </a:lvl3pPr>
      <a:lvl4pPr marL="1366551" algn="l" defTabSz="911034" rtl="0" eaLnBrk="1" latinLnBrk="0" hangingPunct="1">
        <a:defRPr sz="1793" kern="1200">
          <a:solidFill>
            <a:schemeClr val="tx1"/>
          </a:solidFill>
          <a:latin typeface="+mn-lt"/>
          <a:ea typeface="+mn-ea"/>
          <a:cs typeface="+mn-cs"/>
        </a:defRPr>
      </a:lvl4pPr>
      <a:lvl5pPr marL="1822067" algn="l" defTabSz="911034" rtl="0" eaLnBrk="1" latinLnBrk="0" hangingPunct="1">
        <a:defRPr sz="1793" kern="1200">
          <a:solidFill>
            <a:schemeClr val="tx1"/>
          </a:solidFill>
          <a:latin typeface="+mn-lt"/>
          <a:ea typeface="+mn-ea"/>
          <a:cs typeface="+mn-cs"/>
        </a:defRPr>
      </a:lvl5pPr>
      <a:lvl6pPr marL="2277584" algn="l" defTabSz="911034" rtl="0" eaLnBrk="1" latinLnBrk="0" hangingPunct="1">
        <a:defRPr sz="1793" kern="1200">
          <a:solidFill>
            <a:schemeClr val="tx1"/>
          </a:solidFill>
          <a:latin typeface="+mn-lt"/>
          <a:ea typeface="+mn-ea"/>
          <a:cs typeface="+mn-cs"/>
        </a:defRPr>
      </a:lvl6pPr>
      <a:lvl7pPr marL="2733102" algn="l" defTabSz="911034" rtl="0" eaLnBrk="1" latinLnBrk="0" hangingPunct="1">
        <a:defRPr sz="1793" kern="1200">
          <a:solidFill>
            <a:schemeClr val="tx1"/>
          </a:solidFill>
          <a:latin typeface="+mn-lt"/>
          <a:ea typeface="+mn-ea"/>
          <a:cs typeface="+mn-cs"/>
        </a:defRPr>
      </a:lvl7pPr>
      <a:lvl8pPr marL="3188618" algn="l" defTabSz="911034" rtl="0" eaLnBrk="1" latinLnBrk="0" hangingPunct="1">
        <a:defRPr sz="1793" kern="1200">
          <a:solidFill>
            <a:schemeClr val="tx1"/>
          </a:solidFill>
          <a:latin typeface="+mn-lt"/>
          <a:ea typeface="+mn-ea"/>
          <a:cs typeface="+mn-cs"/>
        </a:defRPr>
      </a:lvl8pPr>
      <a:lvl9pPr marL="3644135" algn="l" defTabSz="911034" rtl="0" eaLnBrk="1" latinLnBrk="0" hangingPunct="1">
        <a:defRPr sz="179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20-04-2023</a:t>
            </a:fld>
            <a:r>
              <a:rPr lang="en-US" sz="797" dirty="0">
                <a:solidFill>
                  <a:schemeClr val="bg1"/>
                </a:solidFill>
              </a:rPr>
              <a:t> </a:t>
            </a:r>
            <a:r>
              <a:rPr lang="en-US" altLang="en-US" sz="797" dirty="0">
                <a:solidFill>
                  <a:schemeClr val="bg1"/>
                </a:solidFill>
              </a:rPr>
              <a:t>| </a:t>
            </a:r>
            <a:r>
              <a:rPr lang="en-IN" altLang="en-US" sz="797" dirty="0">
                <a:solidFill>
                  <a:schemeClr val="bg1"/>
                </a:solidFill>
              </a:rPr>
              <a:t>© Mphasis 2018  Proprietary and confidential information</a:t>
            </a:r>
            <a:endParaRPr lang="en-US" sz="797" dirty="0">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pic>
        <p:nvPicPr>
          <p:cNvPr id="6" name="Picture 5">
            <a:extLst>
              <a:ext uri="{FF2B5EF4-FFF2-40B4-BE49-F238E27FC236}">
                <a16:creationId xmlns:a16="http://schemas.microsoft.com/office/drawing/2014/main" id="{202C732E-8698-4B28-83E1-18A44680EEC4}"/>
              </a:ext>
            </a:extLst>
          </p:cNvPr>
          <p:cNvPicPr>
            <a:picLocks noChangeAspect="1"/>
          </p:cNvPicPr>
          <p:nvPr userDrawn="1"/>
        </p:nvPicPr>
        <p:blipFill>
          <a:blip r:embed="rId8"/>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10BC5DCD-EDEA-4976-ACC3-95D5EF3DDA34}"/>
              </a:ext>
            </a:extLst>
          </p:cNvPr>
          <p:cNvPicPr>
            <a:picLocks noChangeAspect="1"/>
          </p:cNvPicPr>
          <p:nvPr userDrawn="1"/>
        </p:nvPicPr>
        <p:blipFill rotWithShape="1">
          <a:blip r:embed="rId9"/>
          <a:srcRect l="40266" t="17921" r="39881" b="19160"/>
          <a:stretch/>
        </p:blipFill>
        <p:spPr>
          <a:xfrm>
            <a:off x="8727998" y="6356352"/>
            <a:ext cx="215283" cy="435196"/>
          </a:xfrm>
          <a:prstGeom prst="rect">
            <a:avLst/>
          </a:prstGeom>
        </p:spPr>
      </p:pic>
    </p:spTree>
    <p:extLst>
      <p:ext uri="{BB962C8B-B14F-4D97-AF65-F5344CB8AC3E}">
        <p14:creationId xmlns:p14="http://schemas.microsoft.com/office/powerpoint/2010/main" val="106482022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8"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3"/>
          <a:stretch>
            <a:fillRect/>
          </a:stretch>
        </p:blipFill>
        <p:spPr>
          <a:xfrm>
            <a:off x="3"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2" y="6334130"/>
            <a:ext cx="4712785" cy="501649"/>
          </a:xfrm>
          <a:prstGeom prst="rect">
            <a:avLst/>
          </a:prstGeom>
        </p:spPr>
        <p:txBody>
          <a:bodyPr vert="horz" lIns="91440" tIns="45720" rIns="91440" bIns="45720" rtlCol="0" anchor="ctr"/>
          <a:lstStyle>
            <a:lvl1pPr algn="l">
              <a:defRPr sz="747">
                <a:solidFill>
                  <a:schemeClr val="bg1"/>
                </a:solidFill>
              </a:defRPr>
            </a:lvl1pPr>
          </a:lstStyle>
          <a:p>
            <a:fld id="{D97C9332-06A4-8741-8892-83C10379AC79}" type="datetime1">
              <a:rPr lang="en-IN" smtClean="0"/>
              <a:t>20-04-2023</a:t>
            </a:fld>
            <a:r>
              <a:rPr lang="en-US" dirty="0"/>
              <a:t> </a:t>
            </a:r>
            <a:r>
              <a:rPr lang="en-US" altLang="en-US" dirty="0"/>
              <a:t>| </a:t>
            </a:r>
            <a:r>
              <a:rPr lang="en-IN" altLang="en-US" dirty="0"/>
              <a:t>© Mphasis 2018  Proprietary and confidential information</a:t>
            </a:r>
            <a:endParaRPr lang="en-US" dirty="0"/>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dirty="0"/>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1" y="6401860"/>
            <a:ext cx="2057401" cy="366182"/>
          </a:xfrm>
          <a:prstGeom prst="rect">
            <a:avLst/>
          </a:prstGeom>
        </p:spPr>
        <p:txBody>
          <a:bodyPr vert="horz" lIns="91440" tIns="45720" rIns="91440" bIns="45720" rtlCol="0" anchor="ctr"/>
          <a:lstStyle>
            <a:lvl1pPr algn="r">
              <a:defRPr sz="747">
                <a:solidFill>
                  <a:schemeClr val="bg1"/>
                </a:solidFill>
              </a:defRPr>
            </a:lvl1p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0870234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p:txStyles>
    <p:titleStyle>
      <a:lvl1pPr algn="l" defTabSz="683276" rtl="0" eaLnBrk="1" latinLnBrk="0" hangingPunct="1">
        <a:lnSpc>
          <a:spcPct val="90000"/>
        </a:lnSpc>
        <a:spcBef>
          <a:spcPct val="0"/>
        </a:spcBef>
        <a:buNone/>
        <a:defRPr sz="3288" kern="1200">
          <a:solidFill>
            <a:schemeClr val="tx1"/>
          </a:solidFill>
          <a:latin typeface="+mj-lt"/>
          <a:ea typeface="+mj-ea"/>
          <a:cs typeface="+mj-cs"/>
        </a:defRPr>
      </a:lvl1pPr>
    </p:titleStyle>
    <p:bodyStyle>
      <a:lvl1pPr marL="170819" indent="-170819" algn="l" defTabSz="683276" rtl="0" eaLnBrk="1" latinLnBrk="0" hangingPunct="1">
        <a:lnSpc>
          <a:spcPct val="90000"/>
        </a:lnSpc>
        <a:spcBef>
          <a:spcPts val="747"/>
        </a:spcBef>
        <a:buFont typeface="Arial" panose="020B0604020202020204" pitchFamily="34" charset="0"/>
        <a:buChar char="•"/>
        <a:defRPr sz="2093" kern="1200">
          <a:solidFill>
            <a:schemeClr val="tx1"/>
          </a:solidFill>
          <a:latin typeface="+mn-lt"/>
          <a:ea typeface="+mn-ea"/>
          <a:cs typeface="+mn-cs"/>
        </a:defRPr>
      </a:lvl1pPr>
      <a:lvl2pPr marL="512457" indent="-170819" algn="l" defTabSz="683276" rtl="0" eaLnBrk="1" latinLnBrk="0" hangingPunct="1">
        <a:lnSpc>
          <a:spcPct val="90000"/>
        </a:lnSpc>
        <a:spcBef>
          <a:spcPts val="374"/>
        </a:spcBef>
        <a:buFont typeface="Arial" panose="020B0604020202020204" pitchFamily="34" charset="0"/>
        <a:buChar char="•"/>
        <a:defRPr sz="1794" kern="1200">
          <a:solidFill>
            <a:schemeClr val="tx1"/>
          </a:solidFill>
          <a:latin typeface="+mn-lt"/>
          <a:ea typeface="+mn-ea"/>
          <a:cs typeface="+mn-cs"/>
        </a:defRPr>
      </a:lvl2pPr>
      <a:lvl3pPr marL="854095" indent="-170819" algn="l" defTabSz="683276" rtl="0" eaLnBrk="1" latinLnBrk="0" hangingPunct="1">
        <a:lnSpc>
          <a:spcPct val="90000"/>
        </a:lnSpc>
        <a:spcBef>
          <a:spcPts val="374"/>
        </a:spcBef>
        <a:buFont typeface="Arial" panose="020B0604020202020204" pitchFamily="34" charset="0"/>
        <a:buChar char="•"/>
        <a:defRPr sz="1495" kern="1200">
          <a:solidFill>
            <a:schemeClr val="tx1"/>
          </a:solidFill>
          <a:latin typeface="+mn-lt"/>
          <a:ea typeface="+mn-ea"/>
          <a:cs typeface="+mn-cs"/>
        </a:defRPr>
      </a:lvl3pPr>
      <a:lvl4pPr marL="119573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4pPr>
      <a:lvl5pPr marL="153737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5pPr>
      <a:lvl6pPr marL="1879008"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6pPr>
      <a:lvl7pPr marL="2220645"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7pPr>
      <a:lvl8pPr marL="256228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8pPr>
      <a:lvl9pPr marL="290392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9pPr>
    </p:bodyStyle>
    <p:otherStyle>
      <a:defPPr>
        <a:defRPr lang="en-US"/>
      </a:defPPr>
      <a:lvl1pPr marL="0" algn="l" defTabSz="683276" rtl="0" eaLnBrk="1" latinLnBrk="0" hangingPunct="1">
        <a:defRPr sz="1345" kern="1200">
          <a:solidFill>
            <a:schemeClr val="tx1"/>
          </a:solidFill>
          <a:latin typeface="+mn-lt"/>
          <a:ea typeface="+mn-ea"/>
          <a:cs typeface="+mn-cs"/>
        </a:defRPr>
      </a:lvl1pPr>
      <a:lvl2pPr marL="341637" algn="l" defTabSz="683276" rtl="0" eaLnBrk="1" latinLnBrk="0" hangingPunct="1">
        <a:defRPr sz="1345" kern="1200">
          <a:solidFill>
            <a:schemeClr val="tx1"/>
          </a:solidFill>
          <a:latin typeface="+mn-lt"/>
          <a:ea typeface="+mn-ea"/>
          <a:cs typeface="+mn-cs"/>
        </a:defRPr>
      </a:lvl2pPr>
      <a:lvl3pPr marL="683276" algn="l" defTabSz="683276" rtl="0" eaLnBrk="1" latinLnBrk="0" hangingPunct="1">
        <a:defRPr sz="1345" kern="1200">
          <a:solidFill>
            <a:schemeClr val="tx1"/>
          </a:solidFill>
          <a:latin typeface="+mn-lt"/>
          <a:ea typeface="+mn-ea"/>
          <a:cs typeface="+mn-cs"/>
        </a:defRPr>
      </a:lvl3pPr>
      <a:lvl4pPr marL="1024913" algn="l" defTabSz="683276" rtl="0" eaLnBrk="1" latinLnBrk="0" hangingPunct="1">
        <a:defRPr sz="1345" kern="1200">
          <a:solidFill>
            <a:schemeClr val="tx1"/>
          </a:solidFill>
          <a:latin typeface="+mn-lt"/>
          <a:ea typeface="+mn-ea"/>
          <a:cs typeface="+mn-cs"/>
        </a:defRPr>
      </a:lvl4pPr>
      <a:lvl5pPr marL="1366550" algn="l" defTabSz="683276" rtl="0" eaLnBrk="1" latinLnBrk="0" hangingPunct="1">
        <a:defRPr sz="1345" kern="1200">
          <a:solidFill>
            <a:schemeClr val="tx1"/>
          </a:solidFill>
          <a:latin typeface="+mn-lt"/>
          <a:ea typeface="+mn-ea"/>
          <a:cs typeface="+mn-cs"/>
        </a:defRPr>
      </a:lvl5pPr>
      <a:lvl6pPr marL="1708188" algn="l" defTabSz="683276" rtl="0" eaLnBrk="1" latinLnBrk="0" hangingPunct="1">
        <a:defRPr sz="1345" kern="1200">
          <a:solidFill>
            <a:schemeClr val="tx1"/>
          </a:solidFill>
          <a:latin typeface="+mn-lt"/>
          <a:ea typeface="+mn-ea"/>
          <a:cs typeface="+mn-cs"/>
        </a:defRPr>
      </a:lvl6pPr>
      <a:lvl7pPr marL="2049827" algn="l" defTabSz="683276" rtl="0" eaLnBrk="1" latinLnBrk="0" hangingPunct="1">
        <a:defRPr sz="1345" kern="1200">
          <a:solidFill>
            <a:schemeClr val="tx1"/>
          </a:solidFill>
          <a:latin typeface="+mn-lt"/>
          <a:ea typeface="+mn-ea"/>
          <a:cs typeface="+mn-cs"/>
        </a:defRPr>
      </a:lvl7pPr>
      <a:lvl8pPr marL="2391464" algn="l" defTabSz="683276" rtl="0" eaLnBrk="1" latinLnBrk="0" hangingPunct="1">
        <a:defRPr sz="1345" kern="1200">
          <a:solidFill>
            <a:schemeClr val="tx1"/>
          </a:solidFill>
          <a:latin typeface="+mn-lt"/>
          <a:ea typeface="+mn-ea"/>
          <a:cs typeface="+mn-cs"/>
        </a:defRPr>
      </a:lvl8pPr>
      <a:lvl9pPr marL="2733101" algn="l" defTabSz="683276"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2926202" y="2834755"/>
            <a:ext cx="2779808" cy="963305"/>
          </a:xfrm>
          <a:prstGeom prst="rect">
            <a:avLst/>
          </a:prstGeom>
        </p:spPr>
      </p:pic>
    </p:spTree>
    <p:extLst>
      <p:ext uri="{BB962C8B-B14F-4D97-AF65-F5344CB8AC3E}">
        <p14:creationId xmlns:p14="http://schemas.microsoft.com/office/powerpoint/2010/main" val="5403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a:extLst>
              <a:ext uri="{FF2B5EF4-FFF2-40B4-BE49-F238E27FC236}">
                <a16:creationId xmlns:a16="http://schemas.microsoft.com/office/drawing/2014/main" id="{CB3F6D77-C40F-4E4D-942B-4C2B2E373FAA}"/>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a:t>Compares a 32-bit integer held in register R1 with a 16-bit binary integer at the address indicated by the second operand and sets condition code accordingly.</a:t>
            </a:r>
          </a:p>
          <a:p>
            <a:pPr indent="-176213" eaLnBrk="1" hangingPunct="1">
              <a:lnSpc>
                <a:spcPct val="90000"/>
              </a:lnSpc>
              <a:spcBef>
                <a:spcPct val="0"/>
              </a:spcBef>
            </a:pPr>
            <a:r>
              <a:rPr lang="en-US" altLang="en-US"/>
              <a:t>CH	R1,D2(X2,B2)</a:t>
            </a:r>
          </a:p>
          <a:p>
            <a:pPr indent="-176213" eaLnBrk="1" hangingPunct="1">
              <a:lnSpc>
                <a:spcPct val="90000"/>
              </a:lnSpc>
              <a:spcBef>
                <a:spcPct val="0"/>
              </a:spcBef>
            </a:pPr>
            <a:r>
              <a:rPr lang="en-US" altLang="en-US"/>
              <a:t> </a:t>
            </a:r>
          </a:p>
          <a:p>
            <a:pPr indent="-176213" eaLnBrk="1" hangingPunct="1">
              <a:lnSpc>
                <a:spcPct val="90000"/>
              </a:lnSpc>
              <a:spcBef>
                <a:spcPct val="0"/>
              </a:spcBef>
            </a:pPr>
            <a:endParaRPr lang="en-US" altLang="en-US"/>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Format – RX</a:t>
            </a:r>
          </a:p>
          <a:p>
            <a:pPr indent="-176213" eaLnBrk="1" hangingPunct="1">
              <a:lnSpc>
                <a:spcPct val="90000"/>
              </a:lnSpc>
              <a:spcBef>
                <a:spcPct val="0"/>
              </a:spcBef>
            </a:pPr>
            <a:r>
              <a:rPr lang="en-US" altLang="en-US"/>
              <a:t>Condition Code – </a:t>
            </a:r>
          </a:p>
          <a:p>
            <a:pPr lvl="1" eaLnBrk="1" hangingPunct="1">
              <a:lnSpc>
                <a:spcPct val="90000"/>
              </a:lnSpc>
              <a:tabLst>
                <a:tab pos="177800" algn="l"/>
              </a:tabLst>
            </a:pPr>
            <a:r>
              <a:rPr lang="en-US" altLang="en-US"/>
              <a:t>0 – Operands equal</a:t>
            </a:r>
          </a:p>
          <a:p>
            <a:pPr lvl="1" eaLnBrk="1" hangingPunct="1">
              <a:lnSpc>
                <a:spcPct val="90000"/>
              </a:lnSpc>
              <a:tabLst>
                <a:tab pos="177800" algn="l"/>
              </a:tabLst>
            </a:pPr>
            <a:r>
              <a:rPr lang="en-US" altLang="en-US"/>
              <a:t>1 – First Operand less than second</a:t>
            </a:r>
          </a:p>
          <a:p>
            <a:pPr lvl="1" eaLnBrk="1" hangingPunct="1">
              <a:lnSpc>
                <a:spcPct val="90000"/>
              </a:lnSpc>
              <a:tabLst>
                <a:tab pos="177800" algn="l"/>
              </a:tabLst>
            </a:pPr>
            <a:r>
              <a:rPr lang="en-US" altLang="en-US"/>
              <a:t>2 – First operand greater than second</a:t>
            </a:r>
          </a:p>
          <a:p>
            <a:pPr indent="-176213" eaLnBrk="1" hangingPunct="1">
              <a:lnSpc>
                <a:spcPct val="90000"/>
              </a:lnSpc>
              <a:spcBef>
                <a:spcPct val="0"/>
              </a:spcBef>
            </a:pPr>
            <a:r>
              <a:rPr lang="en-US" altLang="en-US"/>
              <a:t>Exceptions – Access – Fetch 2</a:t>
            </a:r>
            <a:r>
              <a:rPr lang="en-US" altLang="en-US" baseline="30000"/>
              <a:t>nd</a:t>
            </a:r>
            <a:r>
              <a:rPr lang="en-US" altLang="en-US"/>
              <a:t> Operand</a:t>
            </a:r>
          </a:p>
          <a:p>
            <a:pPr indent="-176213" eaLnBrk="1" hangingPunct="1">
              <a:lnSpc>
                <a:spcPct val="90000"/>
              </a:lnSpc>
              <a:spcBef>
                <a:spcPct val="0"/>
              </a:spcBef>
              <a:buFontTx/>
              <a:buNone/>
            </a:pPr>
            <a:endParaRPr lang="en-US" altLang="en-US"/>
          </a:p>
        </p:txBody>
      </p:sp>
      <p:sp>
        <p:nvSpPr>
          <p:cNvPr id="157698" name="Rectangle 2">
            <a:extLst>
              <a:ext uri="{FF2B5EF4-FFF2-40B4-BE49-F238E27FC236}">
                <a16:creationId xmlns:a16="http://schemas.microsoft.com/office/drawing/2014/main" id="{D6F4E046-EAA7-4BB7-85FD-F3A88BB1A06C}"/>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Half Word</a:t>
            </a:r>
          </a:p>
        </p:txBody>
      </p:sp>
      <p:graphicFrame>
        <p:nvGraphicFramePr>
          <p:cNvPr id="416772" name="Group 4">
            <a:extLst>
              <a:ext uri="{FF2B5EF4-FFF2-40B4-BE49-F238E27FC236}">
                <a16:creationId xmlns:a16="http://schemas.microsoft.com/office/drawing/2014/main" id="{6A23695C-D0D3-46D0-8762-68EF3F3C70CE}"/>
              </a:ext>
            </a:extLst>
          </p:cNvPr>
          <p:cNvGraphicFramePr>
            <a:graphicFrameLocks noGrp="1"/>
          </p:cNvGraphicFramePr>
          <p:nvPr/>
        </p:nvGraphicFramePr>
        <p:xfrm>
          <a:off x="1295400" y="22098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49</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a:extLst>
              <a:ext uri="{FF2B5EF4-FFF2-40B4-BE49-F238E27FC236}">
                <a16:creationId xmlns:a16="http://schemas.microsoft.com/office/drawing/2014/main" id="{6DC68882-E733-439F-931C-A511482C93F8}"/>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CH	R2,8(R4)</a:t>
            </a:r>
          </a:p>
          <a:p>
            <a:pPr indent="-176213" eaLnBrk="1" hangingPunct="1">
              <a:spcBef>
                <a:spcPct val="0"/>
              </a:spcBef>
            </a:pPr>
            <a:r>
              <a:rPr lang="en-US" altLang="en-US"/>
              <a:t>Op code – 59 24 00 08</a:t>
            </a:r>
          </a:p>
          <a:p>
            <a:pPr indent="-176213" eaLnBrk="1" hangingPunct="1">
              <a:spcBef>
                <a:spcPct val="0"/>
              </a:spcBef>
            </a:pPr>
            <a:endParaRPr lang="en-US" altLang="en-US"/>
          </a:p>
          <a:p>
            <a:pPr indent="-176213" eaLnBrk="1" hangingPunct="1">
              <a:spcBef>
                <a:spcPct val="0"/>
              </a:spcBef>
            </a:pPr>
            <a:endParaRPr lang="en-US" altLang="en-US"/>
          </a:p>
          <a:p>
            <a:pPr indent="-176213" eaLnBrk="1" hangingPunct="1">
              <a:spcBef>
                <a:spcPct val="0"/>
              </a:spcBef>
              <a:buFontTx/>
              <a:buNone/>
            </a:pPr>
            <a:endParaRPr lang="en-US" altLang="en-US"/>
          </a:p>
        </p:txBody>
      </p:sp>
      <p:sp>
        <p:nvSpPr>
          <p:cNvPr id="158722" name="Rectangle 2">
            <a:extLst>
              <a:ext uri="{FF2B5EF4-FFF2-40B4-BE49-F238E27FC236}">
                <a16:creationId xmlns:a16="http://schemas.microsoft.com/office/drawing/2014/main" id="{EF280D87-08C1-45B7-925B-2DD24D285782}"/>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Halfword				</a:t>
            </a:r>
            <a:r>
              <a:rPr lang="en-US" sz="1800"/>
              <a:t>continued…</a:t>
            </a:r>
          </a:p>
        </p:txBody>
      </p:sp>
      <p:graphicFrame>
        <p:nvGraphicFramePr>
          <p:cNvPr id="417796" name="Group 4">
            <a:extLst>
              <a:ext uri="{FF2B5EF4-FFF2-40B4-BE49-F238E27FC236}">
                <a16:creationId xmlns:a16="http://schemas.microsoft.com/office/drawing/2014/main" id="{FC906559-A8B7-4671-8F54-F2521D425EE0}"/>
              </a:ext>
            </a:extLst>
          </p:cNvPr>
          <p:cNvGraphicFramePr>
            <a:graphicFrameLocks noGrp="1"/>
          </p:cNvGraphicFramePr>
          <p:nvPr/>
        </p:nvGraphicFramePr>
        <p:xfrm>
          <a:off x="1524000" y="2928938"/>
          <a:ext cx="6096000" cy="21796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990744">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Value of R2</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Value at 8(R4)</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Condition Code</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29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00 00 00 55</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00 55 55 55 </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29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00 00 00 08</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00 12 34 56</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1</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29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00 12 34 56</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00 00 00 08</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2</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a:extLst>
              <a:ext uri="{FF2B5EF4-FFF2-40B4-BE49-F238E27FC236}">
                <a16:creationId xmlns:a16="http://schemas.microsoft.com/office/drawing/2014/main" id="{2E3107F0-531D-4C74-864F-7AF0C4467CC8}"/>
              </a:ext>
            </a:extLst>
          </p:cNvPr>
          <p:cNvSpPr>
            <a:spLocks noGrp="1" noChangeArrowheads="1"/>
          </p:cNvSpPr>
          <p:nvPr>
            <p:ph idx="1"/>
          </p:nvPr>
        </p:nvSpPr>
        <p:spPr bwMode="auto">
          <a:xfrm>
            <a:off x="990600" y="12954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dirty="0"/>
              <a:t>Compares the consecutive bytes specified by the second operand with the characters specified by the first operand. </a:t>
            </a:r>
          </a:p>
          <a:p>
            <a:pPr indent="-176213" eaLnBrk="1" hangingPunct="1">
              <a:lnSpc>
                <a:spcPct val="90000"/>
              </a:lnSpc>
              <a:spcBef>
                <a:spcPct val="0"/>
              </a:spcBef>
            </a:pPr>
            <a:r>
              <a:rPr lang="en-US" altLang="en-US" dirty="0"/>
              <a:t>Max length that can be compared – 256.</a:t>
            </a:r>
          </a:p>
          <a:p>
            <a:pPr indent="-176213" eaLnBrk="1" hangingPunct="1">
              <a:lnSpc>
                <a:spcPct val="90000"/>
              </a:lnSpc>
              <a:spcBef>
                <a:spcPct val="0"/>
              </a:spcBef>
            </a:pPr>
            <a:r>
              <a:rPr lang="en-US" altLang="en-US" dirty="0"/>
              <a:t>CLC	D1(L,B1),D2(B2)</a:t>
            </a:r>
          </a:p>
          <a:p>
            <a:pPr indent="-176213" eaLnBrk="1" hangingPunct="1">
              <a:lnSpc>
                <a:spcPct val="90000"/>
              </a:lnSpc>
              <a:spcBef>
                <a:spcPct val="0"/>
              </a:spcBef>
            </a:pPr>
            <a:r>
              <a:rPr lang="en-US" altLang="en-US" dirty="0"/>
              <a:t> </a:t>
            </a:r>
          </a:p>
          <a:p>
            <a:pPr indent="-176213" eaLnBrk="1" hangingPunct="1">
              <a:lnSpc>
                <a:spcPct val="90000"/>
              </a:lnSpc>
              <a:spcBef>
                <a:spcPct val="0"/>
              </a:spcBef>
            </a:pPr>
            <a:endParaRPr lang="en-US" altLang="en-US" dirty="0"/>
          </a:p>
          <a:p>
            <a:pPr indent="-176213" eaLnBrk="1" hangingPunct="1">
              <a:lnSpc>
                <a:spcPct val="90000"/>
              </a:lnSpc>
              <a:spcBef>
                <a:spcPct val="0"/>
              </a:spcBef>
            </a:pPr>
            <a:endParaRPr lang="en-US" altLang="en-US" dirty="0"/>
          </a:p>
          <a:p>
            <a:pPr indent="-176213" eaLnBrk="1" hangingPunct="1">
              <a:lnSpc>
                <a:spcPct val="90000"/>
              </a:lnSpc>
              <a:spcBef>
                <a:spcPct val="0"/>
              </a:spcBef>
            </a:pPr>
            <a:r>
              <a:rPr lang="en-US" altLang="en-US" dirty="0"/>
              <a:t>Format – SS</a:t>
            </a:r>
          </a:p>
          <a:p>
            <a:pPr indent="-176213" eaLnBrk="1" hangingPunct="1">
              <a:lnSpc>
                <a:spcPct val="90000"/>
              </a:lnSpc>
              <a:spcBef>
                <a:spcPct val="0"/>
              </a:spcBef>
            </a:pPr>
            <a:r>
              <a:rPr lang="en-US" altLang="en-US" dirty="0"/>
              <a:t>Condition Code – </a:t>
            </a:r>
          </a:p>
          <a:p>
            <a:pPr lvl="1" eaLnBrk="1" hangingPunct="1">
              <a:lnSpc>
                <a:spcPct val="90000"/>
              </a:lnSpc>
              <a:tabLst>
                <a:tab pos="177800" algn="l"/>
              </a:tabLst>
            </a:pPr>
            <a:r>
              <a:rPr lang="en-US" altLang="en-US" dirty="0"/>
              <a:t>0 = Operands equal</a:t>
            </a:r>
          </a:p>
          <a:p>
            <a:pPr lvl="1" eaLnBrk="1" hangingPunct="1">
              <a:lnSpc>
                <a:spcPct val="90000"/>
              </a:lnSpc>
              <a:tabLst>
                <a:tab pos="177800" algn="l"/>
              </a:tabLst>
            </a:pPr>
            <a:r>
              <a:rPr lang="en-US" altLang="en-US" dirty="0"/>
              <a:t>1 = 1</a:t>
            </a:r>
            <a:r>
              <a:rPr lang="en-US" altLang="en-US" baseline="30000" dirty="0"/>
              <a:t>st</a:t>
            </a:r>
            <a:r>
              <a:rPr lang="en-US" altLang="en-US" dirty="0"/>
              <a:t> operand low</a:t>
            </a:r>
          </a:p>
          <a:p>
            <a:pPr lvl="1" eaLnBrk="1" hangingPunct="1">
              <a:lnSpc>
                <a:spcPct val="90000"/>
              </a:lnSpc>
              <a:tabLst>
                <a:tab pos="177800" algn="l"/>
              </a:tabLst>
            </a:pPr>
            <a:r>
              <a:rPr lang="en-US" altLang="en-US" dirty="0"/>
              <a:t>2 = 1</a:t>
            </a:r>
            <a:r>
              <a:rPr lang="en-US" altLang="en-US" baseline="30000" dirty="0"/>
              <a:t>st</a:t>
            </a:r>
            <a:r>
              <a:rPr lang="en-US" altLang="en-US" dirty="0"/>
              <a:t> operand high</a:t>
            </a:r>
          </a:p>
          <a:p>
            <a:pPr indent="-176213" eaLnBrk="1" hangingPunct="1">
              <a:lnSpc>
                <a:spcPct val="90000"/>
              </a:lnSpc>
              <a:spcBef>
                <a:spcPct val="0"/>
              </a:spcBef>
            </a:pPr>
            <a:r>
              <a:rPr lang="en-US" altLang="en-US" dirty="0"/>
              <a:t>Exceptions – Access – Fetch 1</a:t>
            </a:r>
            <a:r>
              <a:rPr lang="en-US" altLang="en-US" baseline="30000" dirty="0"/>
              <a:t>st, </a:t>
            </a:r>
            <a:r>
              <a:rPr lang="en-US" altLang="en-US" dirty="0"/>
              <a:t>2</a:t>
            </a:r>
            <a:r>
              <a:rPr lang="en-US" altLang="en-US" baseline="30000" dirty="0"/>
              <a:t>nd</a:t>
            </a:r>
            <a:endParaRPr lang="en-US" altLang="en-US" dirty="0"/>
          </a:p>
          <a:p>
            <a:pPr indent="-176213" eaLnBrk="1" hangingPunct="1">
              <a:lnSpc>
                <a:spcPct val="90000"/>
              </a:lnSpc>
              <a:spcBef>
                <a:spcPct val="0"/>
              </a:spcBef>
              <a:buFontTx/>
              <a:buNone/>
            </a:pPr>
            <a:endParaRPr lang="en-US" altLang="en-US" dirty="0"/>
          </a:p>
        </p:txBody>
      </p:sp>
      <p:sp>
        <p:nvSpPr>
          <p:cNvPr id="160770" name="Rectangle 2">
            <a:extLst>
              <a:ext uri="{FF2B5EF4-FFF2-40B4-BE49-F238E27FC236}">
                <a16:creationId xmlns:a16="http://schemas.microsoft.com/office/drawing/2014/main" id="{6BC3D384-36E6-47ED-BF7C-51327C0AE40B}"/>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Logical Character(s)</a:t>
            </a:r>
          </a:p>
        </p:txBody>
      </p:sp>
      <p:graphicFrame>
        <p:nvGraphicFramePr>
          <p:cNvPr id="688132" name="Group 4">
            <a:extLst>
              <a:ext uri="{FF2B5EF4-FFF2-40B4-BE49-F238E27FC236}">
                <a16:creationId xmlns:a16="http://schemas.microsoft.com/office/drawing/2014/main" id="{E2DCA255-F606-4263-B9C6-039364821184}"/>
              </a:ext>
            </a:extLst>
          </p:cNvPr>
          <p:cNvGraphicFramePr>
            <a:graphicFrameLocks noGrp="1"/>
          </p:cNvGraphicFramePr>
          <p:nvPr/>
        </p:nvGraphicFramePr>
        <p:xfrm>
          <a:off x="1295400" y="2514600"/>
          <a:ext cx="7315200" cy="508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080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D5</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L</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a:extLst>
              <a:ext uri="{FF2B5EF4-FFF2-40B4-BE49-F238E27FC236}">
                <a16:creationId xmlns:a16="http://schemas.microsoft.com/office/drawing/2014/main" id="{6659D10D-8BF5-4C6E-9E27-EE52915025C1}"/>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CLC		20(5,R4),50(R5) </a:t>
            </a:r>
          </a:p>
          <a:p>
            <a:pPr indent="-176213" eaLnBrk="1" hangingPunct="1">
              <a:spcBef>
                <a:spcPct val="0"/>
              </a:spcBef>
            </a:pPr>
            <a:r>
              <a:rPr lang="en-US" altLang="en-US"/>
              <a:t>Op code – D5 04 40 14 50 32</a:t>
            </a:r>
          </a:p>
          <a:p>
            <a:pPr indent="-176213" eaLnBrk="1" hangingPunct="1">
              <a:spcBef>
                <a:spcPct val="0"/>
              </a:spcBef>
            </a:pPr>
            <a:r>
              <a:rPr lang="en-US" altLang="en-US"/>
              <a:t>Condition Code - 2</a:t>
            </a:r>
          </a:p>
          <a:p>
            <a:pPr indent="-176213" eaLnBrk="1" hangingPunct="1">
              <a:spcBef>
                <a:spcPct val="0"/>
              </a:spcBef>
            </a:pPr>
            <a:endParaRPr lang="en-US" altLang="en-US"/>
          </a:p>
          <a:p>
            <a:pPr indent="-176213" eaLnBrk="1" hangingPunct="1">
              <a:spcBef>
                <a:spcPct val="0"/>
              </a:spcBef>
              <a:buFontTx/>
              <a:buNone/>
            </a:pPr>
            <a:endParaRPr lang="en-US" altLang="en-US"/>
          </a:p>
        </p:txBody>
      </p:sp>
      <p:sp>
        <p:nvSpPr>
          <p:cNvPr id="161794" name="Rectangle 2">
            <a:extLst>
              <a:ext uri="{FF2B5EF4-FFF2-40B4-BE49-F238E27FC236}">
                <a16:creationId xmlns:a16="http://schemas.microsoft.com/office/drawing/2014/main" id="{4ADAC1A7-3652-475C-9E09-28DDD64F4BB8}"/>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Logical Character(s)		</a:t>
            </a:r>
            <a:r>
              <a:rPr lang="en-US" sz="1800"/>
              <a:t>continued…</a:t>
            </a:r>
          </a:p>
        </p:txBody>
      </p:sp>
      <p:graphicFrame>
        <p:nvGraphicFramePr>
          <p:cNvPr id="689156" name="Group 4">
            <a:extLst>
              <a:ext uri="{FF2B5EF4-FFF2-40B4-BE49-F238E27FC236}">
                <a16:creationId xmlns:a16="http://schemas.microsoft.com/office/drawing/2014/main" id="{94F8BB45-ED79-4749-9E7B-72AF9C0A4D9B}"/>
              </a:ext>
            </a:extLst>
          </p:cNvPr>
          <p:cNvGraphicFramePr>
            <a:graphicFrameLocks noGrp="1"/>
          </p:cNvGraphicFramePr>
          <p:nvPr/>
        </p:nvGraphicFramePr>
        <p:xfrm>
          <a:off x="1143000" y="3581400"/>
          <a:ext cx="6096000" cy="17986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601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20(R4)</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E2 C5 D5 </a:t>
                      </a:r>
                      <a:r>
                        <a:rPr kumimoji="1" lang="en-AU" sz="2000" b="0" i="0" u="none" strike="noStrike" cap="none" normalizeH="0" baseline="0" dirty="0" err="1">
                          <a:ln>
                            <a:noFill/>
                          </a:ln>
                          <a:solidFill>
                            <a:srgbClr val="000000"/>
                          </a:solidFill>
                          <a:effectLst/>
                          <a:latin typeface="Arial" panose="020B0604020202020204" pitchFamily="34" charset="0"/>
                        </a:rPr>
                        <a:t>D5</a:t>
                      </a:r>
                      <a:r>
                        <a:rPr kumimoji="1" lang="en-AU" sz="2000" b="0" i="0" u="none" strike="noStrike" cap="none" normalizeH="0" baseline="0" dirty="0">
                          <a:ln>
                            <a:noFill/>
                          </a:ln>
                          <a:solidFill>
                            <a:srgbClr val="000000"/>
                          </a:solidFill>
                          <a:effectLst/>
                          <a:latin typeface="Arial" panose="020B0604020202020204" pitchFamily="34" charset="0"/>
                        </a:rPr>
                        <a:t> C1</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50(R5)</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D4 </a:t>
                      </a:r>
                      <a:r>
                        <a:rPr kumimoji="1" lang="en-AU" sz="2000" b="0" i="0" u="none" strike="noStrike" cap="none" normalizeH="0" baseline="0" dirty="0" err="1">
                          <a:ln>
                            <a:noFill/>
                          </a:ln>
                          <a:solidFill>
                            <a:srgbClr val="000000"/>
                          </a:solidFill>
                          <a:effectLst/>
                          <a:latin typeface="Arial" panose="020B0604020202020204" pitchFamily="34" charset="0"/>
                        </a:rPr>
                        <a:t>D4</a:t>
                      </a:r>
                      <a:r>
                        <a:rPr kumimoji="1" lang="en-AU" sz="2000" b="0" i="0" u="none" strike="noStrike" cap="none" normalizeH="0" baseline="0" dirty="0">
                          <a:ln>
                            <a:noFill/>
                          </a:ln>
                          <a:solidFill>
                            <a:srgbClr val="000000"/>
                          </a:solidFill>
                          <a:effectLst/>
                          <a:latin typeface="Arial" panose="020B0604020202020204" pitchFamily="34" charset="0"/>
                        </a:rPr>
                        <a:t> D2 </a:t>
                      </a:r>
                      <a:r>
                        <a:rPr kumimoji="1" lang="en-AU" sz="2000" b="0" i="0" u="none" strike="noStrike" cap="none" normalizeH="0" baseline="0" dirty="0" err="1">
                          <a:ln>
                            <a:noFill/>
                          </a:ln>
                          <a:solidFill>
                            <a:srgbClr val="000000"/>
                          </a:solidFill>
                          <a:effectLst/>
                          <a:latin typeface="Arial" panose="020B0604020202020204" pitchFamily="34" charset="0"/>
                        </a:rPr>
                        <a:t>D2</a:t>
                      </a:r>
                      <a:r>
                        <a:rPr kumimoji="1" lang="en-AU" sz="2000" b="0" i="0" u="none" strike="noStrike" cap="none" normalizeH="0" baseline="0" dirty="0">
                          <a:ln>
                            <a:noFill/>
                          </a:ln>
                          <a:solidFill>
                            <a:srgbClr val="000000"/>
                          </a:solidFill>
                          <a:effectLst/>
                          <a:latin typeface="Arial" panose="020B0604020202020204" pitchFamily="34" charset="0"/>
                        </a:rPr>
                        <a:t> C2</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a:extLst>
              <a:ext uri="{FF2B5EF4-FFF2-40B4-BE49-F238E27FC236}">
                <a16:creationId xmlns:a16="http://schemas.microsoft.com/office/drawing/2014/main" id="{D5356412-6978-40E5-8D73-8A0C91DC2BFC}"/>
              </a:ext>
            </a:extLst>
          </p:cNvPr>
          <p:cNvSpPr>
            <a:spLocks noGrp="1" noChangeArrowheads="1"/>
          </p:cNvSpPr>
          <p:nvPr>
            <p:ph idx="1"/>
          </p:nvPr>
        </p:nvSpPr>
        <p:spPr bwMode="auto">
          <a:xfrm>
            <a:off x="990600" y="12954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a:t>Sets up the condition codes comparing the single byte of storage specified with the first operand with the immediate data that is contained in the instruction as the second operand.</a:t>
            </a:r>
          </a:p>
          <a:p>
            <a:pPr indent="-176213" eaLnBrk="1" hangingPunct="1">
              <a:lnSpc>
                <a:spcPct val="90000"/>
              </a:lnSpc>
              <a:spcBef>
                <a:spcPct val="0"/>
              </a:spcBef>
            </a:pPr>
            <a:r>
              <a:rPr lang="en-US" altLang="en-US"/>
              <a:t>CLI		D1(B1),I2</a:t>
            </a:r>
          </a:p>
          <a:p>
            <a:pPr indent="-176213" eaLnBrk="1" hangingPunct="1">
              <a:lnSpc>
                <a:spcPct val="90000"/>
              </a:lnSpc>
              <a:spcBef>
                <a:spcPct val="0"/>
              </a:spcBef>
            </a:pPr>
            <a:r>
              <a:rPr lang="en-US" altLang="en-US"/>
              <a:t> </a:t>
            </a:r>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Format – SI</a:t>
            </a:r>
          </a:p>
          <a:p>
            <a:pPr indent="-176213" eaLnBrk="1" hangingPunct="1">
              <a:lnSpc>
                <a:spcPct val="90000"/>
              </a:lnSpc>
              <a:spcBef>
                <a:spcPct val="0"/>
              </a:spcBef>
            </a:pPr>
            <a:r>
              <a:rPr lang="en-US" altLang="en-US"/>
              <a:t>Condition Code – </a:t>
            </a:r>
          </a:p>
          <a:p>
            <a:pPr lvl="1" eaLnBrk="1" hangingPunct="1">
              <a:lnSpc>
                <a:spcPct val="90000"/>
              </a:lnSpc>
              <a:tabLst>
                <a:tab pos="177800" algn="l"/>
              </a:tabLst>
            </a:pPr>
            <a:r>
              <a:rPr lang="en-US" altLang="en-US"/>
              <a:t>0 = Operands equal</a:t>
            </a:r>
          </a:p>
          <a:p>
            <a:pPr lvl="1" eaLnBrk="1" hangingPunct="1">
              <a:lnSpc>
                <a:spcPct val="90000"/>
              </a:lnSpc>
              <a:tabLst>
                <a:tab pos="177800" algn="l"/>
              </a:tabLst>
            </a:pPr>
            <a:r>
              <a:rPr lang="en-US" altLang="en-US"/>
              <a:t>1 = 1</a:t>
            </a:r>
            <a:r>
              <a:rPr lang="en-US" altLang="en-US" baseline="30000"/>
              <a:t>st</a:t>
            </a:r>
            <a:r>
              <a:rPr lang="en-US" altLang="en-US"/>
              <a:t> Operand low</a:t>
            </a:r>
          </a:p>
          <a:p>
            <a:pPr lvl="1" eaLnBrk="1" hangingPunct="1">
              <a:lnSpc>
                <a:spcPct val="90000"/>
              </a:lnSpc>
              <a:tabLst>
                <a:tab pos="177800" algn="l"/>
              </a:tabLst>
            </a:pPr>
            <a:r>
              <a:rPr lang="en-US" altLang="en-US"/>
              <a:t>2 = 1</a:t>
            </a:r>
            <a:r>
              <a:rPr lang="en-US" altLang="en-US" baseline="30000"/>
              <a:t>st</a:t>
            </a:r>
            <a:r>
              <a:rPr lang="en-US" altLang="en-US"/>
              <a:t> Operand high</a:t>
            </a:r>
          </a:p>
          <a:p>
            <a:pPr indent="-176213" eaLnBrk="1" hangingPunct="1">
              <a:lnSpc>
                <a:spcPct val="90000"/>
              </a:lnSpc>
              <a:spcBef>
                <a:spcPct val="0"/>
              </a:spcBef>
            </a:pPr>
            <a:r>
              <a:rPr lang="en-US" altLang="en-US"/>
              <a:t>Exceptions – Access – Fetch 1</a:t>
            </a:r>
            <a:r>
              <a:rPr lang="en-US" altLang="en-US" baseline="30000"/>
              <a:t>st</a:t>
            </a:r>
            <a:r>
              <a:rPr lang="en-US" altLang="en-US"/>
              <a:t> </a:t>
            </a:r>
          </a:p>
          <a:p>
            <a:pPr indent="-176213" eaLnBrk="1" hangingPunct="1">
              <a:lnSpc>
                <a:spcPct val="90000"/>
              </a:lnSpc>
              <a:spcBef>
                <a:spcPct val="0"/>
              </a:spcBef>
              <a:buFontTx/>
              <a:buNone/>
            </a:pPr>
            <a:endParaRPr lang="en-US" altLang="en-US"/>
          </a:p>
        </p:txBody>
      </p:sp>
      <p:sp>
        <p:nvSpPr>
          <p:cNvPr id="163842" name="Rectangle 2">
            <a:extLst>
              <a:ext uri="{FF2B5EF4-FFF2-40B4-BE49-F238E27FC236}">
                <a16:creationId xmlns:a16="http://schemas.microsoft.com/office/drawing/2014/main" id="{57E99509-B038-4DB1-9AAD-A78D59911C3E}"/>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Logical Immediate</a:t>
            </a:r>
          </a:p>
        </p:txBody>
      </p:sp>
      <p:graphicFrame>
        <p:nvGraphicFramePr>
          <p:cNvPr id="691204" name="Group 4">
            <a:extLst>
              <a:ext uri="{FF2B5EF4-FFF2-40B4-BE49-F238E27FC236}">
                <a16:creationId xmlns:a16="http://schemas.microsoft.com/office/drawing/2014/main" id="{453263BE-F192-45CB-AB77-B3A8096CB944}"/>
              </a:ext>
            </a:extLst>
          </p:cNvPr>
          <p:cNvGraphicFramePr>
            <a:graphicFrameLocks noGrp="1"/>
          </p:cNvGraphicFramePr>
          <p:nvPr/>
        </p:nvGraphicFramePr>
        <p:xfrm>
          <a:off x="1295400" y="2438400"/>
          <a:ext cx="4876800" cy="508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5080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95</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I2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D1</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a:extLst>
              <a:ext uri="{FF2B5EF4-FFF2-40B4-BE49-F238E27FC236}">
                <a16:creationId xmlns:a16="http://schemas.microsoft.com/office/drawing/2014/main" id="{F1925345-E4EA-4043-AF1C-78424B9EEB10}"/>
              </a:ext>
            </a:extLst>
          </p:cNvPr>
          <p:cNvSpPr>
            <a:spLocks noGrp="1" noChangeArrowheads="1"/>
          </p:cNvSpPr>
          <p:nvPr>
            <p:ph idx="1"/>
          </p:nvPr>
        </p:nvSpPr>
        <p:spPr bwMode="auto">
          <a:xfrm>
            <a:off x="9144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buFontTx/>
              <a:buNone/>
            </a:pPr>
            <a:r>
              <a:rPr lang="en-US" altLang="en-US"/>
              <a:t>Example:    </a:t>
            </a:r>
          </a:p>
          <a:p>
            <a:pPr indent="-176213" eaLnBrk="1" hangingPunct="1">
              <a:spcBef>
                <a:spcPct val="0"/>
              </a:spcBef>
              <a:buFontTx/>
              <a:buNone/>
            </a:pPr>
            <a:r>
              <a:rPr lang="en-US" altLang="en-US"/>
              <a:t>CLI	0(R15),X’C1’</a:t>
            </a:r>
          </a:p>
          <a:p>
            <a:pPr indent="-176213" eaLnBrk="1" hangingPunct="1">
              <a:spcBef>
                <a:spcPct val="0"/>
              </a:spcBef>
              <a:buFontTx/>
              <a:buNone/>
            </a:pPr>
            <a:r>
              <a:rPr lang="en-US" altLang="en-US"/>
              <a:t>Opcode	-	95 C1 F0 00</a:t>
            </a:r>
          </a:p>
          <a:p>
            <a:pPr indent="-176213" eaLnBrk="1" hangingPunct="1">
              <a:spcBef>
                <a:spcPct val="0"/>
              </a:spcBef>
              <a:buFont typeface="Arial" panose="020B0604020202020204" pitchFamily="34" charset="0"/>
              <a:buNone/>
            </a:pPr>
            <a:r>
              <a:rPr lang="en-US" altLang="en-US"/>
              <a:t>Condition Code	-	0</a:t>
            </a:r>
          </a:p>
          <a:p>
            <a:pPr indent="-176213" eaLnBrk="1" hangingPunct="1">
              <a:spcBef>
                <a:spcPct val="0"/>
              </a:spcBef>
              <a:buFontTx/>
              <a:buNone/>
            </a:pPr>
            <a:endParaRPr lang="en-US" altLang="en-US"/>
          </a:p>
        </p:txBody>
      </p:sp>
      <p:sp>
        <p:nvSpPr>
          <p:cNvPr id="164866" name="Rectangle 2">
            <a:extLst>
              <a:ext uri="{FF2B5EF4-FFF2-40B4-BE49-F238E27FC236}">
                <a16:creationId xmlns:a16="http://schemas.microsoft.com/office/drawing/2014/main" id="{B977A7BE-3173-4546-AA8C-5369EE12900D}"/>
              </a:ext>
            </a:extLst>
          </p:cNvPr>
          <p:cNvSpPr>
            <a:spLocks noGrp="1" noChangeArrowheads="1"/>
          </p:cNvSpPr>
          <p:nvPr>
            <p:ph type="title"/>
          </p:nvPr>
        </p:nvSpPr>
        <p:spPr>
          <a:xfrm>
            <a:off x="608013" y="115888"/>
            <a:ext cx="6392862" cy="949325"/>
          </a:xfrm>
        </p:spPr>
        <p:txBody>
          <a:bodyPr/>
          <a:lstStyle/>
          <a:p>
            <a:pPr indent="0" eaLnBrk="1" hangingPunct="1">
              <a:defRPr/>
            </a:pPr>
            <a:r>
              <a:rPr lang="en-US" dirty="0"/>
              <a:t>Compare Logical Immediate                  </a:t>
            </a:r>
            <a:r>
              <a:rPr lang="en-US" sz="1800" dirty="0"/>
              <a:t> Continued..</a:t>
            </a:r>
          </a:p>
        </p:txBody>
      </p:sp>
      <p:graphicFrame>
        <p:nvGraphicFramePr>
          <p:cNvPr id="692228" name="Group 4">
            <a:extLst>
              <a:ext uri="{FF2B5EF4-FFF2-40B4-BE49-F238E27FC236}">
                <a16:creationId xmlns:a16="http://schemas.microsoft.com/office/drawing/2014/main" id="{0279434E-081A-4E51-A8C4-E15AA9AD60AA}"/>
              </a:ext>
            </a:extLst>
          </p:cNvPr>
          <p:cNvGraphicFramePr>
            <a:graphicFrameLocks noGrp="1"/>
          </p:cNvGraphicFramePr>
          <p:nvPr/>
        </p:nvGraphicFramePr>
        <p:xfrm>
          <a:off x="1447800" y="4191000"/>
          <a:ext cx="6096000" cy="1401900"/>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64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675" marB="45675"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675" marB="45675"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marT="45675" marB="45675"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116">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0(R15)</a:t>
                      </a:r>
                    </a:p>
                  </a:txBody>
                  <a:tcPr marT="45675" marB="45675"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C1 E1 E2 E3</a:t>
                      </a:r>
                    </a:p>
                  </a:txBody>
                  <a:tcPr marT="45675" marB="45675"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675" marB="45675"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a:extLst>
              <a:ext uri="{FF2B5EF4-FFF2-40B4-BE49-F238E27FC236}">
                <a16:creationId xmlns:a16="http://schemas.microsoft.com/office/drawing/2014/main" id="{9D34089B-EEB3-4AEE-A13A-D6E2C8C0667E}"/>
              </a:ext>
            </a:extLst>
          </p:cNvPr>
          <p:cNvSpPr>
            <a:spLocks noGrp="1" noChangeArrowheads="1"/>
          </p:cNvSpPr>
          <p:nvPr>
            <p:ph idx="1"/>
          </p:nvPr>
        </p:nvSpPr>
        <p:spPr>
          <a:xfrm>
            <a:off x="990600" y="1295400"/>
            <a:ext cx="7467600" cy="4953000"/>
          </a:xfrm>
        </p:spPr>
        <p:txBody>
          <a:bodyPr>
            <a:normAutofit fontScale="85000" lnSpcReduction="10000"/>
          </a:bodyPr>
          <a:lstStyle/>
          <a:p>
            <a:pPr eaLnBrk="1" hangingPunct="1">
              <a:defRPr/>
            </a:pPr>
            <a:r>
              <a:rPr lang="en-US" dirty="0"/>
              <a:t>Compares the bytes starting from the address specified in the 2</a:t>
            </a:r>
            <a:r>
              <a:rPr lang="en-US" baseline="30000" dirty="0"/>
              <a:t>nd</a:t>
            </a:r>
            <a:r>
              <a:rPr lang="en-US" dirty="0"/>
              <a:t> operand with the address pointed by the first operand.</a:t>
            </a:r>
          </a:p>
          <a:p>
            <a:pPr eaLnBrk="1" hangingPunct="1">
              <a:defRPr/>
            </a:pPr>
            <a:r>
              <a:rPr lang="en-US" dirty="0"/>
              <a:t>Both operands should be even-odd register pairs.</a:t>
            </a:r>
          </a:p>
          <a:p>
            <a:pPr eaLnBrk="1" hangingPunct="1">
              <a:defRPr/>
            </a:pPr>
            <a:r>
              <a:rPr lang="en-US" dirty="0"/>
              <a:t>R1 even register contain the destination address and the R2 even register contains the source address.</a:t>
            </a:r>
          </a:p>
          <a:p>
            <a:pPr eaLnBrk="1" hangingPunct="1">
              <a:defRPr/>
            </a:pPr>
            <a:r>
              <a:rPr lang="en-US" dirty="0"/>
              <a:t>No of characters to be compared is indicated by bits 8-31 of the odd register in the R1 pair.</a:t>
            </a:r>
          </a:p>
          <a:p>
            <a:pPr eaLnBrk="1" hangingPunct="1">
              <a:defRPr/>
            </a:pPr>
            <a:r>
              <a:rPr lang="en-US" dirty="0"/>
              <a:t>Odd register in the R2 pair has in its bits 8-31, the length of the source.</a:t>
            </a:r>
          </a:p>
          <a:p>
            <a:pPr eaLnBrk="1" hangingPunct="1">
              <a:defRPr/>
            </a:pPr>
            <a:r>
              <a:rPr lang="en-US" dirty="0"/>
              <a:t>If source length is less than the destination length then the value in bits 0-7 of the R2 odd register is used to pad the destination.</a:t>
            </a:r>
          </a:p>
        </p:txBody>
      </p:sp>
      <p:sp>
        <p:nvSpPr>
          <p:cNvPr id="166914" name="Rectangle 2">
            <a:extLst>
              <a:ext uri="{FF2B5EF4-FFF2-40B4-BE49-F238E27FC236}">
                <a16:creationId xmlns:a16="http://schemas.microsoft.com/office/drawing/2014/main" id="{7A62FE7B-EDF3-4ADF-8BAC-2E1D1CB25AA1}"/>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Logical Character Long	</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a:extLst>
              <a:ext uri="{FF2B5EF4-FFF2-40B4-BE49-F238E27FC236}">
                <a16:creationId xmlns:a16="http://schemas.microsoft.com/office/drawing/2014/main" id="{68901FA6-5431-4609-BA3C-D2395F23CED1}"/>
              </a:ext>
            </a:extLst>
          </p:cNvPr>
          <p:cNvSpPr>
            <a:spLocks noGrp="1" noChangeArrowheads="1"/>
          </p:cNvSpPr>
          <p:nvPr>
            <p:ph idx="1"/>
          </p:nvPr>
        </p:nvSpPr>
        <p:spPr bwMode="auto">
          <a:xfrm>
            <a:off x="990600" y="1219200"/>
            <a:ext cx="7467600" cy="495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defRPr/>
            </a:pPr>
            <a:r>
              <a:rPr lang="en-US" dirty="0"/>
              <a:t>CLCL		R1,R2</a:t>
            </a:r>
          </a:p>
          <a:p>
            <a:pPr indent="0" eaLnBrk="1" hangingPunct="1">
              <a:spcBef>
                <a:spcPct val="0"/>
              </a:spcBef>
              <a:buFont typeface="Arial" panose="020B0604020202020204" pitchFamily="34" charset="0"/>
              <a:buNone/>
              <a:defRPr/>
            </a:pPr>
            <a:r>
              <a:rPr lang="en-US" dirty="0"/>
              <a:t> </a:t>
            </a:r>
          </a:p>
          <a:p>
            <a:pPr indent="-176213" eaLnBrk="1" hangingPunct="1">
              <a:spcBef>
                <a:spcPct val="0"/>
              </a:spcBef>
              <a:defRPr/>
            </a:pPr>
            <a:r>
              <a:rPr lang="en-US" dirty="0"/>
              <a:t>Format – RR</a:t>
            </a:r>
          </a:p>
          <a:p>
            <a:pPr indent="-176213" eaLnBrk="1" hangingPunct="1">
              <a:spcBef>
                <a:spcPct val="0"/>
              </a:spcBef>
              <a:defRPr/>
            </a:pPr>
            <a:r>
              <a:rPr lang="en-US" dirty="0"/>
              <a:t>Condition Code – </a:t>
            </a:r>
          </a:p>
          <a:p>
            <a:pPr lvl="1" eaLnBrk="1" hangingPunct="1">
              <a:tabLst>
                <a:tab pos="177800" algn="l"/>
              </a:tabLst>
              <a:defRPr/>
            </a:pPr>
            <a:r>
              <a:rPr lang="en-US" dirty="0"/>
              <a:t>0 = Operands are equal</a:t>
            </a:r>
          </a:p>
          <a:p>
            <a:pPr lvl="1" eaLnBrk="1" hangingPunct="1">
              <a:tabLst>
                <a:tab pos="177800" algn="l"/>
              </a:tabLst>
              <a:defRPr/>
            </a:pPr>
            <a:r>
              <a:rPr lang="en-US" dirty="0"/>
              <a:t>1 = 1</a:t>
            </a:r>
            <a:r>
              <a:rPr lang="en-US" baseline="30000" dirty="0"/>
              <a:t>st</a:t>
            </a:r>
            <a:r>
              <a:rPr lang="en-US" dirty="0"/>
              <a:t> Operand low</a:t>
            </a:r>
          </a:p>
          <a:p>
            <a:pPr lvl="1" eaLnBrk="1" hangingPunct="1">
              <a:tabLst>
                <a:tab pos="177800" algn="l"/>
              </a:tabLst>
              <a:defRPr/>
            </a:pPr>
            <a:r>
              <a:rPr lang="en-US" dirty="0"/>
              <a:t>2 = 1</a:t>
            </a:r>
            <a:r>
              <a:rPr lang="en-US" baseline="30000" dirty="0"/>
              <a:t>st</a:t>
            </a:r>
            <a:r>
              <a:rPr lang="en-US" dirty="0"/>
              <a:t> Operand high</a:t>
            </a:r>
          </a:p>
          <a:p>
            <a:pPr indent="-176213" eaLnBrk="1" hangingPunct="1">
              <a:spcBef>
                <a:spcPct val="0"/>
              </a:spcBef>
              <a:defRPr/>
            </a:pPr>
            <a:r>
              <a:rPr lang="en-US" dirty="0"/>
              <a:t>Exceptions – Specification, Access – Fetch 2</a:t>
            </a:r>
            <a:r>
              <a:rPr lang="en-US" baseline="30000" dirty="0"/>
              <a:t>nd</a:t>
            </a:r>
            <a:r>
              <a:rPr lang="en-US" dirty="0"/>
              <a:t>, 1</a:t>
            </a:r>
            <a:r>
              <a:rPr lang="en-US" baseline="30000" dirty="0"/>
              <a:t>st, </a:t>
            </a:r>
            <a:endParaRPr lang="en-US" dirty="0"/>
          </a:p>
          <a:p>
            <a:pPr indent="-176213" eaLnBrk="1" hangingPunct="1">
              <a:spcBef>
                <a:spcPct val="0"/>
              </a:spcBef>
              <a:buFontTx/>
              <a:buNone/>
              <a:defRPr/>
            </a:pPr>
            <a:endParaRPr lang="en-US" dirty="0"/>
          </a:p>
        </p:txBody>
      </p:sp>
      <p:sp>
        <p:nvSpPr>
          <p:cNvPr id="167938" name="Rectangle 2">
            <a:extLst>
              <a:ext uri="{FF2B5EF4-FFF2-40B4-BE49-F238E27FC236}">
                <a16:creationId xmlns:a16="http://schemas.microsoft.com/office/drawing/2014/main" id="{1FE64C7E-8EB5-42AD-B003-2F079944696C}"/>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Logical Character Long 	</a:t>
            </a:r>
            <a:r>
              <a:rPr lang="en-US" sz="1800"/>
              <a:t>continued…</a:t>
            </a:r>
          </a:p>
        </p:txBody>
      </p:sp>
      <p:graphicFrame>
        <p:nvGraphicFramePr>
          <p:cNvPr id="695300" name="Group 4">
            <a:extLst>
              <a:ext uri="{FF2B5EF4-FFF2-40B4-BE49-F238E27FC236}">
                <a16:creationId xmlns:a16="http://schemas.microsoft.com/office/drawing/2014/main" id="{A162A012-36A6-4483-964D-F5C2F0E654F6}"/>
              </a:ext>
            </a:extLst>
          </p:cNvPr>
          <p:cNvGraphicFramePr>
            <a:graphicFrameLocks noGrp="1"/>
          </p:cNvGraphicFramePr>
          <p:nvPr/>
        </p:nvGraphicFramePr>
        <p:xfrm>
          <a:off x="1371600" y="1905000"/>
          <a:ext cx="3657600" cy="508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080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0F</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a:extLst>
              <a:ext uri="{FF2B5EF4-FFF2-40B4-BE49-F238E27FC236}">
                <a16:creationId xmlns:a16="http://schemas.microsoft.com/office/drawing/2014/main" id="{83162042-0EA1-4BAF-88E5-AE3F602CE615}"/>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CLCL		R2,R4</a:t>
            </a:r>
          </a:p>
          <a:p>
            <a:pPr indent="-176213" eaLnBrk="1" hangingPunct="1">
              <a:spcBef>
                <a:spcPct val="0"/>
              </a:spcBef>
            </a:pPr>
            <a:r>
              <a:rPr lang="en-US" altLang="en-US"/>
              <a:t>Op code – 0F 24</a:t>
            </a:r>
          </a:p>
          <a:p>
            <a:pPr indent="-176213" eaLnBrk="1" hangingPunct="1">
              <a:spcBef>
                <a:spcPct val="0"/>
              </a:spcBef>
            </a:pPr>
            <a:r>
              <a:rPr lang="en-US" altLang="en-US"/>
              <a:t>Condition Code - 0</a:t>
            </a:r>
          </a:p>
          <a:p>
            <a:pPr indent="-176213" eaLnBrk="1" hangingPunct="1">
              <a:spcBef>
                <a:spcPct val="0"/>
              </a:spcBef>
              <a:buFontTx/>
              <a:buNone/>
            </a:pPr>
            <a:endParaRPr lang="en-US" altLang="en-US"/>
          </a:p>
        </p:txBody>
      </p:sp>
      <p:sp>
        <p:nvSpPr>
          <p:cNvPr id="169986" name="Rectangle 2">
            <a:extLst>
              <a:ext uri="{FF2B5EF4-FFF2-40B4-BE49-F238E27FC236}">
                <a16:creationId xmlns:a16="http://schemas.microsoft.com/office/drawing/2014/main" id="{5149994E-74D6-44E9-95DB-5707410E9B57}"/>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Logical Character Long	</a:t>
            </a:r>
            <a:r>
              <a:rPr lang="en-US" sz="1800"/>
              <a:t>continued…</a:t>
            </a:r>
          </a:p>
        </p:txBody>
      </p:sp>
      <p:graphicFrame>
        <p:nvGraphicFramePr>
          <p:cNvPr id="697348" name="Group 4">
            <a:extLst>
              <a:ext uri="{FF2B5EF4-FFF2-40B4-BE49-F238E27FC236}">
                <a16:creationId xmlns:a16="http://schemas.microsoft.com/office/drawing/2014/main" id="{F4960538-0E30-40C0-B5A4-7F9C45CDE6BF}"/>
              </a:ext>
            </a:extLst>
          </p:cNvPr>
          <p:cNvGraphicFramePr>
            <a:graphicFrameLocks noGrp="1"/>
          </p:cNvGraphicFramePr>
          <p:nvPr/>
        </p:nvGraphicFramePr>
        <p:xfrm>
          <a:off x="1219200" y="3048000"/>
          <a:ext cx="6096000" cy="3503644"/>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786">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700" marB="45700"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Before processing</a:t>
                      </a:r>
                    </a:p>
                  </a:txBody>
                  <a:tcPr marT="45700" marB="45700"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After processing</a:t>
                      </a:r>
                    </a:p>
                  </a:txBody>
                  <a:tcPr marT="45700" marB="45700"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1004444">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0(R2)</a:t>
                      </a:r>
                    </a:p>
                  </a:txBody>
                  <a:tcPr marT="45700" marB="45700"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E1 E2 E3 E4 E5 E6 E7 E8 FF</a:t>
                      </a:r>
                    </a:p>
                  </a:txBody>
                  <a:tcPr marT="45700" marB="45700"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Not Changed</a:t>
                      </a:r>
                    </a:p>
                  </a:txBody>
                  <a:tcPr marT="45700" marB="45700"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196">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R3</a:t>
                      </a:r>
                    </a:p>
                  </a:txBody>
                  <a:tcPr marT="45700" marB="45700"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00 00 00 09</a:t>
                      </a:r>
                    </a:p>
                  </a:txBody>
                  <a:tcPr marT="45700" marB="45700"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Unknown</a:t>
                      </a:r>
                    </a:p>
                  </a:txBody>
                  <a:tcPr marT="45700" marB="45700"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700991">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0(R4)</a:t>
                      </a:r>
                    </a:p>
                  </a:txBody>
                  <a:tcPr marT="45700" marB="45700"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E1 E2 E3 E4 E5 E6 E7 E8 </a:t>
                      </a:r>
                    </a:p>
                  </a:txBody>
                  <a:tcPr marT="45700" marB="45700"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00" marB="45700"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r h="396196">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R5</a:t>
                      </a:r>
                    </a:p>
                  </a:txBody>
                  <a:tcPr marT="45700" marB="45700"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FF 00 00 08</a:t>
                      </a:r>
                    </a:p>
                  </a:txBody>
                  <a:tcPr marT="45700" marB="45700"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Unknown</a:t>
                      </a:r>
                    </a:p>
                  </a:txBody>
                  <a:tcPr marT="45700" marB="45700"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a:extLst>
              <a:ext uri="{FF2B5EF4-FFF2-40B4-BE49-F238E27FC236}">
                <a16:creationId xmlns:a16="http://schemas.microsoft.com/office/drawing/2014/main" id="{DDA514AE-9520-4F0D-869E-6212DA9956C2}"/>
              </a:ext>
            </a:extLst>
          </p:cNvPr>
          <p:cNvSpPr>
            <a:spLocks noGrp="1" noChangeArrowheads="1"/>
          </p:cNvSpPr>
          <p:nvPr>
            <p:ph idx="1"/>
          </p:nvPr>
        </p:nvSpPr>
        <p:spPr>
          <a:xfrm>
            <a:off x="990600" y="1295400"/>
            <a:ext cx="7467600" cy="4953000"/>
          </a:xfrm>
        </p:spPr>
        <p:txBody>
          <a:bodyPr>
            <a:normAutofit fontScale="92500" lnSpcReduction="20000"/>
          </a:bodyPr>
          <a:lstStyle/>
          <a:p>
            <a:pPr eaLnBrk="1" hangingPunct="1">
              <a:defRPr/>
            </a:pPr>
            <a:r>
              <a:rPr lang="en-US"/>
              <a:t>Copies the consecutive bytes specified by the second operand to the location pointed by first operand.</a:t>
            </a:r>
          </a:p>
          <a:p>
            <a:pPr eaLnBrk="1" hangingPunct="1">
              <a:defRPr/>
            </a:pPr>
            <a:r>
              <a:rPr lang="en-US"/>
              <a:t>Max length that can be copied – 256.</a:t>
            </a:r>
          </a:p>
          <a:p>
            <a:pPr eaLnBrk="1" hangingPunct="1">
              <a:defRPr/>
            </a:pPr>
            <a:r>
              <a:rPr lang="en-US"/>
              <a:t>MVC	D1(L,B1),D2(B2)</a:t>
            </a:r>
          </a:p>
          <a:p>
            <a:pPr eaLnBrk="1" hangingPunct="1">
              <a:defRPr/>
            </a:pPr>
            <a:r>
              <a:rPr lang="en-US"/>
              <a:t> </a:t>
            </a:r>
          </a:p>
          <a:p>
            <a:pPr eaLnBrk="1" hangingPunct="1">
              <a:defRPr/>
            </a:pPr>
            <a:endParaRPr lang="en-US"/>
          </a:p>
          <a:p>
            <a:pPr eaLnBrk="1" hangingPunct="1">
              <a:defRPr/>
            </a:pPr>
            <a:r>
              <a:rPr lang="en-US"/>
              <a:t>Format – SS</a:t>
            </a:r>
          </a:p>
          <a:p>
            <a:pPr eaLnBrk="1" hangingPunct="1">
              <a:defRPr/>
            </a:pPr>
            <a:r>
              <a:rPr lang="en-US"/>
              <a:t>Condition Code – Not Changed</a:t>
            </a:r>
          </a:p>
          <a:p>
            <a:pPr eaLnBrk="1" hangingPunct="1">
              <a:defRPr/>
            </a:pPr>
            <a:r>
              <a:rPr lang="en-US"/>
              <a:t>Exceptions – Access – Fetch 2</a:t>
            </a:r>
            <a:r>
              <a:rPr lang="en-US" baseline="30000"/>
              <a:t>nd</a:t>
            </a:r>
            <a:r>
              <a:rPr lang="en-US"/>
              <a:t>, Store 1</a:t>
            </a:r>
            <a:r>
              <a:rPr lang="en-US" baseline="30000"/>
              <a:t>st</a:t>
            </a:r>
            <a:r>
              <a:rPr lang="en-US"/>
              <a:t> </a:t>
            </a:r>
          </a:p>
          <a:p>
            <a:pPr eaLnBrk="1" hangingPunct="1">
              <a:buFontTx/>
              <a:buNone/>
              <a:defRPr/>
            </a:pPr>
            <a:endParaRPr lang="en-US"/>
          </a:p>
        </p:txBody>
      </p:sp>
      <p:sp>
        <p:nvSpPr>
          <p:cNvPr id="172034" name="Rectangle 2">
            <a:extLst>
              <a:ext uri="{FF2B5EF4-FFF2-40B4-BE49-F238E27FC236}">
                <a16:creationId xmlns:a16="http://schemas.microsoft.com/office/drawing/2014/main" id="{DB16420B-D730-44D3-826E-8DD0B91204F1}"/>
              </a:ext>
            </a:extLst>
          </p:cNvPr>
          <p:cNvSpPr>
            <a:spLocks noGrp="1" noChangeArrowheads="1"/>
          </p:cNvSpPr>
          <p:nvPr>
            <p:ph type="title"/>
          </p:nvPr>
        </p:nvSpPr>
        <p:spPr>
          <a:xfrm>
            <a:off x="608013" y="115888"/>
            <a:ext cx="6392862" cy="949325"/>
          </a:xfrm>
        </p:spPr>
        <p:txBody>
          <a:bodyPr/>
          <a:lstStyle/>
          <a:p>
            <a:pPr indent="0" eaLnBrk="1" hangingPunct="1">
              <a:defRPr/>
            </a:pPr>
            <a:r>
              <a:rPr lang="en-US"/>
              <a:t>Move Character(s)</a:t>
            </a:r>
          </a:p>
        </p:txBody>
      </p:sp>
      <p:graphicFrame>
        <p:nvGraphicFramePr>
          <p:cNvPr id="636932" name="Group 4">
            <a:extLst>
              <a:ext uri="{FF2B5EF4-FFF2-40B4-BE49-F238E27FC236}">
                <a16:creationId xmlns:a16="http://schemas.microsoft.com/office/drawing/2014/main" id="{C2BB08B0-BF25-4455-9CED-0C681E73E605}"/>
              </a:ext>
            </a:extLst>
          </p:cNvPr>
          <p:cNvGraphicFramePr>
            <a:graphicFrameLocks noGrp="1"/>
          </p:cNvGraphicFramePr>
          <p:nvPr/>
        </p:nvGraphicFramePr>
        <p:xfrm>
          <a:off x="1371600" y="3733800"/>
          <a:ext cx="7315200" cy="508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080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D2</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L</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953000" y="2743200"/>
            <a:ext cx="3471004" cy="859009"/>
          </a:xfrm>
        </p:spPr>
        <p:txBody>
          <a:bodyPr>
            <a:normAutofit/>
          </a:bodyPr>
          <a:lstStyle/>
          <a:p>
            <a:r>
              <a:rPr lang="en-US" altLang="en-US" sz="2400" b="1" dirty="0">
                <a:solidFill>
                  <a:schemeClr val="bg2"/>
                </a:solidFill>
              </a:rPr>
              <a:t>Assembler</a:t>
            </a:r>
            <a:endParaRPr lang="en-US" b="1" dirty="0">
              <a:solidFill>
                <a:schemeClr val="bg2"/>
              </a:solidFill>
            </a:endParaRPr>
          </a:p>
        </p:txBody>
      </p:sp>
    </p:spTree>
    <p:extLst>
      <p:ext uri="{BB962C8B-B14F-4D97-AF65-F5344CB8AC3E}">
        <p14:creationId xmlns:p14="http://schemas.microsoft.com/office/powerpoint/2010/main" val="189463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a:extLst>
              <a:ext uri="{FF2B5EF4-FFF2-40B4-BE49-F238E27FC236}">
                <a16:creationId xmlns:a16="http://schemas.microsoft.com/office/drawing/2014/main" id="{BBA3C486-B026-4C27-A47F-D81C72C67277}"/>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dirty="0" err="1"/>
              <a:t>Eg.</a:t>
            </a:r>
            <a:r>
              <a:rPr lang="en-US" altLang="en-US" dirty="0"/>
              <a:t>, MVC		50(5,R4),20(R4) </a:t>
            </a:r>
          </a:p>
          <a:p>
            <a:pPr indent="-176213" eaLnBrk="1" hangingPunct="1">
              <a:spcBef>
                <a:spcPct val="0"/>
              </a:spcBef>
            </a:pPr>
            <a:r>
              <a:rPr lang="en-US" altLang="en-US" dirty="0"/>
              <a:t>Op code – D2 04 50 32 40 14</a:t>
            </a:r>
          </a:p>
          <a:p>
            <a:pPr indent="-176213" eaLnBrk="1" hangingPunct="1">
              <a:spcBef>
                <a:spcPct val="0"/>
              </a:spcBef>
              <a:buFontTx/>
              <a:buNone/>
            </a:pPr>
            <a:endParaRPr lang="en-US" altLang="en-US" dirty="0"/>
          </a:p>
        </p:txBody>
      </p:sp>
      <p:sp>
        <p:nvSpPr>
          <p:cNvPr id="173058" name="Rectangle 2">
            <a:extLst>
              <a:ext uri="{FF2B5EF4-FFF2-40B4-BE49-F238E27FC236}">
                <a16:creationId xmlns:a16="http://schemas.microsoft.com/office/drawing/2014/main" id="{BE260498-8F2D-42E4-8B2D-01F333010541}"/>
              </a:ext>
            </a:extLst>
          </p:cNvPr>
          <p:cNvSpPr>
            <a:spLocks noGrp="1" noChangeArrowheads="1"/>
          </p:cNvSpPr>
          <p:nvPr>
            <p:ph type="title"/>
          </p:nvPr>
        </p:nvSpPr>
        <p:spPr>
          <a:xfrm>
            <a:off x="608013" y="115888"/>
            <a:ext cx="6392862" cy="949325"/>
          </a:xfrm>
        </p:spPr>
        <p:txBody>
          <a:bodyPr/>
          <a:lstStyle/>
          <a:p>
            <a:pPr indent="0" eaLnBrk="1" hangingPunct="1">
              <a:defRPr/>
            </a:pPr>
            <a:r>
              <a:rPr lang="en-US"/>
              <a:t>Move Character(s) 				</a:t>
            </a:r>
            <a:r>
              <a:rPr lang="en-US" sz="1800"/>
              <a:t>continued…</a:t>
            </a:r>
          </a:p>
        </p:txBody>
      </p:sp>
      <p:graphicFrame>
        <p:nvGraphicFramePr>
          <p:cNvPr id="637956" name="Group 4">
            <a:extLst>
              <a:ext uri="{FF2B5EF4-FFF2-40B4-BE49-F238E27FC236}">
                <a16:creationId xmlns:a16="http://schemas.microsoft.com/office/drawing/2014/main" id="{07D21F26-6444-4E6C-BE96-8530D36B9228}"/>
              </a:ext>
            </a:extLst>
          </p:cNvPr>
          <p:cNvGraphicFramePr>
            <a:graphicFrameLocks noGrp="1"/>
          </p:cNvGraphicFramePr>
          <p:nvPr>
            <p:extLst>
              <p:ext uri="{D42A27DB-BD31-4B8C-83A1-F6EECF244321}">
                <p14:modId xmlns:p14="http://schemas.microsoft.com/office/powerpoint/2010/main" val="1791111260"/>
              </p:ext>
            </p:extLst>
          </p:nvPr>
        </p:nvGraphicFramePr>
        <p:xfrm>
          <a:off x="1524000" y="2928938"/>
          <a:ext cx="6096000" cy="21034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992">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20(R4)</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F1 F2 F3 F4 F5</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701146">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50(R5)</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C1 C2 D1 D2 D3</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F1 F2 F3 F4 F5</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a:extLst>
              <a:ext uri="{FF2B5EF4-FFF2-40B4-BE49-F238E27FC236}">
                <a16:creationId xmlns:a16="http://schemas.microsoft.com/office/drawing/2014/main" id="{3AF1BED7-D4A2-474E-B0A7-60A6C9CEB17F}"/>
              </a:ext>
            </a:extLst>
          </p:cNvPr>
          <p:cNvSpPr>
            <a:spLocks noGrp="1" noChangeArrowheads="1"/>
          </p:cNvSpPr>
          <p:nvPr>
            <p:ph idx="1"/>
          </p:nvPr>
        </p:nvSpPr>
        <p:spPr>
          <a:xfrm>
            <a:off x="990600" y="1295400"/>
            <a:ext cx="7467600" cy="4953000"/>
          </a:xfrm>
        </p:spPr>
        <p:txBody>
          <a:bodyPr>
            <a:normAutofit lnSpcReduction="10000"/>
          </a:bodyPr>
          <a:lstStyle/>
          <a:p>
            <a:pPr eaLnBrk="1" hangingPunct="1">
              <a:defRPr/>
            </a:pPr>
            <a:r>
              <a:rPr lang="en-US"/>
              <a:t>Replaces the content of the single byte of storage specified in the first operand with the immediate data in the second operand.</a:t>
            </a:r>
          </a:p>
          <a:p>
            <a:pPr eaLnBrk="1" hangingPunct="1">
              <a:defRPr/>
            </a:pPr>
            <a:r>
              <a:rPr lang="en-US"/>
              <a:t>MVI		D1(B1),I2</a:t>
            </a:r>
          </a:p>
          <a:p>
            <a:pPr eaLnBrk="1" hangingPunct="1">
              <a:defRPr/>
            </a:pPr>
            <a:r>
              <a:rPr lang="en-US"/>
              <a:t> </a:t>
            </a:r>
          </a:p>
          <a:p>
            <a:pPr eaLnBrk="1" hangingPunct="1">
              <a:defRPr/>
            </a:pPr>
            <a:endParaRPr lang="en-US"/>
          </a:p>
          <a:p>
            <a:pPr eaLnBrk="1" hangingPunct="1">
              <a:defRPr/>
            </a:pPr>
            <a:r>
              <a:rPr lang="en-US"/>
              <a:t>Format – SI</a:t>
            </a:r>
          </a:p>
          <a:p>
            <a:pPr eaLnBrk="1" hangingPunct="1">
              <a:defRPr/>
            </a:pPr>
            <a:r>
              <a:rPr lang="en-US"/>
              <a:t>Condition Code – Not Changed</a:t>
            </a:r>
          </a:p>
          <a:p>
            <a:pPr eaLnBrk="1" hangingPunct="1">
              <a:defRPr/>
            </a:pPr>
            <a:r>
              <a:rPr lang="en-US"/>
              <a:t>Exceptions – Access – Store 1</a:t>
            </a:r>
            <a:r>
              <a:rPr lang="en-US" baseline="30000"/>
              <a:t>st</a:t>
            </a:r>
            <a:r>
              <a:rPr lang="en-US"/>
              <a:t> </a:t>
            </a:r>
          </a:p>
          <a:p>
            <a:pPr eaLnBrk="1" hangingPunct="1">
              <a:buFontTx/>
              <a:buNone/>
              <a:defRPr/>
            </a:pPr>
            <a:endParaRPr lang="en-US"/>
          </a:p>
        </p:txBody>
      </p:sp>
      <p:sp>
        <p:nvSpPr>
          <p:cNvPr id="175106" name="Rectangle 2">
            <a:extLst>
              <a:ext uri="{FF2B5EF4-FFF2-40B4-BE49-F238E27FC236}">
                <a16:creationId xmlns:a16="http://schemas.microsoft.com/office/drawing/2014/main" id="{C9C3ADEA-1EB7-4009-B9B5-DB5F8CCAA936}"/>
              </a:ext>
            </a:extLst>
          </p:cNvPr>
          <p:cNvSpPr>
            <a:spLocks noGrp="1" noChangeArrowheads="1"/>
          </p:cNvSpPr>
          <p:nvPr>
            <p:ph type="title"/>
          </p:nvPr>
        </p:nvSpPr>
        <p:spPr>
          <a:xfrm>
            <a:off x="608013" y="115888"/>
            <a:ext cx="6392862" cy="949325"/>
          </a:xfrm>
        </p:spPr>
        <p:txBody>
          <a:bodyPr/>
          <a:lstStyle/>
          <a:p>
            <a:pPr indent="0" eaLnBrk="1" hangingPunct="1">
              <a:defRPr/>
            </a:pPr>
            <a:r>
              <a:rPr lang="en-US"/>
              <a:t>Move Immediate</a:t>
            </a:r>
          </a:p>
        </p:txBody>
      </p:sp>
      <p:graphicFrame>
        <p:nvGraphicFramePr>
          <p:cNvPr id="640004" name="Group 4">
            <a:extLst>
              <a:ext uri="{FF2B5EF4-FFF2-40B4-BE49-F238E27FC236}">
                <a16:creationId xmlns:a16="http://schemas.microsoft.com/office/drawing/2014/main" id="{272B1F28-A7F2-4407-B214-E865D2E8B7B2}"/>
              </a:ext>
            </a:extLst>
          </p:cNvPr>
          <p:cNvGraphicFramePr>
            <a:graphicFrameLocks noGrp="1"/>
          </p:cNvGraphicFramePr>
          <p:nvPr/>
        </p:nvGraphicFramePr>
        <p:xfrm>
          <a:off x="1371600" y="3276600"/>
          <a:ext cx="4876800" cy="508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5080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92</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I2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D1</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a:extLst>
              <a:ext uri="{FF2B5EF4-FFF2-40B4-BE49-F238E27FC236}">
                <a16:creationId xmlns:a16="http://schemas.microsoft.com/office/drawing/2014/main" id="{9B1C7447-F71F-4EAC-B102-A38FBEE1AB31}"/>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MVI		20(R4),C’A’ </a:t>
            </a:r>
          </a:p>
          <a:p>
            <a:pPr indent="-176213" eaLnBrk="1" hangingPunct="1">
              <a:spcBef>
                <a:spcPct val="0"/>
              </a:spcBef>
            </a:pPr>
            <a:r>
              <a:rPr lang="en-US" altLang="en-US"/>
              <a:t>Op code – 92 C1 40 14</a:t>
            </a:r>
          </a:p>
          <a:p>
            <a:pPr indent="-176213" eaLnBrk="1" hangingPunct="1">
              <a:spcBef>
                <a:spcPct val="0"/>
              </a:spcBef>
              <a:buFontTx/>
              <a:buNone/>
            </a:pPr>
            <a:endParaRPr lang="en-US" altLang="en-US"/>
          </a:p>
        </p:txBody>
      </p:sp>
      <p:sp>
        <p:nvSpPr>
          <p:cNvPr id="176130" name="Rectangle 2">
            <a:extLst>
              <a:ext uri="{FF2B5EF4-FFF2-40B4-BE49-F238E27FC236}">
                <a16:creationId xmlns:a16="http://schemas.microsoft.com/office/drawing/2014/main" id="{B8DF6559-74D1-48D6-BBEB-53C682BA1B0A}"/>
              </a:ext>
            </a:extLst>
          </p:cNvPr>
          <p:cNvSpPr>
            <a:spLocks noGrp="1" noChangeArrowheads="1"/>
          </p:cNvSpPr>
          <p:nvPr>
            <p:ph type="title"/>
          </p:nvPr>
        </p:nvSpPr>
        <p:spPr>
          <a:xfrm>
            <a:off x="608013" y="115888"/>
            <a:ext cx="6392862" cy="949325"/>
          </a:xfrm>
        </p:spPr>
        <p:txBody>
          <a:bodyPr/>
          <a:lstStyle/>
          <a:p>
            <a:pPr indent="0" eaLnBrk="1" hangingPunct="1">
              <a:defRPr/>
            </a:pPr>
            <a:r>
              <a:rPr lang="en-US"/>
              <a:t>Move Immediate 				</a:t>
            </a:r>
            <a:r>
              <a:rPr lang="en-US" sz="1800"/>
              <a:t>continued…</a:t>
            </a:r>
          </a:p>
        </p:txBody>
      </p:sp>
      <p:graphicFrame>
        <p:nvGraphicFramePr>
          <p:cNvPr id="641028" name="Group 4">
            <a:extLst>
              <a:ext uri="{FF2B5EF4-FFF2-40B4-BE49-F238E27FC236}">
                <a16:creationId xmlns:a16="http://schemas.microsoft.com/office/drawing/2014/main" id="{D9E532AE-DD76-489B-BD25-9EEC84812715}"/>
              </a:ext>
            </a:extLst>
          </p:cNvPr>
          <p:cNvGraphicFramePr>
            <a:graphicFrameLocks noGrp="1"/>
          </p:cNvGraphicFramePr>
          <p:nvPr/>
        </p:nvGraphicFramePr>
        <p:xfrm>
          <a:off x="1524000" y="2928938"/>
          <a:ext cx="6096000" cy="1706720"/>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66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680" marB="45680"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680" marB="45680"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marT="45680" marB="45680"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70089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20(R4)</a:t>
                      </a:r>
                    </a:p>
                  </a:txBody>
                  <a:tcPr marT="45680" marB="45680"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F1 F2 F3 F4 F5</a:t>
                      </a:r>
                    </a:p>
                  </a:txBody>
                  <a:tcPr marT="45680" marB="45680"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C1 F2 F3 F4 F5</a:t>
                      </a:r>
                    </a:p>
                  </a:txBody>
                  <a:tcPr marT="45680" marB="45680"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a:extLst>
              <a:ext uri="{FF2B5EF4-FFF2-40B4-BE49-F238E27FC236}">
                <a16:creationId xmlns:a16="http://schemas.microsoft.com/office/drawing/2014/main" id="{C7E61C68-8615-46BB-AEF5-BD93F0468B92}"/>
              </a:ext>
            </a:extLst>
          </p:cNvPr>
          <p:cNvSpPr>
            <a:spLocks noGrp="1" noChangeArrowheads="1"/>
          </p:cNvSpPr>
          <p:nvPr>
            <p:ph idx="1"/>
          </p:nvPr>
        </p:nvSpPr>
        <p:spPr>
          <a:xfrm>
            <a:off x="990600" y="1295400"/>
            <a:ext cx="7467600" cy="4953000"/>
          </a:xfrm>
        </p:spPr>
        <p:txBody>
          <a:bodyPr>
            <a:normAutofit fontScale="85000" lnSpcReduction="10000"/>
          </a:bodyPr>
          <a:lstStyle/>
          <a:p>
            <a:pPr eaLnBrk="1" hangingPunct="1">
              <a:defRPr/>
            </a:pPr>
            <a:r>
              <a:rPr lang="en-US"/>
              <a:t>Both operands should be even-odd register pairs.</a:t>
            </a:r>
          </a:p>
          <a:p>
            <a:pPr eaLnBrk="1" hangingPunct="1">
              <a:defRPr/>
            </a:pPr>
            <a:r>
              <a:rPr lang="en-US"/>
              <a:t>R1 even register contain the destination address and the R2 even register contains the source address.</a:t>
            </a:r>
          </a:p>
          <a:p>
            <a:pPr eaLnBrk="1" hangingPunct="1">
              <a:defRPr/>
            </a:pPr>
            <a:r>
              <a:rPr lang="en-US"/>
              <a:t>No of characters to be copied is indicated by bits 8-31 of the odd register in the R1 pairl.</a:t>
            </a:r>
          </a:p>
          <a:p>
            <a:pPr eaLnBrk="1" hangingPunct="1">
              <a:defRPr/>
            </a:pPr>
            <a:r>
              <a:rPr lang="en-US"/>
              <a:t>Odd register in the R2 pair has in its bits 8-31, the length of the source.</a:t>
            </a:r>
          </a:p>
          <a:p>
            <a:pPr eaLnBrk="1" hangingPunct="1">
              <a:defRPr/>
            </a:pPr>
            <a:r>
              <a:rPr lang="en-US"/>
              <a:t>If source length is less than the destination length then the value in bits 0-7 of the R2 odd register is used to pad the destination.</a:t>
            </a:r>
          </a:p>
          <a:p>
            <a:pPr eaLnBrk="1" hangingPunct="1">
              <a:defRPr/>
            </a:pPr>
            <a:r>
              <a:rPr lang="en-US"/>
              <a:t>Move is not performed in case of destruction overlap.</a:t>
            </a:r>
          </a:p>
          <a:p>
            <a:pPr eaLnBrk="1" hangingPunct="1">
              <a:defRPr/>
            </a:pPr>
            <a:r>
              <a:rPr lang="en-US"/>
              <a:t>Interruptible instruction.</a:t>
            </a:r>
          </a:p>
        </p:txBody>
      </p:sp>
      <p:sp>
        <p:nvSpPr>
          <p:cNvPr id="178178" name="Rectangle 2">
            <a:extLst>
              <a:ext uri="{FF2B5EF4-FFF2-40B4-BE49-F238E27FC236}">
                <a16:creationId xmlns:a16="http://schemas.microsoft.com/office/drawing/2014/main" id="{658026DF-F1D0-4A22-9F1B-C07933C4BFF7}"/>
              </a:ext>
            </a:extLst>
          </p:cNvPr>
          <p:cNvSpPr>
            <a:spLocks noGrp="1" noChangeArrowheads="1"/>
          </p:cNvSpPr>
          <p:nvPr>
            <p:ph type="title"/>
          </p:nvPr>
        </p:nvSpPr>
        <p:spPr>
          <a:xfrm>
            <a:off x="608013" y="115888"/>
            <a:ext cx="6392862" cy="949325"/>
          </a:xfrm>
        </p:spPr>
        <p:txBody>
          <a:bodyPr/>
          <a:lstStyle/>
          <a:p>
            <a:pPr indent="0" eaLnBrk="1" hangingPunct="1">
              <a:defRPr/>
            </a:pPr>
            <a:r>
              <a:rPr lang="en-US"/>
              <a:t>Move Character Long	</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a:extLst>
              <a:ext uri="{FF2B5EF4-FFF2-40B4-BE49-F238E27FC236}">
                <a16:creationId xmlns:a16="http://schemas.microsoft.com/office/drawing/2014/main" id="{C236E8CA-B559-4994-A988-3254FEE26A98}"/>
              </a:ext>
            </a:extLst>
          </p:cNvPr>
          <p:cNvSpPr>
            <a:spLocks noGrp="1" noChangeArrowheads="1"/>
          </p:cNvSpPr>
          <p:nvPr>
            <p:ph idx="1"/>
          </p:nvPr>
        </p:nvSpPr>
        <p:spPr>
          <a:xfrm>
            <a:off x="990600" y="1219200"/>
            <a:ext cx="7467600" cy="4953000"/>
          </a:xfrm>
        </p:spPr>
        <p:txBody>
          <a:bodyPr>
            <a:normAutofit lnSpcReduction="10000"/>
          </a:bodyPr>
          <a:lstStyle/>
          <a:p>
            <a:pPr eaLnBrk="1" hangingPunct="1">
              <a:defRPr/>
            </a:pPr>
            <a:r>
              <a:rPr lang="en-US"/>
              <a:t>MVCL		R1,R2</a:t>
            </a:r>
          </a:p>
          <a:p>
            <a:pPr eaLnBrk="1" hangingPunct="1">
              <a:defRPr/>
            </a:pPr>
            <a:r>
              <a:rPr lang="en-US"/>
              <a:t> </a:t>
            </a:r>
          </a:p>
          <a:p>
            <a:pPr eaLnBrk="1" hangingPunct="1">
              <a:defRPr/>
            </a:pPr>
            <a:endParaRPr lang="en-US"/>
          </a:p>
          <a:p>
            <a:pPr eaLnBrk="1" hangingPunct="1">
              <a:defRPr/>
            </a:pPr>
            <a:r>
              <a:rPr lang="en-US"/>
              <a:t>Format – RR</a:t>
            </a:r>
          </a:p>
          <a:p>
            <a:pPr eaLnBrk="1" hangingPunct="1">
              <a:defRPr/>
            </a:pPr>
            <a:r>
              <a:rPr lang="en-US"/>
              <a:t>Condition Code – </a:t>
            </a:r>
          </a:p>
          <a:p>
            <a:pPr lvl="1" eaLnBrk="1" hangingPunct="1">
              <a:defRPr/>
            </a:pPr>
            <a:r>
              <a:rPr lang="en-US"/>
              <a:t>0 = Operands equal length</a:t>
            </a:r>
          </a:p>
          <a:p>
            <a:pPr lvl="1" eaLnBrk="1" hangingPunct="1">
              <a:defRPr/>
            </a:pPr>
            <a:r>
              <a:rPr lang="en-US"/>
              <a:t>1 = Destination Length shorter, data copied and truncated.</a:t>
            </a:r>
          </a:p>
          <a:p>
            <a:pPr lvl="1" eaLnBrk="1" hangingPunct="1">
              <a:defRPr/>
            </a:pPr>
            <a:r>
              <a:rPr lang="en-US"/>
              <a:t>2 = Destination length longer, data copied and padded.</a:t>
            </a:r>
          </a:p>
          <a:p>
            <a:pPr lvl="1" eaLnBrk="1" hangingPunct="1">
              <a:defRPr/>
            </a:pPr>
            <a:r>
              <a:rPr lang="en-US"/>
              <a:t>3 = Destructive overlap, no characters copied.</a:t>
            </a:r>
          </a:p>
          <a:p>
            <a:pPr eaLnBrk="1" hangingPunct="1">
              <a:defRPr/>
            </a:pPr>
            <a:r>
              <a:rPr lang="en-US"/>
              <a:t>Exceptions – Specification, Access – Fetch 2</a:t>
            </a:r>
            <a:r>
              <a:rPr lang="en-US" baseline="30000"/>
              <a:t>nd</a:t>
            </a:r>
            <a:r>
              <a:rPr lang="en-US"/>
              <a:t>, Store 1</a:t>
            </a:r>
            <a:r>
              <a:rPr lang="en-US" baseline="30000"/>
              <a:t>st, </a:t>
            </a:r>
            <a:endParaRPr lang="en-US"/>
          </a:p>
          <a:p>
            <a:pPr eaLnBrk="1" hangingPunct="1">
              <a:buFontTx/>
              <a:buNone/>
              <a:defRPr/>
            </a:pPr>
            <a:endParaRPr lang="en-US"/>
          </a:p>
        </p:txBody>
      </p:sp>
      <p:sp>
        <p:nvSpPr>
          <p:cNvPr id="179202" name="Rectangle 2">
            <a:extLst>
              <a:ext uri="{FF2B5EF4-FFF2-40B4-BE49-F238E27FC236}">
                <a16:creationId xmlns:a16="http://schemas.microsoft.com/office/drawing/2014/main" id="{2B7EE386-0A41-4459-87B6-369525C97CBF}"/>
              </a:ext>
            </a:extLst>
          </p:cNvPr>
          <p:cNvSpPr>
            <a:spLocks noGrp="1" noChangeArrowheads="1"/>
          </p:cNvSpPr>
          <p:nvPr>
            <p:ph type="title"/>
          </p:nvPr>
        </p:nvSpPr>
        <p:spPr>
          <a:xfrm>
            <a:off x="608013" y="115888"/>
            <a:ext cx="6392862" cy="949325"/>
          </a:xfrm>
        </p:spPr>
        <p:txBody>
          <a:bodyPr/>
          <a:lstStyle/>
          <a:p>
            <a:pPr indent="0" eaLnBrk="1" hangingPunct="1">
              <a:defRPr/>
            </a:pPr>
            <a:r>
              <a:rPr lang="en-US"/>
              <a:t>Move Character Long				</a:t>
            </a:r>
            <a:r>
              <a:rPr lang="en-US" sz="1800"/>
              <a:t>continued…</a:t>
            </a:r>
          </a:p>
        </p:txBody>
      </p:sp>
      <p:graphicFrame>
        <p:nvGraphicFramePr>
          <p:cNvPr id="644100" name="Group 4">
            <a:extLst>
              <a:ext uri="{FF2B5EF4-FFF2-40B4-BE49-F238E27FC236}">
                <a16:creationId xmlns:a16="http://schemas.microsoft.com/office/drawing/2014/main" id="{E52D0CED-D68F-4F9F-9F06-BA1017637F55}"/>
              </a:ext>
            </a:extLst>
          </p:cNvPr>
          <p:cNvGraphicFramePr>
            <a:graphicFrameLocks noGrp="1"/>
          </p:cNvGraphicFramePr>
          <p:nvPr/>
        </p:nvGraphicFramePr>
        <p:xfrm>
          <a:off x="1371600" y="1905000"/>
          <a:ext cx="3657600" cy="508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080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0E</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a:extLst>
              <a:ext uri="{FF2B5EF4-FFF2-40B4-BE49-F238E27FC236}">
                <a16:creationId xmlns:a16="http://schemas.microsoft.com/office/drawing/2014/main" id="{3C30F9AA-775B-47EC-B8C1-40D4BF4E0649}"/>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MVCL		R2,R4</a:t>
            </a:r>
          </a:p>
          <a:p>
            <a:pPr indent="-176213" eaLnBrk="1" hangingPunct="1">
              <a:spcBef>
                <a:spcPct val="0"/>
              </a:spcBef>
            </a:pPr>
            <a:r>
              <a:rPr lang="en-US" altLang="en-US"/>
              <a:t>Op code – 0E 24</a:t>
            </a:r>
          </a:p>
          <a:p>
            <a:pPr indent="-176213" eaLnBrk="1" hangingPunct="1">
              <a:spcBef>
                <a:spcPct val="0"/>
              </a:spcBef>
            </a:pPr>
            <a:r>
              <a:rPr lang="en-US" altLang="en-US"/>
              <a:t>Condition Code - 2</a:t>
            </a:r>
          </a:p>
          <a:p>
            <a:pPr indent="-176213" eaLnBrk="1" hangingPunct="1">
              <a:spcBef>
                <a:spcPct val="0"/>
              </a:spcBef>
              <a:buFontTx/>
              <a:buNone/>
            </a:pPr>
            <a:endParaRPr lang="en-US" altLang="en-US"/>
          </a:p>
        </p:txBody>
      </p:sp>
      <p:sp>
        <p:nvSpPr>
          <p:cNvPr id="181250" name="Rectangle 2">
            <a:extLst>
              <a:ext uri="{FF2B5EF4-FFF2-40B4-BE49-F238E27FC236}">
                <a16:creationId xmlns:a16="http://schemas.microsoft.com/office/drawing/2014/main" id="{FEA0BFA4-4C6B-4C13-B3CB-CD311887A804}"/>
              </a:ext>
            </a:extLst>
          </p:cNvPr>
          <p:cNvSpPr>
            <a:spLocks noGrp="1" noChangeArrowheads="1"/>
          </p:cNvSpPr>
          <p:nvPr>
            <p:ph type="title"/>
          </p:nvPr>
        </p:nvSpPr>
        <p:spPr>
          <a:xfrm>
            <a:off x="608013" y="115888"/>
            <a:ext cx="6392862" cy="949325"/>
          </a:xfrm>
        </p:spPr>
        <p:txBody>
          <a:bodyPr/>
          <a:lstStyle/>
          <a:p>
            <a:pPr indent="0" eaLnBrk="1" hangingPunct="1">
              <a:defRPr/>
            </a:pPr>
            <a:r>
              <a:rPr lang="en-US"/>
              <a:t>Move Character Long				</a:t>
            </a:r>
            <a:r>
              <a:rPr lang="en-US" sz="1800"/>
              <a:t>continued…</a:t>
            </a:r>
          </a:p>
        </p:txBody>
      </p:sp>
      <p:graphicFrame>
        <p:nvGraphicFramePr>
          <p:cNvPr id="646148" name="Group 4">
            <a:extLst>
              <a:ext uri="{FF2B5EF4-FFF2-40B4-BE49-F238E27FC236}">
                <a16:creationId xmlns:a16="http://schemas.microsoft.com/office/drawing/2014/main" id="{D2F0A85B-7C01-4FA4-9C71-2E451889CBD1}"/>
              </a:ext>
            </a:extLst>
          </p:cNvPr>
          <p:cNvGraphicFramePr>
            <a:graphicFrameLocks noGrp="1"/>
          </p:cNvGraphicFramePr>
          <p:nvPr/>
        </p:nvGraphicFramePr>
        <p:xfrm>
          <a:off x="1143000" y="3048000"/>
          <a:ext cx="6096000" cy="3810000"/>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9906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10048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0(R2)</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FF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r>
                        <a:rPr kumimoji="1" lang="en-AU" sz="2000" b="0" i="0" u="none" strike="noStrike" cap="none" normalizeH="0" baseline="0" dirty="0">
                          <a:ln>
                            <a:noFill/>
                          </a:ln>
                          <a:solidFill>
                            <a:srgbClr val="000000"/>
                          </a:solidFill>
                          <a:effectLst/>
                          <a:latin typeface="Arial" panose="020B0604020202020204" pitchFamily="34" charset="0"/>
                        </a:rPr>
                        <a:t> </a:t>
                      </a:r>
                      <a:r>
                        <a:rPr kumimoji="1" lang="en-AU" sz="2000" b="0" i="0" u="none" strike="noStrike" cap="none" normalizeH="0" baseline="0" dirty="0" err="1">
                          <a:ln>
                            <a:noFill/>
                          </a:ln>
                          <a:solidFill>
                            <a:srgbClr val="000000"/>
                          </a:solidFill>
                          <a:effectLst/>
                          <a:latin typeface="Arial" panose="020B0604020202020204" pitchFamily="34" charset="0"/>
                        </a:rPr>
                        <a:t>FF</a:t>
                      </a:r>
                      <a:endParaRPr kumimoji="1" lang="en-AU" sz="2000" b="0" i="0" u="none" strike="noStrike" cap="none" normalizeH="0" baseline="0" dirty="0">
                        <a:ln>
                          <a:noFill/>
                        </a:ln>
                        <a:solidFill>
                          <a:srgbClr val="000000"/>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E1 E2 E3 E4 E5 E6 E7 E8 40 40 40 40 40 40</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52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R3</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00 00 0E</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Unknown</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7000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0(R4)</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E1 E2 E3 E4 E5 E6 E7 E8</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r h="3952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R5</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40 00 00 08</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Unknown</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a:extLst>
              <a:ext uri="{FF2B5EF4-FFF2-40B4-BE49-F238E27FC236}">
                <a16:creationId xmlns:a16="http://schemas.microsoft.com/office/drawing/2014/main" id="{F3011829-D0BC-47FD-A0DF-E476CDCE54DE}"/>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Branch on condition instruction tests the condition code and determines which instruction will be executed next.</a:t>
            </a:r>
          </a:p>
          <a:p>
            <a:pPr indent="-176213" eaLnBrk="1" hangingPunct="1">
              <a:lnSpc>
                <a:spcPct val="90000"/>
              </a:lnSpc>
              <a:spcBef>
                <a:spcPct val="0"/>
              </a:spcBef>
            </a:pPr>
            <a:r>
              <a:rPr lang="en-US" altLang="en-US"/>
              <a:t>Instruction sequence is altered.</a:t>
            </a:r>
          </a:p>
          <a:p>
            <a:pPr indent="-176213" eaLnBrk="1" hangingPunct="1">
              <a:lnSpc>
                <a:spcPct val="90000"/>
              </a:lnSpc>
              <a:spcBef>
                <a:spcPct val="0"/>
              </a:spcBef>
            </a:pPr>
            <a:r>
              <a:rPr lang="en-US" altLang="en-US"/>
              <a:t>If the condition code doesn’t match with the specification, the NSI is executed.</a:t>
            </a:r>
          </a:p>
          <a:p>
            <a:pPr indent="-176213" eaLnBrk="1" hangingPunct="1">
              <a:lnSpc>
                <a:spcPct val="90000"/>
              </a:lnSpc>
              <a:spcBef>
                <a:spcPct val="0"/>
              </a:spcBef>
            </a:pPr>
            <a:r>
              <a:rPr lang="en-US" altLang="en-US"/>
              <a:t>CC is not altered.</a:t>
            </a:r>
          </a:p>
          <a:p>
            <a:pPr indent="-176213" eaLnBrk="1" hangingPunct="1">
              <a:lnSpc>
                <a:spcPct val="90000"/>
              </a:lnSpc>
              <a:spcBef>
                <a:spcPct val="0"/>
              </a:spcBef>
            </a:pPr>
            <a:r>
              <a:rPr lang="en-US" altLang="en-US"/>
              <a:t>RR and RX formats.</a:t>
            </a:r>
          </a:p>
          <a:p>
            <a:pPr indent="-176213" eaLnBrk="1" hangingPunct="1">
              <a:lnSpc>
                <a:spcPct val="90000"/>
              </a:lnSpc>
              <a:spcBef>
                <a:spcPct val="0"/>
              </a:spcBef>
            </a:pPr>
            <a:r>
              <a:rPr lang="en-US" altLang="en-US"/>
              <a:t>First operand designation, which is in bits 8-11 of the instruction does not name a register and they designate terms called MASK to specify the CC values.</a:t>
            </a:r>
          </a:p>
          <a:p>
            <a:pPr indent="-176213" eaLnBrk="1" hangingPunct="1">
              <a:lnSpc>
                <a:spcPct val="90000"/>
              </a:lnSpc>
              <a:spcBef>
                <a:spcPct val="0"/>
              </a:spcBef>
            </a:pPr>
            <a:r>
              <a:rPr lang="en-US" altLang="en-US"/>
              <a:t>Second operand specifies the address of the next instruction to be executed called the Branch address.</a:t>
            </a:r>
          </a:p>
          <a:p>
            <a:pPr indent="-176213" eaLnBrk="1" hangingPunct="1">
              <a:lnSpc>
                <a:spcPct val="90000"/>
              </a:lnSpc>
              <a:spcBef>
                <a:spcPct val="0"/>
              </a:spcBef>
            </a:pPr>
            <a:r>
              <a:rPr lang="en-US" altLang="en-US"/>
              <a:t>Register R0 cannot be used to specify the branch address. In this case, no branch is made regardless of the MASK value.</a:t>
            </a:r>
          </a:p>
        </p:txBody>
      </p:sp>
      <p:sp>
        <p:nvSpPr>
          <p:cNvPr id="183298" name="Rectangle 2">
            <a:extLst>
              <a:ext uri="{FF2B5EF4-FFF2-40B4-BE49-F238E27FC236}">
                <a16:creationId xmlns:a16="http://schemas.microsoft.com/office/drawing/2014/main" id="{08121C46-E654-464D-9638-0F968E847934}"/>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Branching</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a:extLst>
              <a:ext uri="{FF2B5EF4-FFF2-40B4-BE49-F238E27FC236}">
                <a16:creationId xmlns:a16="http://schemas.microsoft.com/office/drawing/2014/main" id="{B5A2EC41-453A-463F-8FFC-38835D95180C}"/>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a:t>Branch the control to the address specified in the second operand, if the condition code is as specified by the MASK M1. It does not branch either if the condition code doesn’t match or if R2 is the Register R0.</a:t>
            </a:r>
          </a:p>
          <a:p>
            <a:pPr indent="-176213" eaLnBrk="1" hangingPunct="1">
              <a:lnSpc>
                <a:spcPct val="90000"/>
              </a:lnSpc>
              <a:spcBef>
                <a:spcPct val="0"/>
              </a:spcBef>
            </a:pPr>
            <a:r>
              <a:rPr lang="en-US" altLang="en-US"/>
              <a:t>BCR		M1,R2</a:t>
            </a:r>
          </a:p>
          <a:p>
            <a:pPr indent="-176213" eaLnBrk="1" hangingPunct="1">
              <a:lnSpc>
                <a:spcPct val="90000"/>
              </a:lnSpc>
              <a:spcBef>
                <a:spcPct val="0"/>
              </a:spcBef>
            </a:pPr>
            <a:r>
              <a:rPr lang="en-US" altLang="en-US"/>
              <a:t> </a:t>
            </a:r>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Format – RR</a:t>
            </a:r>
          </a:p>
          <a:p>
            <a:pPr indent="-176213" eaLnBrk="1" hangingPunct="1">
              <a:lnSpc>
                <a:spcPct val="90000"/>
              </a:lnSpc>
              <a:spcBef>
                <a:spcPct val="0"/>
              </a:spcBef>
            </a:pPr>
            <a:r>
              <a:rPr lang="en-US" altLang="en-US"/>
              <a:t>Condition Code – Not Changed</a:t>
            </a:r>
          </a:p>
          <a:p>
            <a:pPr indent="-176213" eaLnBrk="1" hangingPunct="1">
              <a:lnSpc>
                <a:spcPct val="90000"/>
              </a:lnSpc>
              <a:spcBef>
                <a:spcPct val="0"/>
              </a:spcBef>
            </a:pPr>
            <a:r>
              <a:rPr lang="en-US" altLang="en-US"/>
              <a:t>Exceptions – None</a:t>
            </a:r>
          </a:p>
          <a:p>
            <a:pPr indent="-176213" eaLnBrk="1" hangingPunct="1">
              <a:lnSpc>
                <a:spcPct val="90000"/>
              </a:lnSpc>
              <a:spcBef>
                <a:spcPct val="0"/>
              </a:spcBef>
              <a:buFontTx/>
              <a:buNone/>
            </a:pPr>
            <a:endParaRPr lang="en-US" altLang="en-US"/>
          </a:p>
        </p:txBody>
      </p:sp>
      <p:sp>
        <p:nvSpPr>
          <p:cNvPr id="184322" name="Rectangle 2">
            <a:extLst>
              <a:ext uri="{FF2B5EF4-FFF2-40B4-BE49-F238E27FC236}">
                <a16:creationId xmlns:a16="http://schemas.microsoft.com/office/drawing/2014/main" id="{B12A668D-1D40-4E84-AA18-D9D01E297FB7}"/>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Condition Register</a:t>
            </a:r>
          </a:p>
        </p:txBody>
      </p:sp>
      <p:graphicFrame>
        <p:nvGraphicFramePr>
          <p:cNvPr id="667652" name="Group 4">
            <a:extLst>
              <a:ext uri="{FF2B5EF4-FFF2-40B4-BE49-F238E27FC236}">
                <a16:creationId xmlns:a16="http://schemas.microsoft.com/office/drawing/2014/main" id="{12C472E4-B2D2-43B4-A397-23485A995083}"/>
              </a:ext>
            </a:extLst>
          </p:cNvPr>
          <p:cNvGraphicFramePr>
            <a:graphicFrameLocks noGrp="1"/>
          </p:cNvGraphicFramePr>
          <p:nvPr/>
        </p:nvGraphicFramePr>
        <p:xfrm>
          <a:off x="1219200" y="4038600"/>
          <a:ext cx="36576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07</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M1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a:extLst>
              <a:ext uri="{FF2B5EF4-FFF2-40B4-BE49-F238E27FC236}">
                <a16:creationId xmlns:a16="http://schemas.microsoft.com/office/drawing/2014/main" id="{EE5240F8-067E-40F3-8BCE-F75497C29342}"/>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a:t>Eg., BCR	B’0011’,R1</a:t>
            </a:r>
          </a:p>
          <a:p>
            <a:pPr indent="-176213" eaLnBrk="1" hangingPunct="1">
              <a:lnSpc>
                <a:spcPct val="90000"/>
              </a:lnSpc>
              <a:spcBef>
                <a:spcPct val="0"/>
              </a:spcBef>
            </a:pPr>
            <a:r>
              <a:rPr lang="en-US" altLang="en-US"/>
              <a:t>Op code – 07 31</a:t>
            </a:r>
          </a:p>
          <a:p>
            <a:pPr indent="-176213" eaLnBrk="1" hangingPunct="1">
              <a:lnSpc>
                <a:spcPct val="90000"/>
              </a:lnSpc>
              <a:spcBef>
                <a:spcPct val="0"/>
              </a:spcBef>
            </a:pPr>
            <a:r>
              <a:rPr lang="en-US" altLang="en-US"/>
              <a:t>Instruction will branch to the address in R1 if the condition code is 2 or 3.</a:t>
            </a:r>
          </a:p>
          <a:p>
            <a:pPr indent="-176213" eaLnBrk="1" hangingPunct="1">
              <a:lnSpc>
                <a:spcPct val="90000"/>
              </a:lnSpc>
              <a:spcBef>
                <a:spcPct val="0"/>
              </a:spcBef>
            </a:pPr>
            <a:r>
              <a:rPr lang="en-US" altLang="en-US"/>
              <a:t>Eg., BCR	B’1111’,R1</a:t>
            </a:r>
          </a:p>
          <a:p>
            <a:pPr indent="-176213" eaLnBrk="1" hangingPunct="1">
              <a:lnSpc>
                <a:spcPct val="90000"/>
              </a:lnSpc>
              <a:spcBef>
                <a:spcPct val="0"/>
              </a:spcBef>
            </a:pPr>
            <a:r>
              <a:rPr lang="en-US" altLang="en-US"/>
              <a:t>Op code – 07 F1</a:t>
            </a:r>
          </a:p>
          <a:p>
            <a:pPr indent="-176213" eaLnBrk="1" hangingPunct="1">
              <a:lnSpc>
                <a:spcPct val="90000"/>
              </a:lnSpc>
              <a:spcBef>
                <a:spcPct val="0"/>
              </a:spcBef>
            </a:pPr>
            <a:r>
              <a:rPr lang="en-US" altLang="en-US"/>
              <a:t>Instruction will branch to the address in R1.</a:t>
            </a:r>
          </a:p>
          <a:p>
            <a:pPr indent="-176213" eaLnBrk="1" hangingPunct="1">
              <a:lnSpc>
                <a:spcPct val="90000"/>
              </a:lnSpc>
              <a:spcBef>
                <a:spcPct val="0"/>
              </a:spcBef>
            </a:pPr>
            <a:r>
              <a:rPr lang="en-US" altLang="en-US"/>
              <a:t>Eg., BCR	B’1111’,R0</a:t>
            </a:r>
          </a:p>
          <a:p>
            <a:pPr indent="-176213" eaLnBrk="1" hangingPunct="1">
              <a:lnSpc>
                <a:spcPct val="90000"/>
              </a:lnSpc>
              <a:spcBef>
                <a:spcPct val="0"/>
              </a:spcBef>
            </a:pPr>
            <a:r>
              <a:rPr lang="en-US" altLang="en-US"/>
              <a:t>Op code – 07 F0</a:t>
            </a:r>
          </a:p>
          <a:p>
            <a:pPr indent="-176213" eaLnBrk="1" hangingPunct="1">
              <a:lnSpc>
                <a:spcPct val="90000"/>
              </a:lnSpc>
              <a:spcBef>
                <a:spcPct val="0"/>
              </a:spcBef>
            </a:pPr>
            <a:r>
              <a:rPr lang="en-US" altLang="en-US"/>
              <a:t>Instruction will never cause a branch</a:t>
            </a:r>
          </a:p>
        </p:txBody>
      </p:sp>
      <p:sp>
        <p:nvSpPr>
          <p:cNvPr id="185346" name="Rectangle 2">
            <a:extLst>
              <a:ext uri="{FF2B5EF4-FFF2-40B4-BE49-F238E27FC236}">
                <a16:creationId xmlns:a16="http://schemas.microsoft.com/office/drawing/2014/main" id="{DBF3E887-3DBC-4544-8E5F-21BDDE4381CE}"/>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Condition Register 		</a:t>
            </a:r>
            <a:r>
              <a:rPr lang="en-US" sz="1800"/>
              <a:t>continued…</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a:extLst>
              <a:ext uri="{FF2B5EF4-FFF2-40B4-BE49-F238E27FC236}">
                <a16:creationId xmlns:a16="http://schemas.microsoft.com/office/drawing/2014/main" id="{FBFBF830-49CB-485C-BD09-D9E9F082B99F}"/>
              </a:ext>
            </a:extLst>
          </p:cNvPr>
          <p:cNvSpPr>
            <a:spLocks noGrp="1" noChangeArrowheads="1"/>
          </p:cNvSpPr>
          <p:nvPr>
            <p:ph idx="1"/>
          </p:nvPr>
        </p:nvSpPr>
        <p:spPr>
          <a:xfrm>
            <a:off x="990600" y="1066800"/>
            <a:ext cx="7467600" cy="4953000"/>
          </a:xfrm>
        </p:spPr>
        <p:txBody>
          <a:bodyPr>
            <a:normAutofit fontScale="92500" lnSpcReduction="20000"/>
          </a:bodyPr>
          <a:lstStyle/>
          <a:p>
            <a:pPr eaLnBrk="1" hangingPunct="1">
              <a:defRPr/>
            </a:pPr>
            <a:r>
              <a:rPr lang="en-US"/>
              <a:t>Branch the control to the address specified in the second operand, if the condition code is as specified by the MASK M1. It does not branch if the condition code doesn’t match </a:t>
            </a:r>
          </a:p>
          <a:p>
            <a:pPr eaLnBrk="1" hangingPunct="1">
              <a:defRPr/>
            </a:pPr>
            <a:r>
              <a:rPr lang="en-US"/>
              <a:t>BC		M1,D2(X2,B2)</a:t>
            </a:r>
          </a:p>
          <a:p>
            <a:pPr eaLnBrk="1" hangingPunct="1">
              <a:defRPr/>
            </a:pPr>
            <a:r>
              <a:rPr lang="en-US"/>
              <a:t> </a:t>
            </a:r>
          </a:p>
          <a:p>
            <a:pPr eaLnBrk="1" hangingPunct="1">
              <a:defRPr/>
            </a:pPr>
            <a:endParaRPr lang="en-US"/>
          </a:p>
          <a:p>
            <a:pPr eaLnBrk="1" hangingPunct="1">
              <a:defRPr/>
            </a:pPr>
            <a:r>
              <a:rPr lang="en-US"/>
              <a:t>Format – RX</a:t>
            </a:r>
          </a:p>
          <a:p>
            <a:pPr eaLnBrk="1" hangingPunct="1">
              <a:defRPr/>
            </a:pPr>
            <a:r>
              <a:rPr lang="en-US"/>
              <a:t>Condition Code – Not Changed</a:t>
            </a:r>
          </a:p>
          <a:p>
            <a:pPr eaLnBrk="1" hangingPunct="1">
              <a:defRPr/>
            </a:pPr>
            <a:r>
              <a:rPr lang="en-US"/>
              <a:t>Exceptions – None</a:t>
            </a:r>
          </a:p>
          <a:p>
            <a:pPr eaLnBrk="1" hangingPunct="1">
              <a:buFontTx/>
              <a:buNone/>
              <a:defRPr/>
            </a:pPr>
            <a:endParaRPr lang="en-US"/>
          </a:p>
        </p:txBody>
      </p:sp>
      <p:sp>
        <p:nvSpPr>
          <p:cNvPr id="187394" name="Rectangle 2">
            <a:extLst>
              <a:ext uri="{FF2B5EF4-FFF2-40B4-BE49-F238E27FC236}">
                <a16:creationId xmlns:a16="http://schemas.microsoft.com/office/drawing/2014/main" id="{CA0982EE-9CBE-4CAC-BFCA-F12115513E8A}"/>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Condition</a:t>
            </a:r>
          </a:p>
        </p:txBody>
      </p:sp>
      <p:graphicFrame>
        <p:nvGraphicFramePr>
          <p:cNvPr id="670724" name="Group 4">
            <a:extLst>
              <a:ext uri="{FF2B5EF4-FFF2-40B4-BE49-F238E27FC236}">
                <a16:creationId xmlns:a16="http://schemas.microsoft.com/office/drawing/2014/main" id="{B79E1516-36C2-4D58-988E-8A67A18C25AC}"/>
              </a:ext>
            </a:extLst>
          </p:cNvPr>
          <p:cNvGraphicFramePr>
            <a:graphicFrameLocks noGrp="1"/>
          </p:cNvGraphicFramePr>
          <p:nvPr/>
        </p:nvGraphicFramePr>
        <p:xfrm>
          <a:off x="1447800" y="34544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47</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M1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D3</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590800"/>
            <a:ext cx="3242404" cy="1087609"/>
          </a:xfrm>
        </p:spPr>
        <p:txBody>
          <a:bodyPr>
            <a:normAutofit fontScale="90000"/>
          </a:bodyPr>
          <a:lstStyle/>
          <a:p>
            <a:r>
              <a:rPr lang="en-US" altLang="en-US" sz="2400" b="1" dirty="0">
                <a:solidFill>
                  <a:schemeClr val="bg2"/>
                </a:solidFill>
              </a:rPr>
              <a:t>Session 5 </a:t>
            </a:r>
            <a:br>
              <a:rPr lang="en-US" altLang="en-US" sz="2400" b="1" dirty="0">
                <a:solidFill>
                  <a:schemeClr val="bg2"/>
                </a:solidFill>
              </a:rPr>
            </a:br>
            <a:r>
              <a:rPr lang="en-US" altLang="en-US" sz="2400" b="1" dirty="0">
                <a:solidFill>
                  <a:schemeClr val="bg2"/>
                </a:solidFill>
              </a:rPr>
              <a:t>compare, move and control transfer instructions</a:t>
            </a:r>
            <a:endParaRPr lang="en-US" b="1" dirty="0">
              <a:solidFill>
                <a:schemeClr val="bg2"/>
              </a:solidFill>
            </a:endParaRPr>
          </a:p>
        </p:txBody>
      </p:sp>
    </p:spTree>
    <p:extLst>
      <p:ext uri="{BB962C8B-B14F-4D97-AF65-F5344CB8AC3E}">
        <p14:creationId xmlns:p14="http://schemas.microsoft.com/office/powerpoint/2010/main" val="3413985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a:extLst>
              <a:ext uri="{FF2B5EF4-FFF2-40B4-BE49-F238E27FC236}">
                <a16:creationId xmlns:a16="http://schemas.microsoft.com/office/drawing/2014/main" id="{A4F3C75A-99C2-4481-A0FC-1DE972E9547A}"/>
              </a:ext>
            </a:extLst>
          </p:cNvPr>
          <p:cNvSpPr>
            <a:spLocks noGrp="1" noChangeArrowheads="1"/>
          </p:cNvSpPr>
          <p:nvPr>
            <p:ph idx="1"/>
          </p:nvPr>
        </p:nvSpPr>
        <p:spPr>
          <a:xfrm>
            <a:off x="990600" y="1219200"/>
            <a:ext cx="7467600" cy="4953000"/>
          </a:xfrm>
        </p:spPr>
        <p:txBody>
          <a:bodyPr>
            <a:normAutofit/>
          </a:bodyPr>
          <a:lstStyle/>
          <a:p>
            <a:pPr eaLnBrk="1" hangingPunct="1">
              <a:defRPr/>
            </a:pPr>
            <a:r>
              <a:rPr lang="en-US"/>
              <a:t>Eg., BC	B’0011’,8(R2)</a:t>
            </a:r>
          </a:p>
          <a:p>
            <a:pPr eaLnBrk="1" hangingPunct="1">
              <a:defRPr/>
            </a:pPr>
            <a:r>
              <a:rPr lang="en-US"/>
              <a:t>Op code – 47 32 00 08</a:t>
            </a:r>
          </a:p>
          <a:p>
            <a:pPr eaLnBrk="1" hangingPunct="1">
              <a:defRPr/>
            </a:pPr>
            <a:r>
              <a:rPr lang="en-US"/>
              <a:t>Instruction will branch to the address in 8(R2) if the condition code is 2 or 3.</a:t>
            </a:r>
          </a:p>
          <a:p>
            <a:pPr eaLnBrk="1" hangingPunct="1">
              <a:defRPr/>
            </a:pPr>
            <a:r>
              <a:rPr lang="en-US"/>
              <a:t>Eg., BC	X’A’,NEXT (Assume NEXT is x’08’ displaced from R3)</a:t>
            </a:r>
          </a:p>
          <a:p>
            <a:pPr eaLnBrk="1" hangingPunct="1">
              <a:defRPr/>
            </a:pPr>
            <a:r>
              <a:rPr lang="en-US"/>
              <a:t>Op code – 47 A0 80 08	</a:t>
            </a:r>
          </a:p>
          <a:p>
            <a:pPr eaLnBrk="1" hangingPunct="1">
              <a:defRPr/>
            </a:pPr>
            <a:r>
              <a:rPr lang="en-US"/>
              <a:t>Instruction will branch to the instruction at the label NEXT if the condition code is 0 or 2.</a:t>
            </a:r>
          </a:p>
        </p:txBody>
      </p:sp>
      <p:sp>
        <p:nvSpPr>
          <p:cNvPr id="188418" name="Rectangle 2">
            <a:extLst>
              <a:ext uri="{FF2B5EF4-FFF2-40B4-BE49-F238E27FC236}">
                <a16:creationId xmlns:a16="http://schemas.microsoft.com/office/drawing/2014/main" id="{54045B3D-1B16-440A-B17C-017A5853777C}"/>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Condition 				</a:t>
            </a:r>
            <a:r>
              <a:rPr lang="en-US" sz="1800"/>
              <a:t>continued…</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a:extLst>
              <a:ext uri="{FF2B5EF4-FFF2-40B4-BE49-F238E27FC236}">
                <a16:creationId xmlns:a16="http://schemas.microsoft.com/office/drawing/2014/main" id="{463ACBF5-A6F7-45D6-B4E2-D7678A95869C}"/>
              </a:ext>
            </a:extLst>
          </p:cNvPr>
          <p:cNvSpPr>
            <a:spLocks noGrp="1" noChangeArrowheads="1"/>
          </p:cNvSpPr>
          <p:nvPr>
            <p:ph idx="1"/>
          </p:nvPr>
        </p:nvSpPr>
        <p:spPr>
          <a:xfrm>
            <a:off x="990600" y="1066800"/>
            <a:ext cx="7467600" cy="4953000"/>
          </a:xfrm>
        </p:spPr>
        <p:txBody>
          <a:bodyPr>
            <a:normAutofit fontScale="77500" lnSpcReduction="20000"/>
          </a:bodyPr>
          <a:lstStyle/>
          <a:p>
            <a:pPr eaLnBrk="1" hangingPunct="1">
              <a:defRPr/>
            </a:pPr>
            <a:endParaRPr lang="en-US"/>
          </a:p>
          <a:p>
            <a:pPr eaLnBrk="1" hangingPunct="1">
              <a:defRPr/>
            </a:pPr>
            <a:r>
              <a:rPr lang="en-US"/>
              <a:t>Decrements the value in Register R1 and Branches the control to the address specified in the register R2 if the result in R1 is non-zero. If R1 is zero, then no branch occours. If R2=R0 then no branch occurs, but the value in R1 is decremented by 1.</a:t>
            </a:r>
          </a:p>
          <a:p>
            <a:pPr eaLnBrk="1" hangingPunct="1">
              <a:defRPr/>
            </a:pPr>
            <a:r>
              <a:rPr lang="en-US"/>
              <a:t>BCTR	R1,R2</a:t>
            </a:r>
          </a:p>
          <a:p>
            <a:pPr eaLnBrk="1" hangingPunct="1">
              <a:defRPr/>
            </a:pPr>
            <a:r>
              <a:rPr lang="en-US"/>
              <a:t> </a:t>
            </a:r>
          </a:p>
          <a:p>
            <a:pPr eaLnBrk="1" hangingPunct="1">
              <a:defRPr/>
            </a:pPr>
            <a:endParaRPr lang="en-US"/>
          </a:p>
          <a:p>
            <a:pPr eaLnBrk="1" hangingPunct="1">
              <a:defRPr/>
            </a:pPr>
            <a:r>
              <a:rPr lang="en-US"/>
              <a:t>Format – RR</a:t>
            </a:r>
          </a:p>
          <a:p>
            <a:pPr eaLnBrk="1" hangingPunct="1">
              <a:defRPr/>
            </a:pPr>
            <a:r>
              <a:rPr lang="en-US"/>
              <a:t>Condition Code – Not Changed</a:t>
            </a:r>
          </a:p>
          <a:p>
            <a:pPr eaLnBrk="1" hangingPunct="1">
              <a:defRPr/>
            </a:pPr>
            <a:r>
              <a:rPr lang="en-US"/>
              <a:t>Exceptions – None</a:t>
            </a:r>
          </a:p>
          <a:p>
            <a:pPr eaLnBrk="1" hangingPunct="1">
              <a:buFontTx/>
              <a:buNone/>
              <a:defRPr/>
            </a:pPr>
            <a:endParaRPr lang="en-US"/>
          </a:p>
        </p:txBody>
      </p:sp>
      <p:sp>
        <p:nvSpPr>
          <p:cNvPr id="190466" name="Rectangle 2">
            <a:extLst>
              <a:ext uri="{FF2B5EF4-FFF2-40B4-BE49-F238E27FC236}">
                <a16:creationId xmlns:a16="http://schemas.microsoft.com/office/drawing/2014/main" id="{68FF53E2-B3C0-4824-95AC-E94278380631}"/>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Count Register</a:t>
            </a:r>
          </a:p>
        </p:txBody>
      </p:sp>
      <p:graphicFrame>
        <p:nvGraphicFramePr>
          <p:cNvPr id="673796" name="Group 4">
            <a:extLst>
              <a:ext uri="{FF2B5EF4-FFF2-40B4-BE49-F238E27FC236}">
                <a16:creationId xmlns:a16="http://schemas.microsoft.com/office/drawing/2014/main" id="{787D419B-847C-4DE9-A5F1-3DB46B4FE139}"/>
              </a:ext>
            </a:extLst>
          </p:cNvPr>
          <p:cNvGraphicFramePr>
            <a:graphicFrameLocks noGrp="1"/>
          </p:cNvGraphicFramePr>
          <p:nvPr/>
        </p:nvGraphicFramePr>
        <p:xfrm>
          <a:off x="1447800" y="3683000"/>
          <a:ext cx="36576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06</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a:extLst>
              <a:ext uri="{FF2B5EF4-FFF2-40B4-BE49-F238E27FC236}">
                <a16:creationId xmlns:a16="http://schemas.microsoft.com/office/drawing/2014/main" id="{56C5606C-8AEB-4A09-9CAA-265DD4FDEA2A}"/>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BCTR		R2,R1</a:t>
            </a:r>
          </a:p>
          <a:p>
            <a:pPr indent="-176213" eaLnBrk="1" hangingPunct="1">
              <a:spcBef>
                <a:spcPct val="0"/>
              </a:spcBef>
            </a:pPr>
            <a:r>
              <a:rPr lang="en-US" altLang="en-US"/>
              <a:t>Op code – 06 21</a:t>
            </a:r>
          </a:p>
          <a:p>
            <a:pPr indent="-176213" eaLnBrk="1" hangingPunct="1">
              <a:spcBef>
                <a:spcPct val="0"/>
              </a:spcBef>
            </a:pPr>
            <a:r>
              <a:rPr lang="en-US" altLang="en-US"/>
              <a:t>Instruction will branch to the address in R1 if the result in R2 is non zero after decrementing by 1.</a:t>
            </a:r>
          </a:p>
          <a:p>
            <a:pPr indent="-176213" eaLnBrk="1" hangingPunct="1">
              <a:spcBef>
                <a:spcPct val="0"/>
              </a:spcBef>
            </a:pPr>
            <a:r>
              <a:rPr lang="en-US" altLang="en-US"/>
              <a:t>Eg., BCTR		R1,0</a:t>
            </a:r>
          </a:p>
          <a:p>
            <a:pPr indent="-176213" eaLnBrk="1" hangingPunct="1">
              <a:spcBef>
                <a:spcPct val="0"/>
              </a:spcBef>
            </a:pPr>
            <a:r>
              <a:rPr lang="en-US" altLang="en-US"/>
              <a:t>Op code – 06 10	</a:t>
            </a:r>
          </a:p>
          <a:p>
            <a:pPr indent="-176213" eaLnBrk="1" hangingPunct="1">
              <a:spcBef>
                <a:spcPct val="0"/>
              </a:spcBef>
            </a:pPr>
            <a:r>
              <a:rPr lang="en-US" altLang="en-US"/>
              <a:t>Instruction will decrement the value of R1 by 1 and process NSI.</a:t>
            </a:r>
          </a:p>
          <a:p>
            <a:pPr indent="-176213" eaLnBrk="1" hangingPunct="1">
              <a:spcBef>
                <a:spcPct val="0"/>
              </a:spcBef>
            </a:pPr>
            <a:endParaRPr lang="en-US" altLang="en-US"/>
          </a:p>
        </p:txBody>
      </p:sp>
      <p:sp>
        <p:nvSpPr>
          <p:cNvPr id="191490" name="Rectangle 2">
            <a:extLst>
              <a:ext uri="{FF2B5EF4-FFF2-40B4-BE49-F238E27FC236}">
                <a16:creationId xmlns:a16="http://schemas.microsoft.com/office/drawing/2014/main" id="{029E4D85-0FB1-4B4E-B8E8-926E2B048133}"/>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Count Register 			</a:t>
            </a:r>
            <a:r>
              <a:rPr lang="en-US" sz="1800"/>
              <a:t>continued…</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a:extLst>
              <a:ext uri="{FF2B5EF4-FFF2-40B4-BE49-F238E27FC236}">
                <a16:creationId xmlns:a16="http://schemas.microsoft.com/office/drawing/2014/main" id="{D7C8BC03-16C3-4526-8B41-64F737F9F475}"/>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Decrements the value in Register R1 and Branches the control to the address specified in the second operand if the result in R1 is non-zero. If R1 is zero, then no branch occours. </a:t>
            </a:r>
          </a:p>
          <a:p>
            <a:pPr indent="-176213" eaLnBrk="1" hangingPunct="1">
              <a:lnSpc>
                <a:spcPct val="90000"/>
              </a:lnSpc>
              <a:spcBef>
                <a:spcPct val="0"/>
              </a:spcBef>
            </a:pPr>
            <a:r>
              <a:rPr lang="en-US" altLang="en-US"/>
              <a:t>BCT	R1,D2(X2,B2)</a:t>
            </a:r>
          </a:p>
          <a:p>
            <a:pPr indent="-176213" eaLnBrk="1" hangingPunct="1">
              <a:lnSpc>
                <a:spcPct val="90000"/>
              </a:lnSpc>
              <a:spcBef>
                <a:spcPct val="0"/>
              </a:spcBef>
            </a:pPr>
            <a:r>
              <a:rPr lang="en-US" altLang="en-US"/>
              <a:t> </a:t>
            </a:r>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Format – RX</a:t>
            </a:r>
          </a:p>
          <a:p>
            <a:pPr indent="-176213" eaLnBrk="1" hangingPunct="1">
              <a:lnSpc>
                <a:spcPct val="90000"/>
              </a:lnSpc>
              <a:spcBef>
                <a:spcPct val="0"/>
              </a:spcBef>
            </a:pPr>
            <a:r>
              <a:rPr lang="en-US" altLang="en-US"/>
              <a:t>Condition Code – Not Changed</a:t>
            </a:r>
          </a:p>
          <a:p>
            <a:pPr indent="-176213" eaLnBrk="1" hangingPunct="1">
              <a:lnSpc>
                <a:spcPct val="90000"/>
              </a:lnSpc>
              <a:spcBef>
                <a:spcPct val="0"/>
              </a:spcBef>
            </a:pPr>
            <a:r>
              <a:rPr lang="en-US" altLang="en-US"/>
              <a:t>Exceptions – None</a:t>
            </a:r>
          </a:p>
          <a:p>
            <a:pPr indent="-176213" eaLnBrk="1" hangingPunct="1">
              <a:lnSpc>
                <a:spcPct val="90000"/>
              </a:lnSpc>
              <a:spcBef>
                <a:spcPct val="0"/>
              </a:spcBef>
              <a:buFontTx/>
              <a:buNone/>
            </a:pPr>
            <a:endParaRPr lang="en-US" altLang="en-US"/>
          </a:p>
        </p:txBody>
      </p:sp>
      <p:sp>
        <p:nvSpPr>
          <p:cNvPr id="193538" name="Rectangle 2">
            <a:extLst>
              <a:ext uri="{FF2B5EF4-FFF2-40B4-BE49-F238E27FC236}">
                <a16:creationId xmlns:a16="http://schemas.microsoft.com/office/drawing/2014/main" id="{9F173CB0-1235-4991-B43E-D0362FE6FA38}"/>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Count</a:t>
            </a:r>
          </a:p>
        </p:txBody>
      </p:sp>
      <p:graphicFrame>
        <p:nvGraphicFramePr>
          <p:cNvPr id="676868" name="Group 4">
            <a:extLst>
              <a:ext uri="{FF2B5EF4-FFF2-40B4-BE49-F238E27FC236}">
                <a16:creationId xmlns:a16="http://schemas.microsoft.com/office/drawing/2014/main" id="{ACBA6974-2D61-4027-9C1A-6A0F9B601E75}"/>
              </a:ext>
            </a:extLst>
          </p:cNvPr>
          <p:cNvGraphicFramePr>
            <a:graphicFrameLocks noGrp="1"/>
          </p:cNvGraphicFramePr>
          <p:nvPr/>
        </p:nvGraphicFramePr>
        <p:xfrm>
          <a:off x="1295400" y="43434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46</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a:extLst>
              <a:ext uri="{FF2B5EF4-FFF2-40B4-BE49-F238E27FC236}">
                <a16:creationId xmlns:a16="http://schemas.microsoft.com/office/drawing/2014/main" id="{4187E1A2-6CB1-4E15-A4A2-3E464702459D}"/>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BCT		R1,8(R2)</a:t>
            </a:r>
          </a:p>
          <a:p>
            <a:pPr indent="-176213" eaLnBrk="1" hangingPunct="1">
              <a:spcBef>
                <a:spcPct val="0"/>
              </a:spcBef>
            </a:pPr>
            <a:r>
              <a:rPr lang="en-US" altLang="en-US"/>
              <a:t>Op code – 46 12 00 08</a:t>
            </a:r>
          </a:p>
          <a:p>
            <a:pPr indent="-176213" eaLnBrk="1" hangingPunct="1">
              <a:spcBef>
                <a:spcPct val="0"/>
              </a:spcBef>
            </a:pPr>
            <a:r>
              <a:rPr lang="en-US" altLang="en-US"/>
              <a:t>Instruction will branch to the address in 8(R2) if the result in R1 is non zero after decrementing by 1.</a:t>
            </a:r>
          </a:p>
          <a:p>
            <a:pPr indent="-176213" eaLnBrk="1" hangingPunct="1">
              <a:spcBef>
                <a:spcPct val="0"/>
              </a:spcBef>
            </a:pPr>
            <a:endParaRPr lang="en-US" altLang="en-US"/>
          </a:p>
        </p:txBody>
      </p:sp>
      <p:sp>
        <p:nvSpPr>
          <p:cNvPr id="194562" name="Rectangle 2">
            <a:extLst>
              <a:ext uri="{FF2B5EF4-FFF2-40B4-BE49-F238E27FC236}">
                <a16:creationId xmlns:a16="http://schemas.microsoft.com/office/drawing/2014/main" id="{B286A811-A7B3-4E51-873B-EE531FFF9655}"/>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Count 				</a:t>
            </a:r>
            <a:r>
              <a:rPr lang="en-US" sz="1800"/>
              <a:t>continued…</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a:extLst>
              <a:ext uri="{FF2B5EF4-FFF2-40B4-BE49-F238E27FC236}">
                <a16:creationId xmlns:a16="http://schemas.microsoft.com/office/drawing/2014/main" id="{D5D06082-0F5A-4DD2-B337-C5B3AD725673}"/>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a:t>Increments the first operand with a value from the second operand and is then compared against a limit from the second operand. </a:t>
            </a:r>
          </a:p>
          <a:p>
            <a:pPr indent="-176213" eaLnBrk="1" hangingPunct="1">
              <a:lnSpc>
                <a:spcPct val="90000"/>
              </a:lnSpc>
              <a:spcBef>
                <a:spcPct val="0"/>
              </a:spcBef>
            </a:pPr>
            <a:r>
              <a:rPr lang="en-US" altLang="en-US"/>
              <a:t>If the first operand is less than or equal to the compared value, then the control branches to the third operand. </a:t>
            </a:r>
          </a:p>
          <a:p>
            <a:pPr indent="-176213" eaLnBrk="1" hangingPunct="1">
              <a:lnSpc>
                <a:spcPct val="90000"/>
              </a:lnSpc>
              <a:spcBef>
                <a:spcPct val="0"/>
              </a:spcBef>
            </a:pPr>
            <a:r>
              <a:rPr lang="en-US" altLang="en-US"/>
              <a:t>If the second operand is an even register, then it contains the increment and the odd register will contain the limit. </a:t>
            </a:r>
          </a:p>
          <a:p>
            <a:pPr indent="-176213" eaLnBrk="1" hangingPunct="1">
              <a:lnSpc>
                <a:spcPct val="90000"/>
              </a:lnSpc>
              <a:spcBef>
                <a:spcPct val="0"/>
              </a:spcBef>
            </a:pPr>
            <a:r>
              <a:rPr lang="en-US" altLang="en-US"/>
              <a:t>If the second operand is an odd register, then the increment and the limit are same.</a:t>
            </a:r>
          </a:p>
          <a:p>
            <a:pPr indent="-176213" eaLnBrk="1" hangingPunct="1">
              <a:lnSpc>
                <a:spcPct val="90000"/>
              </a:lnSpc>
              <a:spcBef>
                <a:spcPct val="0"/>
              </a:spcBef>
            </a:pPr>
            <a:r>
              <a:rPr lang="en-US" altLang="en-US"/>
              <a:t>BXLE	R1,R3,D2(B2)</a:t>
            </a:r>
          </a:p>
          <a:p>
            <a:pPr indent="-176213" eaLnBrk="1" hangingPunct="1">
              <a:lnSpc>
                <a:spcPct val="90000"/>
              </a:lnSpc>
              <a:spcBef>
                <a:spcPct val="0"/>
              </a:spcBef>
            </a:pPr>
            <a:r>
              <a:rPr lang="en-US" altLang="en-US"/>
              <a:t> </a:t>
            </a:r>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Format – RS</a:t>
            </a:r>
          </a:p>
          <a:p>
            <a:pPr indent="-176213" eaLnBrk="1" hangingPunct="1">
              <a:lnSpc>
                <a:spcPct val="90000"/>
              </a:lnSpc>
              <a:spcBef>
                <a:spcPct val="0"/>
              </a:spcBef>
            </a:pPr>
            <a:r>
              <a:rPr lang="en-US" altLang="en-US"/>
              <a:t>Condition Code – Not Changed</a:t>
            </a:r>
          </a:p>
          <a:p>
            <a:pPr indent="-176213" eaLnBrk="1" hangingPunct="1">
              <a:lnSpc>
                <a:spcPct val="90000"/>
              </a:lnSpc>
              <a:spcBef>
                <a:spcPct val="0"/>
              </a:spcBef>
            </a:pPr>
            <a:r>
              <a:rPr lang="en-US" altLang="en-US"/>
              <a:t>Exceptions – None</a:t>
            </a:r>
          </a:p>
          <a:p>
            <a:pPr indent="-176213" eaLnBrk="1" hangingPunct="1">
              <a:lnSpc>
                <a:spcPct val="90000"/>
              </a:lnSpc>
              <a:spcBef>
                <a:spcPct val="0"/>
              </a:spcBef>
              <a:buFontTx/>
              <a:buNone/>
            </a:pPr>
            <a:endParaRPr lang="en-US" altLang="en-US"/>
          </a:p>
        </p:txBody>
      </p:sp>
      <p:sp>
        <p:nvSpPr>
          <p:cNvPr id="196610" name="Rectangle 2">
            <a:extLst>
              <a:ext uri="{FF2B5EF4-FFF2-40B4-BE49-F238E27FC236}">
                <a16:creationId xmlns:a16="http://schemas.microsoft.com/office/drawing/2014/main" id="{9D6BFEC4-2C42-44E1-9A24-88C8AC92E338}"/>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Index Low or Equal</a:t>
            </a:r>
          </a:p>
        </p:txBody>
      </p:sp>
      <p:graphicFrame>
        <p:nvGraphicFramePr>
          <p:cNvPr id="679940" name="Group 4">
            <a:extLst>
              <a:ext uri="{FF2B5EF4-FFF2-40B4-BE49-F238E27FC236}">
                <a16:creationId xmlns:a16="http://schemas.microsoft.com/office/drawing/2014/main" id="{3D7A7755-E05A-4627-8F27-461FD2ADB217}"/>
              </a:ext>
            </a:extLst>
          </p:cNvPr>
          <p:cNvGraphicFramePr>
            <a:graphicFrameLocks noGrp="1"/>
          </p:cNvGraphicFramePr>
          <p:nvPr/>
        </p:nvGraphicFramePr>
        <p:xfrm>
          <a:off x="1219200" y="54102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87</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R3</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a:extLst>
              <a:ext uri="{FF2B5EF4-FFF2-40B4-BE49-F238E27FC236}">
                <a16:creationId xmlns:a16="http://schemas.microsoft.com/office/drawing/2014/main" id="{E0E4767C-FD11-4CA2-BBE4-F4F2DE6D77D1}"/>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BXLE		R1,R2,8(R4)</a:t>
            </a:r>
          </a:p>
          <a:p>
            <a:pPr indent="-176213" eaLnBrk="1" hangingPunct="1">
              <a:spcBef>
                <a:spcPct val="0"/>
              </a:spcBef>
            </a:pPr>
            <a:r>
              <a:rPr lang="en-US" altLang="en-US"/>
              <a:t>Op code – 87 12 40 08</a:t>
            </a:r>
          </a:p>
          <a:p>
            <a:pPr indent="-176213" eaLnBrk="1" hangingPunct="1">
              <a:spcBef>
                <a:spcPct val="0"/>
              </a:spcBef>
            </a:pPr>
            <a:r>
              <a:rPr lang="en-US" altLang="en-US"/>
              <a:t>After adding the contents of R2 to R1, this instruction branches to 8(R4) if value of R1 is less than or equal to that of R2.</a:t>
            </a:r>
          </a:p>
          <a:p>
            <a:pPr indent="-176213" eaLnBrk="1" hangingPunct="1">
              <a:spcBef>
                <a:spcPct val="0"/>
              </a:spcBef>
            </a:pPr>
            <a:endParaRPr lang="en-US" altLang="en-US"/>
          </a:p>
          <a:p>
            <a:pPr indent="-176213" eaLnBrk="1" hangingPunct="1">
              <a:spcBef>
                <a:spcPct val="0"/>
              </a:spcBef>
            </a:pPr>
            <a:endParaRPr lang="en-US" altLang="en-US"/>
          </a:p>
        </p:txBody>
      </p:sp>
      <p:sp>
        <p:nvSpPr>
          <p:cNvPr id="197634" name="Rectangle 2">
            <a:extLst>
              <a:ext uri="{FF2B5EF4-FFF2-40B4-BE49-F238E27FC236}">
                <a16:creationId xmlns:a16="http://schemas.microsoft.com/office/drawing/2014/main" id="{3358A08E-BAAF-44AB-B567-068E78AD14B9}"/>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Index Low or Equal 		</a:t>
            </a:r>
            <a:r>
              <a:rPr lang="en-US" sz="1800"/>
              <a:t>continued…</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a:extLst>
              <a:ext uri="{FF2B5EF4-FFF2-40B4-BE49-F238E27FC236}">
                <a16:creationId xmlns:a16="http://schemas.microsoft.com/office/drawing/2014/main" id="{CEF6C7AF-0118-4C68-A600-DB3397A43186}"/>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a:t>Increments the first operand with a value from the second operand and is then compared against a limit from the second operand. </a:t>
            </a:r>
          </a:p>
          <a:p>
            <a:pPr indent="-176213" eaLnBrk="1" hangingPunct="1">
              <a:lnSpc>
                <a:spcPct val="90000"/>
              </a:lnSpc>
              <a:spcBef>
                <a:spcPct val="0"/>
              </a:spcBef>
            </a:pPr>
            <a:r>
              <a:rPr lang="en-US" altLang="en-US"/>
              <a:t>If the first operand is higher than the compared value, then the control branches to the third operand. </a:t>
            </a:r>
          </a:p>
          <a:p>
            <a:pPr indent="-176213" eaLnBrk="1" hangingPunct="1">
              <a:lnSpc>
                <a:spcPct val="90000"/>
              </a:lnSpc>
              <a:spcBef>
                <a:spcPct val="0"/>
              </a:spcBef>
            </a:pPr>
            <a:r>
              <a:rPr lang="en-US" altLang="en-US"/>
              <a:t>If the second operand is an even register, then it contains the increment and the odd register will contain the limit. </a:t>
            </a:r>
          </a:p>
          <a:p>
            <a:pPr indent="-176213" eaLnBrk="1" hangingPunct="1">
              <a:lnSpc>
                <a:spcPct val="90000"/>
              </a:lnSpc>
              <a:spcBef>
                <a:spcPct val="0"/>
              </a:spcBef>
            </a:pPr>
            <a:r>
              <a:rPr lang="en-US" altLang="en-US"/>
              <a:t>If the second operand is an odd register, then the increment and the limit are same.</a:t>
            </a:r>
          </a:p>
          <a:p>
            <a:pPr indent="-176213" eaLnBrk="1" hangingPunct="1">
              <a:lnSpc>
                <a:spcPct val="90000"/>
              </a:lnSpc>
              <a:spcBef>
                <a:spcPct val="0"/>
              </a:spcBef>
            </a:pPr>
            <a:r>
              <a:rPr lang="en-US" altLang="en-US"/>
              <a:t>BXH		R1,R3,D2(B2)</a:t>
            </a:r>
          </a:p>
          <a:p>
            <a:pPr indent="-176213" eaLnBrk="1" hangingPunct="1">
              <a:lnSpc>
                <a:spcPct val="90000"/>
              </a:lnSpc>
              <a:spcBef>
                <a:spcPct val="0"/>
              </a:spcBef>
            </a:pPr>
            <a:r>
              <a:rPr lang="en-US" altLang="en-US"/>
              <a:t> </a:t>
            </a:r>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Format – RS</a:t>
            </a:r>
          </a:p>
          <a:p>
            <a:pPr indent="-176213" eaLnBrk="1" hangingPunct="1">
              <a:lnSpc>
                <a:spcPct val="90000"/>
              </a:lnSpc>
              <a:spcBef>
                <a:spcPct val="0"/>
              </a:spcBef>
            </a:pPr>
            <a:r>
              <a:rPr lang="en-US" altLang="en-US"/>
              <a:t>Condition Code – Not Changed</a:t>
            </a:r>
          </a:p>
          <a:p>
            <a:pPr indent="-176213" eaLnBrk="1" hangingPunct="1">
              <a:lnSpc>
                <a:spcPct val="90000"/>
              </a:lnSpc>
              <a:spcBef>
                <a:spcPct val="0"/>
              </a:spcBef>
            </a:pPr>
            <a:r>
              <a:rPr lang="en-US" altLang="en-US"/>
              <a:t>Exceptions – None</a:t>
            </a:r>
          </a:p>
          <a:p>
            <a:pPr indent="-176213" eaLnBrk="1" hangingPunct="1">
              <a:lnSpc>
                <a:spcPct val="90000"/>
              </a:lnSpc>
              <a:spcBef>
                <a:spcPct val="0"/>
              </a:spcBef>
              <a:buFontTx/>
              <a:buNone/>
            </a:pPr>
            <a:endParaRPr lang="en-US" altLang="en-US"/>
          </a:p>
        </p:txBody>
      </p:sp>
      <p:sp>
        <p:nvSpPr>
          <p:cNvPr id="199682" name="Rectangle 2">
            <a:extLst>
              <a:ext uri="{FF2B5EF4-FFF2-40B4-BE49-F238E27FC236}">
                <a16:creationId xmlns:a16="http://schemas.microsoft.com/office/drawing/2014/main" id="{4FA52AFE-C326-48E0-8CCD-784C41272F10}"/>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High</a:t>
            </a:r>
          </a:p>
        </p:txBody>
      </p:sp>
      <p:graphicFrame>
        <p:nvGraphicFramePr>
          <p:cNvPr id="683012" name="Group 4">
            <a:extLst>
              <a:ext uri="{FF2B5EF4-FFF2-40B4-BE49-F238E27FC236}">
                <a16:creationId xmlns:a16="http://schemas.microsoft.com/office/drawing/2014/main" id="{A39746A0-ABDA-4FE7-B781-79B7C6A3572D}"/>
              </a:ext>
            </a:extLst>
          </p:cNvPr>
          <p:cNvGraphicFramePr>
            <a:graphicFrameLocks noGrp="1"/>
          </p:cNvGraphicFramePr>
          <p:nvPr/>
        </p:nvGraphicFramePr>
        <p:xfrm>
          <a:off x="1219200" y="53340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86</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R3</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a:extLst>
              <a:ext uri="{FF2B5EF4-FFF2-40B4-BE49-F238E27FC236}">
                <a16:creationId xmlns:a16="http://schemas.microsoft.com/office/drawing/2014/main" id="{27ACC19E-42EA-451F-9819-C6878F7A2596}"/>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BXH		R1,R3,8(R4)</a:t>
            </a:r>
          </a:p>
          <a:p>
            <a:pPr indent="-176213" eaLnBrk="1" hangingPunct="1">
              <a:spcBef>
                <a:spcPct val="0"/>
              </a:spcBef>
            </a:pPr>
            <a:r>
              <a:rPr lang="en-US" altLang="en-US"/>
              <a:t>Op code – 86 12 40 08</a:t>
            </a:r>
          </a:p>
          <a:p>
            <a:pPr indent="-176213" eaLnBrk="1" hangingPunct="1">
              <a:spcBef>
                <a:spcPct val="0"/>
              </a:spcBef>
            </a:pPr>
            <a:r>
              <a:rPr lang="en-US" altLang="en-US"/>
              <a:t>After adding the contents of R3 to R1, this instruction branches to 8(R4) if value of R1 is greater than that of R3.</a:t>
            </a:r>
          </a:p>
          <a:p>
            <a:pPr indent="-176213" eaLnBrk="1" hangingPunct="1">
              <a:spcBef>
                <a:spcPct val="0"/>
              </a:spcBef>
            </a:pPr>
            <a:endParaRPr lang="en-US" altLang="en-US"/>
          </a:p>
          <a:p>
            <a:pPr indent="-176213" eaLnBrk="1" hangingPunct="1">
              <a:spcBef>
                <a:spcPct val="0"/>
              </a:spcBef>
            </a:pPr>
            <a:endParaRPr lang="en-US" altLang="en-US"/>
          </a:p>
        </p:txBody>
      </p:sp>
      <p:sp>
        <p:nvSpPr>
          <p:cNvPr id="200706" name="Rectangle 2">
            <a:extLst>
              <a:ext uri="{FF2B5EF4-FFF2-40B4-BE49-F238E27FC236}">
                <a16:creationId xmlns:a16="http://schemas.microsoft.com/office/drawing/2014/main" id="{A982D1CA-BF85-48DC-8F48-FD44942ABADA}"/>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on High 		</a:t>
            </a:r>
            <a:r>
              <a:rPr lang="en-US" sz="1800"/>
              <a:t>continued…</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4D70B877-B07D-474E-97B5-B91F1BA1C8E9}"/>
              </a:ext>
            </a:extLst>
          </p:cNvPr>
          <p:cNvSpPr>
            <a:spLocks noGrp="1" noChangeArrowheads="1"/>
          </p:cNvSpPr>
          <p:nvPr>
            <p:ph type="title"/>
          </p:nvPr>
        </p:nvSpPr>
        <p:spPr>
          <a:xfrm>
            <a:off x="609600" y="-84406"/>
            <a:ext cx="6392862" cy="949325"/>
          </a:xfrm>
        </p:spPr>
        <p:txBody>
          <a:bodyPr/>
          <a:lstStyle/>
          <a:p>
            <a:pPr indent="0" eaLnBrk="1" hangingPunct="1">
              <a:defRPr/>
            </a:pPr>
            <a:r>
              <a:rPr lang="en-US" dirty="0"/>
              <a:t>Other Branch Instructions</a:t>
            </a:r>
            <a:endParaRPr lang="en-US" sz="1800" dirty="0"/>
          </a:p>
        </p:txBody>
      </p:sp>
      <p:graphicFrame>
        <p:nvGraphicFramePr>
          <p:cNvPr id="686083" name="Group 3">
            <a:extLst>
              <a:ext uri="{FF2B5EF4-FFF2-40B4-BE49-F238E27FC236}">
                <a16:creationId xmlns:a16="http://schemas.microsoft.com/office/drawing/2014/main" id="{C845A6F6-12C3-4EA9-A7F4-24384BF509AC}"/>
              </a:ext>
            </a:extLst>
          </p:cNvPr>
          <p:cNvGraphicFramePr>
            <a:graphicFrameLocks noGrp="1"/>
          </p:cNvGraphicFramePr>
          <p:nvPr>
            <p:extLst>
              <p:ext uri="{D42A27DB-BD31-4B8C-83A1-F6EECF244321}">
                <p14:modId xmlns:p14="http://schemas.microsoft.com/office/powerpoint/2010/main" val="223584044"/>
              </p:ext>
            </p:extLst>
          </p:nvPr>
        </p:nvGraphicFramePr>
        <p:xfrm>
          <a:off x="304800" y="685800"/>
          <a:ext cx="8534400" cy="5638800"/>
        </p:xfrm>
        <a:graphic>
          <a:graphicData uri="http://schemas.openxmlformats.org/drawingml/2006/table">
            <a:tbl>
              <a:tblPr/>
              <a:tblGrid>
                <a:gridCol w="2667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6858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Name of extended mnemonic</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Opcode</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Mask</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290513">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Branch unconditional</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 / BR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X’F’</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27622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Branch on equal</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BE / BER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X’8’</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26193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High</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BH / BHR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r h="32385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Low</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BL / BLR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X’4’</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4"/>
                  </a:ext>
                </a:extLst>
              </a:tr>
              <a:tr h="3048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 on not equal</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BNE / BNER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X’7’</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5"/>
                  </a:ext>
                </a:extLst>
              </a:tr>
              <a:tr h="290513">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not high</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BNH / BNHR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X’D’</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6"/>
                  </a:ext>
                </a:extLst>
              </a:tr>
              <a:tr h="27622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not Low</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BNL / BNLR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X’B’</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7"/>
                  </a:ext>
                </a:extLst>
              </a:tr>
              <a:tr h="26193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Zero</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BZ / BZR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X’8’</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8"/>
                  </a:ext>
                </a:extLst>
              </a:tr>
              <a:tr h="32385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Plus</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BP / BPR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9"/>
                  </a:ext>
                </a:extLst>
              </a:tr>
              <a:tr h="3048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Minus</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BM / BMR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X’4’</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10"/>
                  </a:ext>
                </a:extLst>
              </a:tr>
              <a:tr h="290513">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overflow</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BO / BOR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X’1’</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11"/>
                  </a:ext>
                </a:extLst>
              </a:tr>
              <a:tr h="35242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not zero</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BNZ / BNZR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X’7’</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12"/>
                  </a:ext>
                </a:extLst>
              </a:tr>
              <a:tr h="35242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not plus</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BNP / BNPR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X’D’</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13"/>
                  </a:ext>
                </a:extLst>
              </a:tr>
              <a:tr h="35242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not minus</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BNM / BNMR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X’B’</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14"/>
                  </a:ext>
                </a:extLst>
              </a:tr>
              <a:tr h="35242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a:ln>
                            <a:noFill/>
                          </a:ln>
                          <a:solidFill>
                            <a:srgbClr val="000000"/>
                          </a:solidFill>
                          <a:effectLst/>
                          <a:latin typeface="Arial" panose="020B0604020202020204" pitchFamily="34" charset="0"/>
                        </a:rPr>
                        <a:t>Branch on no overflow</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BNO / BNOR</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1500" b="0" i="0" u="none" strike="noStrike" cap="none" normalizeH="0" baseline="0" dirty="0">
                          <a:ln>
                            <a:noFill/>
                          </a:ln>
                          <a:solidFill>
                            <a:srgbClr val="000000"/>
                          </a:solidFill>
                          <a:effectLst/>
                          <a:latin typeface="Arial" panose="020B0604020202020204" pitchFamily="34" charset="0"/>
                        </a:rPr>
                        <a:t>X’E’</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15"/>
                  </a:ext>
                </a:extLst>
              </a:tr>
            </a:tbl>
          </a:graphicData>
        </a:graphic>
      </p:graphicFrame>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altLang="en-US" dirty="0"/>
              <a:t>compare, move and control transfer instructions</a:t>
            </a:r>
            <a:endParaRPr lang="en-US" dirty="0"/>
          </a:p>
        </p:txBody>
      </p:sp>
      <p:sp>
        <p:nvSpPr>
          <p:cNvPr id="6" name="Content Placeholder 2">
            <a:extLst>
              <a:ext uri="{FF2B5EF4-FFF2-40B4-BE49-F238E27FC236}">
                <a16:creationId xmlns:a16="http://schemas.microsoft.com/office/drawing/2014/main" id="{044CB9EB-70E2-4740-9A3B-FB9051D78D5F}"/>
              </a:ext>
            </a:extLst>
          </p:cNvPr>
          <p:cNvSpPr txBox="1">
            <a:spLocks/>
          </p:cNvSpPr>
          <p:nvPr/>
        </p:nvSpPr>
        <p:spPr>
          <a:xfrm>
            <a:off x="914400" y="1166019"/>
            <a:ext cx="7010400" cy="4472782"/>
          </a:xfrm>
          <a:prstGeom prst="rect">
            <a:avLst/>
          </a:prstGeom>
        </p:spPr>
        <p:txBody>
          <a:bodyPr>
            <a:normAutofit/>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fontAlgn="auto">
              <a:spcAft>
                <a:spcPts val="0"/>
              </a:spcAft>
              <a:buFont typeface="Wingdings" panose="05000000000000000000" pitchFamily="2" charset="2"/>
              <a:buChar char="v"/>
            </a:pPr>
            <a:endParaRPr lang="en-US" dirty="0"/>
          </a:p>
          <a:p>
            <a:pPr marL="0" indent="0" fontAlgn="auto">
              <a:spcAft>
                <a:spcPts val="0"/>
              </a:spcAft>
              <a:buNone/>
            </a:pPr>
            <a:endParaRPr lang="en-US" dirty="0"/>
          </a:p>
          <a:p>
            <a:pPr fontAlgn="auto">
              <a:spcAft>
                <a:spcPts val="0"/>
              </a:spcAft>
              <a:buFont typeface="Wingdings" panose="05000000000000000000" pitchFamily="2" charset="2"/>
              <a:buChar char="v"/>
            </a:pPr>
            <a:r>
              <a:rPr lang="en-US" altLang="en-US" dirty="0"/>
              <a:t>Compare</a:t>
            </a:r>
          </a:p>
          <a:p>
            <a:pPr fontAlgn="auto">
              <a:spcAft>
                <a:spcPts val="0"/>
              </a:spcAft>
              <a:buFont typeface="Wingdings" panose="05000000000000000000" pitchFamily="2" charset="2"/>
              <a:buChar char="v"/>
            </a:pPr>
            <a:r>
              <a:rPr lang="en-US" altLang="en-US" dirty="0"/>
              <a:t>Move</a:t>
            </a:r>
          </a:p>
          <a:p>
            <a:pPr fontAlgn="auto">
              <a:spcAft>
                <a:spcPts val="0"/>
              </a:spcAft>
              <a:buFont typeface="Wingdings" panose="05000000000000000000" pitchFamily="2" charset="2"/>
              <a:buChar char="v"/>
            </a:pPr>
            <a:r>
              <a:rPr lang="en-US" altLang="en-US" dirty="0"/>
              <a:t>Control Transfer</a:t>
            </a:r>
          </a:p>
          <a:p>
            <a:pPr marL="0" indent="0" fontAlgn="auto">
              <a:spcAft>
                <a:spcPts val="0"/>
              </a:spcAft>
              <a:buNone/>
            </a:pPr>
            <a:endParaRPr lang="en-US" dirty="0"/>
          </a:p>
        </p:txBody>
      </p:sp>
      <p:sp>
        <p:nvSpPr>
          <p:cNvPr id="7" name="TextBox 6">
            <a:extLst>
              <a:ext uri="{FF2B5EF4-FFF2-40B4-BE49-F238E27FC236}">
                <a16:creationId xmlns:a16="http://schemas.microsoft.com/office/drawing/2014/main" id="{F67056BE-6D59-4797-BB1F-9A4E857E9690}"/>
              </a:ext>
            </a:extLst>
          </p:cNvPr>
          <p:cNvSpPr txBox="1"/>
          <p:nvPr/>
        </p:nvSpPr>
        <p:spPr>
          <a:xfrm>
            <a:off x="2236763" y="3102318"/>
            <a:ext cx="4670474" cy="646331"/>
          </a:xfrm>
          <a:prstGeom prst="rect">
            <a:avLst/>
          </a:prstGeom>
          <a:noFill/>
        </p:spPr>
        <p:txBody>
          <a:bodyPr wrap="square">
            <a:spAutoFit/>
          </a:bodyPr>
          <a:lstStyle/>
          <a:p>
            <a:r>
              <a:rPr lang="en-US" dirty="0"/>
              <a:t> </a:t>
            </a:r>
          </a:p>
        </p:txBody>
      </p:sp>
    </p:spTree>
    <p:extLst>
      <p:ext uri="{BB962C8B-B14F-4D97-AF65-F5344CB8AC3E}">
        <p14:creationId xmlns:p14="http://schemas.microsoft.com/office/powerpoint/2010/main" val="1796085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a:extLst>
              <a:ext uri="{FF2B5EF4-FFF2-40B4-BE49-F238E27FC236}">
                <a16:creationId xmlns:a16="http://schemas.microsoft.com/office/drawing/2014/main" id="{0CD41B2B-E650-4D1B-8FA1-E06D577F86CA}"/>
              </a:ext>
            </a:extLst>
          </p:cNvPr>
          <p:cNvSpPr>
            <a:spLocks noGrp="1" noChangeArrowheads="1"/>
          </p:cNvSpPr>
          <p:nvPr>
            <p:ph idx="1"/>
          </p:nvPr>
        </p:nvSpPr>
        <p:spPr>
          <a:xfrm>
            <a:off x="990600" y="1295400"/>
            <a:ext cx="7467600" cy="4953000"/>
          </a:xfrm>
        </p:spPr>
        <p:txBody>
          <a:bodyPr>
            <a:normAutofit lnSpcReduction="10000"/>
          </a:bodyPr>
          <a:lstStyle/>
          <a:p>
            <a:pPr eaLnBrk="1" hangingPunct="1">
              <a:defRPr/>
            </a:pPr>
            <a:r>
              <a:rPr lang="en-US"/>
              <a:t>Places the address of the NSI into the register indicated as first operand and branches to the location given as second operand.</a:t>
            </a:r>
          </a:p>
          <a:p>
            <a:pPr eaLnBrk="1" hangingPunct="1">
              <a:defRPr/>
            </a:pPr>
            <a:r>
              <a:rPr lang="en-US"/>
              <a:t>BASR	R1,R2</a:t>
            </a:r>
          </a:p>
          <a:p>
            <a:pPr eaLnBrk="1" hangingPunct="1">
              <a:defRPr/>
            </a:pPr>
            <a:r>
              <a:rPr lang="en-US"/>
              <a:t> </a:t>
            </a:r>
          </a:p>
          <a:p>
            <a:pPr eaLnBrk="1" hangingPunct="1">
              <a:defRPr/>
            </a:pPr>
            <a:endParaRPr lang="en-US"/>
          </a:p>
          <a:p>
            <a:pPr eaLnBrk="1" hangingPunct="1">
              <a:defRPr/>
            </a:pPr>
            <a:r>
              <a:rPr lang="en-US"/>
              <a:t>Format – RR</a:t>
            </a:r>
          </a:p>
          <a:p>
            <a:pPr eaLnBrk="1" hangingPunct="1">
              <a:defRPr/>
            </a:pPr>
            <a:r>
              <a:rPr lang="en-US"/>
              <a:t>Condition Code – Not Changed</a:t>
            </a:r>
          </a:p>
          <a:p>
            <a:pPr eaLnBrk="1" hangingPunct="1">
              <a:defRPr/>
            </a:pPr>
            <a:r>
              <a:rPr lang="en-US"/>
              <a:t>Exceptions – None</a:t>
            </a:r>
          </a:p>
          <a:p>
            <a:pPr eaLnBrk="1" hangingPunct="1">
              <a:buFontTx/>
              <a:buNone/>
              <a:defRPr/>
            </a:pPr>
            <a:endParaRPr lang="en-US"/>
          </a:p>
        </p:txBody>
      </p:sp>
      <p:sp>
        <p:nvSpPr>
          <p:cNvPr id="204802" name="Rectangle 2">
            <a:extLst>
              <a:ext uri="{FF2B5EF4-FFF2-40B4-BE49-F238E27FC236}">
                <a16:creationId xmlns:a16="http://schemas.microsoft.com/office/drawing/2014/main" id="{7AF92FC8-E9DC-44EB-BCF2-8CCD927A3793}"/>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And Save Register</a:t>
            </a:r>
          </a:p>
        </p:txBody>
      </p:sp>
      <p:graphicFrame>
        <p:nvGraphicFramePr>
          <p:cNvPr id="659460" name="Group 4">
            <a:extLst>
              <a:ext uri="{FF2B5EF4-FFF2-40B4-BE49-F238E27FC236}">
                <a16:creationId xmlns:a16="http://schemas.microsoft.com/office/drawing/2014/main" id="{4DDE5277-AC37-4B78-A7EF-7F09E76C79BA}"/>
              </a:ext>
            </a:extLst>
          </p:cNvPr>
          <p:cNvGraphicFramePr>
            <a:graphicFrameLocks noGrp="1"/>
          </p:cNvGraphicFramePr>
          <p:nvPr/>
        </p:nvGraphicFramePr>
        <p:xfrm>
          <a:off x="1447800" y="3225800"/>
          <a:ext cx="3657600" cy="508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080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0D</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a:extLst>
              <a:ext uri="{FF2B5EF4-FFF2-40B4-BE49-F238E27FC236}">
                <a16:creationId xmlns:a16="http://schemas.microsoft.com/office/drawing/2014/main" id="{698C646C-4CF5-4093-BAA3-148FC23FF303}"/>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BASR		R2,R3</a:t>
            </a:r>
          </a:p>
          <a:p>
            <a:pPr indent="-176213" eaLnBrk="1" hangingPunct="1">
              <a:spcBef>
                <a:spcPct val="0"/>
              </a:spcBef>
            </a:pPr>
            <a:r>
              <a:rPr lang="en-US" altLang="en-US"/>
              <a:t>Op code – 0D 12</a:t>
            </a:r>
          </a:p>
          <a:p>
            <a:pPr indent="-176213" eaLnBrk="1" hangingPunct="1">
              <a:spcBef>
                <a:spcPct val="0"/>
              </a:spcBef>
              <a:buFontTx/>
              <a:buNone/>
            </a:pPr>
            <a:endParaRPr lang="en-US" altLang="en-US"/>
          </a:p>
        </p:txBody>
      </p:sp>
      <p:sp>
        <p:nvSpPr>
          <p:cNvPr id="205826" name="Rectangle 2">
            <a:extLst>
              <a:ext uri="{FF2B5EF4-FFF2-40B4-BE49-F238E27FC236}">
                <a16:creationId xmlns:a16="http://schemas.microsoft.com/office/drawing/2014/main" id="{C3420C9E-9753-4ED9-AB8A-42F465EBA8B9}"/>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And Save Register 			</a:t>
            </a:r>
            <a:r>
              <a:rPr lang="en-US" sz="1800"/>
              <a:t>continued…</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a:extLst>
              <a:ext uri="{FF2B5EF4-FFF2-40B4-BE49-F238E27FC236}">
                <a16:creationId xmlns:a16="http://schemas.microsoft.com/office/drawing/2014/main" id="{7647F218-2CA8-41B2-B9E3-2A9BFA69E17E}"/>
              </a:ext>
            </a:extLst>
          </p:cNvPr>
          <p:cNvSpPr>
            <a:spLocks noGrp="1" noChangeArrowheads="1"/>
          </p:cNvSpPr>
          <p:nvPr>
            <p:ph idx="1"/>
          </p:nvPr>
        </p:nvSpPr>
        <p:spPr>
          <a:xfrm>
            <a:off x="990600" y="1295400"/>
            <a:ext cx="7467600" cy="4953000"/>
          </a:xfrm>
        </p:spPr>
        <p:txBody>
          <a:bodyPr>
            <a:normAutofit lnSpcReduction="10000"/>
          </a:bodyPr>
          <a:lstStyle/>
          <a:p>
            <a:pPr eaLnBrk="1" hangingPunct="1">
              <a:defRPr/>
            </a:pPr>
            <a:r>
              <a:rPr lang="en-US"/>
              <a:t>Places the address of the NSI into the register indicated as first operand and branches to the location given as second operand.</a:t>
            </a:r>
          </a:p>
          <a:p>
            <a:pPr eaLnBrk="1" hangingPunct="1">
              <a:defRPr/>
            </a:pPr>
            <a:r>
              <a:rPr lang="en-US"/>
              <a:t>BAS	R1,D2(X2,B2)</a:t>
            </a:r>
          </a:p>
          <a:p>
            <a:pPr eaLnBrk="1" hangingPunct="1">
              <a:defRPr/>
            </a:pPr>
            <a:r>
              <a:rPr lang="en-US"/>
              <a:t> </a:t>
            </a:r>
          </a:p>
          <a:p>
            <a:pPr eaLnBrk="1" hangingPunct="1">
              <a:defRPr/>
            </a:pPr>
            <a:endParaRPr lang="en-US"/>
          </a:p>
          <a:p>
            <a:pPr eaLnBrk="1" hangingPunct="1">
              <a:defRPr/>
            </a:pPr>
            <a:r>
              <a:rPr lang="en-US"/>
              <a:t>Format – RX</a:t>
            </a:r>
          </a:p>
          <a:p>
            <a:pPr eaLnBrk="1" hangingPunct="1">
              <a:defRPr/>
            </a:pPr>
            <a:r>
              <a:rPr lang="en-US"/>
              <a:t>Condition Code – Not Changed</a:t>
            </a:r>
          </a:p>
          <a:p>
            <a:pPr eaLnBrk="1" hangingPunct="1">
              <a:defRPr/>
            </a:pPr>
            <a:r>
              <a:rPr lang="en-US"/>
              <a:t>Exceptions – None</a:t>
            </a:r>
          </a:p>
          <a:p>
            <a:pPr eaLnBrk="1" hangingPunct="1">
              <a:buFontTx/>
              <a:buNone/>
              <a:defRPr/>
            </a:pPr>
            <a:endParaRPr lang="en-US"/>
          </a:p>
        </p:txBody>
      </p:sp>
      <p:sp>
        <p:nvSpPr>
          <p:cNvPr id="207874" name="Rectangle 2">
            <a:extLst>
              <a:ext uri="{FF2B5EF4-FFF2-40B4-BE49-F238E27FC236}">
                <a16:creationId xmlns:a16="http://schemas.microsoft.com/office/drawing/2014/main" id="{8CBEDF9B-26A9-424F-8C5D-DE0BAD4EF9F1}"/>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And Save</a:t>
            </a:r>
          </a:p>
        </p:txBody>
      </p:sp>
      <p:graphicFrame>
        <p:nvGraphicFramePr>
          <p:cNvPr id="662532" name="Group 4">
            <a:extLst>
              <a:ext uri="{FF2B5EF4-FFF2-40B4-BE49-F238E27FC236}">
                <a16:creationId xmlns:a16="http://schemas.microsoft.com/office/drawing/2014/main" id="{A3CE0891-D731-4EA8-B3C5-EA7B74EC92E3}"/>
              </a:ext>
            </a:extLst>
          </p:cNvPr>
          <p:cNvGraphicFramePr>
            <a:graphicFrameLocks noGrp="1"/>
          </p:cNvGraphicFramePr>
          <p:nvPr/>
        </p:nvGraphicFramePr>
        <p:xfrm>
          <a:off x="1447800" y="3225800"/>
          <a:ext cx="6096000" cy="508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080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4D</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a:extLst>
              <a:ext uri="{FF2B5EF4-FFF2-40B4-BE49-F238E27FC236}">
                <a16:creationId xmlns:a16="http://schemas.microsoft.com/office/drawing/2014/main" id="{4B595F3B-0DF0-4F20-8ED1-6B7701D42E09}"/>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BAS		R1,50(R8)</a:t>
            </a:r>
          </a:p>
          <a:p>
            <a:pPr indent="-176213" eaLnBrk="1" hangingPunct="1">
              <a:spcBef>
                <a:spcPct val="0"/>
              </a:spcBef>
            </a:pPr>
            <a:r>
              <a:rPr lang="en-US" altLang="en-US"/>
              <a:t>Op code – 4D 10 80 32</a:t>
            </a:r>
          </a:p>
          <a:p>
            <a:pPr indent="-176213" eaLnBrk="1" hangingPunct="1">
              <a:spcBef>
                <a:spcPct val="0"/>
              </a:spcBef>
              <a:buFontTx/>
              <a:buNone/>
            </a:pPr>
            <a:endParaRPr lang="en-US" altLang="en-US"/>
          </a:p>
        </p:txBody>
      </p:sp>
      <p:sp>
        <p:nvSpPr>
          <p:cNvPr id="208898" name="Rectangle 2">
            <a:extLst>
              <a:ext uri="{FF2B5EF4-FFF2-40B4-BE49-F238E27FC236}">
                <a16:creationId xmlns:a16="http://schemas.microsoft.com/office/drawing/2014/main" id="{5346B4B7-E062-4B43-ABF2-9DEED0205F02}"/>
              </a:ext>
            </a:extLst>
          </p:cNvPr>
          <p:cNvSpPr>
            <a:spLocks noGrp="1" noChangeArrowheads="1"/>
          </p:cNvSpPr>
          <p:nvPr>
            <p:ph type="title"/>
          </p:nvPr>
        </p:nvSpPr>
        <p:spPr>
          <a:xfrm>
            <a:off x="608013" y="115888"/>
            <a:ext cx="6392862" cy="949325"/>
          </a:xfrm>
        </p:spPr>
        <p:txBody>
          <a:bodyPr/>
          <a:lstStyle/>
          <a:p>
            <a:pPr indent="0" eaLnBrk="1" hangingPunct="1">
              <a:defRPr/>
            </a:pPr>
            <a:r>
              <a:rPr lang="en-US"/>
              <a:t>Branch And Save 				</a:t>
            </a:r>
            <a:r>
              <a:rPr lang="en-US" sz="1800"/>
              <a:t>continued…</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sz="2400" b="1" dirty="0">
                <a:solidFill>
                  <a:schemeClr val="bg2"/>
                </a:solidFill>
              </a:rPr>
              <a:t>Queries!!?</a:t>
            </a:r>
            <a:endParaRPr lang="en-US" b="1" dirty="0">
              <a:solidFill>
                <a:schemeClr val="bg2"/>
              </a:solidFill>
            </a:endParaRPr>
          </a:p>
        </p:txBody>
      </p:sp>
    </p:spTree>
    <p:extLst>
      <p:ext uri="{BB962C8B-B14F-4D97-AF65-F5344CB8AC3E}">
        <p14:creationId xmlns:p14="http://schemas.microsoft.com/office/powerpoint/2010/main" val="407132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altLang="en-US" dirty="0"/>
              <a:t>compare, move and control transfer instructions</a:t>
            </a:r>
            <a:endParaRPr lang="en-US" dirty="0"/>
          </a:p>
        </p:txBody>
      </p:sp>
      <p:sp>
        <p:nvSpPr>
          <p:cNvPr id="6" name="Content Placeholder 2">
            <a:extLst>
              <a:ext uri="{FF2B5EF4-FFF2-40B4-BE49-F238E27FC236}">
                <a16:creationId xmlns:a16="http://schemas.microsoft.com/office/drawing/2014/main" id="{044CB9EB-70E2-4740-9A3B-FB9051D78D5F}"/>
              </a:ext>
            </a:extLst>
          </p:cNvPr>
          <p:cNvSpPr txBox="1">
            <a:spLocks/>
          </p:cNvSpPr>
          <p:nvPr/>
        </p:nvSpPr>
        <p:spPr>
          <a:xfrm>
            <a:off x="914400" y="1166019"/>
            <a:ext cx="7010400" cy="4472782"/>
          </a:xfrm>
          <a:prstGeom prst="rect">
            <a:avLst/>
          </a:prstGeom>
        </p:spPr>
        <p:txBody>
          <a:bodyPr>
            <a:normAutofit/>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0" indent="0" fontAlgn="auto">
              <a:spcAft>
                <a:spcPts val="0"/>
              </a:spcAft>
              <a:buNone/>
            </a:pPr>
            <a:endParaRPr lang="en-US" dirty="0"/>
          </a:p>
          <a:p>
            <a:pPr fontAlgn="auto">
              <a:spcAft>
                <a:spcPts val="0"/>
              </a:spcAft>
              <a:buFont typeface="Wingdings" panose="05000000000000000000" pitchFamily="2" charset="2"/>
              <a:buChar char="v"/>
            </a:pPr>
            <a:r>
              <a:rPr lang="en-US" altLang="en-US" dirty="0"/>
              <a:t>Compare Instructions</a:t>
            </a:r>
          </a:p>
          <a:p>
            <a:pPr lvl="1" fontAlgn="auto">
              <a:spcAft>
                <a:spcPts val="0"/>
              </a:spcAft>
              <a:buFont typeface="Courier New" panose="02070309020205020404" pitchFamily="49" charset="0"/>
              <a:buChar char="o"/>
            </a:pPr>
            <a:r>
              <a:rPr lang="en-US" sz="2100" dirty="0"/>
              <a:t>CR, C, CH,CHI, CLR, CL, CLC, CLI, CLM, CLCL, TM</a:t>
            </a:r>
          </a:p>
          <a:p>
            <a:pPr marL="455517" lvl="1" indent="0" fontAlgn="auto">
              <a:spcAft>
                <a:spcPts val="0"/>
              </a:spcAft>
              <a:buNone/>
            </a:pPr>
            <a:r>
              <a:rPr lang="en-US" dirty="0"/>
              <a:t> </a:t>
            </a:r>
            <a:endParaRPr lang="en-US" altLang="en-US" dirty="0"/>
          </a:p>
          <a:p>
            <a:pPr fontAlgn="auto">
              <a:spcAft>
                <a:spcPts val="0"/>
              </a:spcAft>
              <a:buFont typeface="Wingdings" panose="05000000000000000000" pitchFamily="2" charset="2"/>
              <a:buChar char="v"/>
            </a:pPr>
            <a:r>
              <a:rPr lang="en-US" altLang="en-US" dirty="0"/>
              <a:t>Move Instructions</a:t>
            </a:r>
          </a:p>
          <a:p>
            <a:pPr lvl="1" fontAlgn="auto">
              <a:spcAft>
                <a:spcPts val="0"/>
              </a:spcAft>
              <a:buFont typeface="Courier New" panose="02070309020205020404" pitchFamily="49" charset="0"/>
              <a:buChar char="o"/>
            </a:pPr>
            <a:r>
              <a:rPr lang="en-US" sz="2100" dirty="0"/>
              <a:t>MVC, MVI, MVN, MVO, MVZ, MVCL</a:t>
            </a:r>
          </a:p>
          <a:p>
            <a:pPr marL="455517" lvl="1" indent="0" fontAlgn="auto">
              <a:spcAft>
                <a:spcPts val="0"/>
              </a:spcAft>
              <a:buNone/>
            </a:pPr>
            <a:endParaRPr lang="en-US" altLang="en-US" dirty="0"/>
          </a:p>
          <a:p>
            <a:pPr fontAlgn="auto">
              <a:spcAft>
                <a:spcPts val="0"/>
              </a:spcAft>
              <a:buFont typeface="Wingdings" panose="05000000000000000000" pitchFamily="2" charset="2"/>
              <a:buChar char="v"/>
            </a:pPr>
            <a:r>
              <a:rPr lang="en-US" altLang="en-US" dirty="0"/>
              <a:t>Control Transfer Instructions</a:t>
            </a:r>
          </a:p>
          <a:p>
            <a:pPr lvl="1" fontAlgn="auto">
              <a:spcAft>
                <a:spcPts val="0"/>
              </a:spcAft>
              <a:buFont typeface="Courier New" panose="02070309020205020404" pitchFamily="49" charset="0"/>
              <a:buChar char="o"/>
            </a:pPr>
            <a:r>
              <a:rPr lang="en-US" sz="2100" dirty="0"/>
              <a:t>BC, BCR, </a:t>
            </a:r>
            <a:r>
              <a:rPr lang="en-GB" sz="2100" dirty="0"/>
              <a:t>BAS, BASR, BAL, BALR, BCT, BCTR</a:t>
            </a:r>
            <a:endParaRPr lang="en-US" altLang="en-US" sz="2100" dirty="0"/>
          </a:p>
          <a:p>
            <a:pPr marL="0" indent="0" fontAlgn="auto">
              <a:spcAft>
                <a:spcPts val="0"/>
              </a:spcAft>
              <a:buNone/>
            </a:pPr>
            <a:endParaRPr lang="en-US" dirty="0"/>
          </a:p>
        </p:txBody>
      </p:sp>
      <p:sp>
        <p:nvSpPr>
          <p:cNvPr id="7" name="TextBox 6">
            <a:extLst>
              <a:ext uri="{FF2B5EF4-FFF2-40B4-BE49-F238E27FC236}">
                <a16:creationId xmlns:a16="http://schemas.microsoft.com/office/drawing/2014/main" id="{F67056BE-6D59-4797-BB1F-9A4E857E9690}"/>
              </a:ext>
            </a:extLst>
          </p:cNvPr>
          <p:cNvSpPr txBox="1"/>
          <p:nvPr/>
        </p:nvSpPr>
        <p:spPr>
          <a:xfrm>
            <a:off x="2236763" y="3102318"/>
            <a:ext cx="4670474" cy="646331"/>
          </a:xfrm>
          <a:prstGeom prst="rect">
            <a:avLst/>
          </a:prstGeom>
          <a:noFill/>
        </p:spPr>
        <p:txBody>
          <a:bodyPr wrap="square">
            <a:spAutoFit/>
          </a:bodyPr>
          <a:lstStyle/>
          <a:p>
            <a:r>
              <a:rPr lang="en-US" dirty="0"/>
              <a:t> </a:t>
            </a:r>
          </a:p>
        </p:txBody>
      </p:sp>
    </p:spTree>
    <p:extLst>
      <p:ext uri="{BB962C8B-B14F-4D97-AF65-F5344CB8AC3E}">
        <p14:creationId xmlns:p14="http://schemas.microsoft.com/office/powerpoint/2010/main" val="130707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a:extLst>
              <a:ext uri="{FF2B5EF4-FFF2-40B4-BE49-F238E27FC236}">
                <a16:creationId xmlns:a16="http://schemas.microsoft.com/office/drawing/2014/main" id="{311FDB33-2C39-442B-BEC4-B0D4C8F4123F}"/>
              </a:ext>
            </a:extLst>
          </p:cNvPr>
          <p:cNvSpPr>
            <a:spLocks noGrp="1" noChangeArrowheads="1"/>
          </p:cNvSpPr>
          <p:nvPr>
            <p:ph idx="1"/>
          </p:nvPr>
        </p:nvSpPr>
        <p:spPr>
          <a:xfrm>
            <a:off x="990600" y="1066800"/>
            <a:ext cx="7467600" cy="4953000"/>
          </a:xfrm>
        </p:spPr>
        <p:txBody>
          <a:bodyPr>
            <a:normAutofit fontScale="85000" lnSpcReduction="10000"/>
          </a:bodyPr>
          <a:lstStyle/>
          <a:p>
            <a:pPr eaLnBrk="1" hangingPunct="1">
              <a:defRPr/>
            </a:pPr>
            <a:r>
              <a:rPr lang="en-US" dirty="0"/>
              <a:t>Compares 2 32-bit integers held in register R1 and R2 and set condition code accordingly.</a:t>
            </a:r>
          </a:p>
          <a:p>
            <a:pPr eaLnBrk="1" hangingPunct="1">
              <a:defRPr/>
            </a:pPr>
            <a:r>
              <a:rPr lang="en-US" dirty="0"/>
              <a:t>CR	R1,R2</a:t>
            </a:r>
          </a:p>
          <a:p>
            <a:pPr eaLnBrk="1" hangingPunct="1">
              <a:defRPr/>
            </a:pPr>
            <a:r>
              <a:rPr lang="en-US" dirty="0"/>
              <a:t> </a:t>
            </a:r>
          </a:p>
          <a:p>
            <a:pPr eaLnBrk="1" hangingPunct="1">
              <a:defRPr/>
            </a:pPr>
            <a:endParaRPr lang="en-US" dirty="0"/>
          </a:p>
          <a:p>
            <a:pPr eaLnBrk="1" hangingPunct="1">
              <a:defRPr/>
            </a:pPr>
            <a:r>
              <a:rPr lang="en-US" dirty="0"/>
              <a:t>Format – RR</a:t>
            </a:r>
          </a:p>
          <a:p>
            <a:pPr eaLnBrk="1" hangingPunct="1">
              <a:defRPr/>
            </a:pPr>
            <a:r>
              <a:rPr lang="en-US" dirty="0"/>
              <a:t>Condition Code – </a:t>
            </a:r>
          </a:p>
          <a:p>
            <a:pPr lvl="1" eaLnBrk="1" hangingPunct="1">
              <a:defRPr/>
            </a:pPr>
            <a:r>
              <a:rPr lang="en-US" dirty="0"/>
              <a:t>0 – R1=R2</a:t>
            </a:r>
          </a:p>
          <a:p>
            <a:pPr lvl="1" eaLnBrk="1" hangingPunct="1">
              <a:defRPr/>
            </a:pPr>
            <a:r>
              <a:rPr lang="en-US" dirty="0"/>
              <a:t>1 – R1 &lt; R2</a:t>
            </a:r>
          </a:p>
          <a:p>
            <a:pPr lvl="1" eaLnBrk="1" hangingPunct="1">
              <a:defRPr/>
            </a:pPr>
            <a:r>
              <a:rPr lang="en-US" dirty="0"/>
              <a:t>2 – R1 &gt; R2</a:t>
            </a:r>
          </a:p>
          <a:p>
            <a:pPr eaLnBrk="1" hangingPunct="1">
              <a:defRPr/>
            </a:pPr>
            <a:r>
              <a:rPr lang="en-US" dirty="0"/>
              <a:t>Exceptions – None</a:t>
            </a:r>
          </a:p>
          <a:p>
            <a:pPr eaLnBrk="1" hangingPunct="1">
              <a:buFontTx/>
              <a:buNone/>
              <a:defRPr/>
            </a:pPr>
            <a:endParaRPr lang="en-US" dirty="0"/>
          </a:p>
        </p:txBody>
      </p:sp>
      <p:sp>
        <p:nvSpPr>
          <p:cNvPr id="151554" name="Rectangle 2">
            <a:extLst>
              <a:ext uri="{FF2B5EF4-FFF2-40B4-BE49-F238E27FC236}">
                <a16:creationId xmlns:a16="http://schemas.microsoft.com/office/drawing/2014/main" id="{3916F2B7-DEBE-4248-B054-E4950597527C}"/>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Register</a:t>
            </a:r>
          </a:p>
        </p:txBody>
      </p:sp>
      <p:graphicFrame>
        <p:nvGraphicFramePr>
          <p:cNvPr id="407556" name="Group 4">
            <a:extLst>
              <a:ext uri="{FF2B5EF4-FFF2-40B4-BE49-F238E27FC236}">
                <a16:creationId xmlns:a16="http://schemas.microsoft.com/office/drawing/2014/main" id="{FA2D8BB9-E25F-4C3D-8422-FD512552E9D0}"/>
              </a:ext>
            </a:extLst>
          </p:cNvPr>
          <p:cNvGraphicFramePr>
            <a:graphicFrameLocks noGrp="1"/>
          </p:cNvGraphicFramePr>
          <p:nvPr/>
        </p:nvGraphicFramePr>
        <p:xfrm>
          <a:off x="1295400" y="2895600"/>
          <a:ext cx="36576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19</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a:extLst>
              <a:ext uri="{FF2B5EF4-FFF2-40B4-BE49-F238E27FC236}">
                <a16:creationId xmlns:a16="http://schemas.microsoft.com/office/drawing/2014/main" id="{E666B0DD-A3A5-4DFD-8A5D-453E2F3EBAC2}"/>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CR	R2,R4</a:t>
            </a:r>
          </a:p>
          <a:p>
            <a:pPr indent="-176213" eaLnBrk="1" hangingPunct="1">
              <a:spcBef>
                <a:spcPct val="0"/>
              </a:spcBef>
            </a:pPr>
            <a:r>
              <a:rPr lang="en-US" altLang="en-US"/>
              <a:t>Op code – 19 24</a:t>
            </a:r>
          </a:p>
          <a:p>
            <a:pPr indent="-176213" eaLnBrk="1" hangingPunct="1">
              <a:spcBef>
                <a:spcPct val="0"/>
              </a:spcBef>
            </a:pPr>
            <a:endParaRPr lang="en-US" altLang="en-US"/>
          </a:p>
          <a:p>
            <a:pPr indent="-176213" eaLnBrk="1" hangingPunct="1">
              <a:spcBef>
                <a:spcPct val="0"/>
              </a:spcBef>
              <a:buFontTx/>
              <a:buNone/>
            </a:pPr>
            <a:endParaRPr lang="en-US" altLang="en-US"/>
          </a:p>
        </p:txBody>
      </p:sp>
      <p:sp>
        <p:nvSpPr>
          <p:cNvPr id="152578" name="Rectangle 2">
            <a:extLst>
              <a:ext uri="{FF2B5EF4-FFF2-40B4-BE49-F238E27FC236}">
                <a16:creationId xmlns:a16="http://schemas.microsoft.com/office/drawing/2014/main" id="{2F1EF1D5-FF53-4EB5-95CE-2C011AEB5791}"/>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Register 				</a:t>
            </a:r>
            <a:r>
              <a:rPr lang="en-US" sz="1800"/>
              <a:t>continued…</a:t>
            </a:r>
          </a:p>
        </p:txBody>
      </p:sp>
      <p:graphicFrame>
        <p:nvGraphicFramePr>
          <p:cNvPr id="408606" name="Group 30">
            <a:extLst>
              <a:ext uri="{FF2B5EF4-FFF2-40B4-BE49-F238E27FC236}">
                <a16:creationId xmlns:a16="http://schemas.microsoft.com/office/drawing/2014/main" id="{CB6E28C7-1564-49DE-8D0D-C357AD6C10D7}"/>
              </a:ext>
            </a:extLst>
          </p:cNvPr>
          <p:cNvGraphicFramePr>
            <a:graphicFrameLocks noGrp="1"/>
          </p:cNvGraphicFramePr>
          <p:nvPr/>
        </p:nvGraphicFramePr>
        <p:xfrm>
          <a:off x="1524000" y="2928938"/>
          <a:ext cx="6096000" cy="21796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990744">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R2</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R4</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Condition Code</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29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55 55 55 55</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55 55 55 55 </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29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00 00 00 08</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00 12 34 56</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1</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29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00 12 34 56</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00 00 00 08</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2</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a:extLst>
              <a:ext uri="{FF2B5EF4-FFF2-40B4-BE49-F238E27FC236}">
                <a16:creationId xmlns:a16="http://schemas.microsoft.com/office/drawing/2014/main" id="{F289F995-8F9D-4A25-A80F-456928FCBCB2}"/>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a:t>Compares a 32-bit integer held in register R1 with a 32-bit binary integer at the address indicated by the second operand and sets condition code accordingly.</a:t>
            </a:r>
          </a:p>
          <a:p>
            <a:pPr indent="-176213" eaLnBrk="1" hangingPunct="1">
              <a:lnSpc>
                <a:spcPct val="90000"/>
              </a:lnSpc>
              <a:spcBef>
                <a:spcPct val="0"/>
              </a:spcBef>
            </a:pPr>
            <a:r>
              <a:rPr lang="en-US" altLang="en-US"/>
              <a:t>C	R1,D2(X2,B2)</a:t>
            </a:r>
          </a:p>
          <a:p>
            <a:pPr indent="-176213" eaLnBrk="1" hangingPunct="1">
              <a:lnSpc>
                <a:spcPct val="90000"/>
              </a:lnSpc>
              <a:spcBef>
                <a:spcPct val="0"/>
              </a:spcBef>
            </a:pPr>
            <a:r>
              <a:rPr lang="en-US" altLang="en-US"/>
              <a:t> </a:t>
            </a:r>
          </a:p>
          <a:p>
            <a:pPr indent="-176213" eaLnBrk="1" hangingPunct="1">
              <a:lnSpc>
                <a:spcPct val="90000"/>
              </a:lnSpc>
              <a:spcBef>
                <a:spcPct val="0"/>
              </a:spcBef>
            </a:pPr>
            <a:endParaRPr lang="en-US" altLang="en-US"/>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Format – RX</a:t>
            </a:r>
          </a:p>
          <a:p>
            <a:pPr indent="-176213" eaLnBrk="1" hangingPunct="1">
              <a:lnSpc>
                <a:spcPct val="90000"/>
              </a:lnSpc>
              <a:spcBef>
                <a:spcPct val="0"/>
              </a:spcBef>
            </a:pPr>
            <a:r>
              <a:rPr lang="en-US" altLang="en-US"/>
              <a:t>Condition Code – </a:t>
            </a:r>
          </a:p>
          <a:p>
            <a:pPr lvl="1" eaLnBrk="1" hangingPunct="1">
              <a:lnSpc>
                <a:spcPct val="90000"/>
              </a:lnSpc>
              <a:tabLst>
                <a:tab pos="177800" algn="l"/>
              </a:tabLst>
            </a:pPr>
            <a:r>
              <a:rPr lang="en-US" altLang="en-US"/>
              <a:t>0 – Operands equal</a:t>
            </a:r>
          </a:p>
          <a:p>
            <a:pPr lvl="1" eaLnBrk="1" hangingPunct="1">
              <a:lnSpc>
                <a:spcPct val="90000"/>
              </a:lnSpc>
              <a:tabLst>
                <a:tab pos="177800" algn="l"/>
              </a:tabLst>
            </a:pPr>
            <a:r>
              <a:rPr lang="en-US" altLang="en-US"/>
              <a:t>1 – First Operand less than second</a:t>
            </a:r>
          </a:p>
          <a:p>
            <a:pPr lvl="1" eaLnBrk="1" hangingPunct="1">
              <a:lnSpc>
                <a:spcPct val="90000"/>
              </a:lnSpc>
              <a:tabLst>
                <a:tab pos="177800" algn="l"/>
              </a:tabLst>
            </a:pPr>
            <a:r>
              <a:rPr lang="en-US" altLang="en-US"/>
              <a:t>2 – First operand greater than second</a:t>
            </a:r>
          </a:p>
          <a:p>
            <a:pPr indent="-176213" eaLnBrk="1" hangingPunct="1">
              <a:lnSpc>
                <a:spcPct val="90000"/>
              </a:lnSpc>
              <a:spcBef>
                <a:spcPct val="0"/>
              </a:spcBef>
            </a:pPr>
            <a:r>
              <a:rPr lang="en-US" altLang="en-US"/>
              <a:t>Exceptions – Access – Fetch 2</a:t>
            </a:r>
            <a:r>
              <a:rPr lang="en-US" altLang="en-US" baseline="30000"/>
              <a:t>nd</a:t>
            </a:r>
            <a:r>
              <a:rPr lang="en-US" altLang="en-US"/>
              <a:t> Operand</a:t>
            </a:r>
          </a:p>
          <a:p>
            <a:pPr indent="-176213" eaLnBrk="1" hangingPunct="1">
              <a:lnSpc>
                <a:spcPct val="90000"/>
              </a:lnSpc>
              <a:spcBef>
                <a:spcPct val="0"/>
              </a:spcBef>
              <a:buFontTx/>
              <a:buNone/>
            </a:pPr>
            <a:endParaRPr lang="en-US" altLang="en-US"/>
          </a:p>
        </p:txBody>
      </p:sp>
      <p:sp>
        <p:nvSpPr>
          <p:cNvPr id="154626" name="Rectangle 2">
            <a:extLst>
              <a:ext uri="{FF2B5EF4-FFF2-40B4-BE49-F238E27FC236}">
                <a16:creationId xmlns:a16="http://schemas.microsoft.com/office/drawing/2014/main" id="{121ABF04-44F4-4D72-9A0E-10FF320E4FEE}"/>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a:t>
            </a:r>
          </a:p>
        </p:txBody>
      </p:sp>
      <p:graphicFrame>
        <p:nvGraphicFramePr>
          <p:cNvPr id="413722" name="Group 26">
            <a:extLst>
              <a:ext uri="{FF2B5EF4-FFF2-40B4-BE49-F238E27FC236}">
                <a16:creationId xmlns:a16="http://schemas.microsoft.com/office/drawing/2014/main" id="{CFEA5505-1919-4D40-AB63-3DD3BA21CCEF}"/>
              </a:ext>
            </a:extLst>
          </p:cNvPr>
          <p:cNvGraphicFramePr>
            <a:graphicFrameLocks noGrp="1"/>
          </p:cNvGraphicFramePr>
          <p:nvPr/>
        </p:nvGraphicFramePr>
        <p:xfrm>
          <a:off x="1295400" y="22098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59</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a:extLst>
              <a:ext uri="{FF2B5EF4-FFF2-40B4-BE49-F238E27FC236}">
                <a16:creationId xmlns:a16="http://schemas.microsoft.com/office/drawing/2014/main" id="{9359CD02-98E6-44B9-80FF-66EFC9844A35}"/>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dirty="0" err="1"/>
              <a:t>Eg.</a:t>
            </a:r>
            <a:r>
              <a:rPr lang="en-US" altLang="en-US" dirty="0"/>
              <a:t>, C	R2,8(R4)</a:t>
            </a:r>
          </a:p>
          <a:p>
            <a:pPr indent="-176213" eaLnBrk="1" hangingPunct="1">
              <a:spcBef>
                <a:spcPct val="0"/>
              </a:spcBef>
            </a:pPr>
            <a:r>
              <a:rPr lang="en-US" altLang="en-US" dirty="0"/>
              <a:t>Op code – 59 24 00 08</a:t>
            </a:r>
          </a:p>
          <a:p>
            <a:pPr indent="-176213" eaLnBrk="1" hangingPunct="1">
              <a:spcBef>
                <a:spcPct val="0"/>
              </a:spcBef>
            </a:pPr>
            <a:endParaRPr lang="en-US" altLang="en-US" dirty="0"/>
          </a:p>
          <a:p>
            <a:pPr indent="-176213" eaLnBrk="1" hangingPunct="1">
              <a:spcBef>
                <a:spcPct val="0"/>
              </a:spcBef>
            </a:pPr>
            <a:endParaRPr lang="en-US" altLang="en-US" dirty="0"/>
          </a:p>
          <a:p>
            <a:pPr indent="-176213" eaLnBrk="1" hangingPunct="1">
              <a:spcBef>
                <a:spcPct val="0"/>
              </a:spcBef>
              <a:buFontTx/>
              <a:buNone/>
            </a:pPr>
            <a:endParaRPr lang="en-US" altLang="en-US" dirty="0"/>
          </a:p>
        </p:txBody>
      </p:sp>
      <p:sp>
        <p:nvSpPr>
          <p:cNvPr id="155650" name="Rectangle 2">
            <a:extLst>
              <a:ext uri="{FF2B5EF4-FFF2-40B4-BE49-F238E27FC236}">
                <a16:creationId xmlns:a16="http://schemas.microsoft.com/office/drawing/2014/main" id="{269FFEF2-3C38-4162-9E20-F078BCD9C9C8}"/>
              </a:ext>
            </a:extLst>
          </p:cNvPr>
          <p:cNvSpPr>
            <a:spLocks noGrp="1" noChangeArrowheads="1"/>
          </p:cNvSpPr>
          <p:nvPr>
            <p:ph type="title"/>
          </p:nvPr>
        </p:nvSpPr>
        <p:spPr>
          <a:xfrm>
            <a:off x="608013" y="115888"/>
            <a:ext cx="6392862" cy="949325"/>
          </a:xfrm>
        </p:spPr>
        <p:txBody>
          <a:bodyPr/>
          <a:lstStyle/>
          <a:p>
            <a:pPr indent="0" eaLnBrk="1" hangingPunct="1">
              <a:defRPr/>
            </a:pPr>
            <a:r>
              <a:rPr lang="en-US"/>
              <a:t>Compare 						</a:t>
            </a:r>
            <a:r>
              <a:rPr lang="en-US" sz="1800"/>
              <a:t>continued…</a:t>
            </a:r>
          </a:p>
        </p:txBody>
      </p:sp>
      <p:graphicFrame>
        <p:nvGraphicFramePr>
          <p:cNvPr id="414757" name="Group 37">
            <a:extLst>
              <a:ext uri="{FF2B5EF4-FFF2-40B4-BE49-F238E27FC236}">
                <a16:creationId xmlns:a16="http://schemas.microsoft.com/office/drawing/2014/main" id="{6E61457F-B2E6-4D55-A1FE-25C0D71F1FA0}"/>
              </a:ext>
            </a:extLst>
          </p:cNvPr>
          <p:cNvGraphicFramePr>
            <a:graphicFrameLocks noGrp="1"/>
          </p:cNvGraphicFramePr>
          <p:nvPr/>
        </p:nvGraphicFramePr>
        <p:xfrm>
          <a:off x="1524000" y="2928938"/>
          <a:ext cx="6096000" cy="21796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990744">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Value of R2</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Value at 8(R4)</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Condition Code</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29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55 55 55 55</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55 55 55 55 </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29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00 00 00 08</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00 12 34 56</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1</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29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00 12 34 56</a:t>
                      </a:r>
                    </a:p>
                  </a:txBody>
                  <a:tcPr marT="45727" marB="45727"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00 00 00 08</a:t>
                      </a:r>
                    </a:p>
                  </a:txBody>
                  <a:tcPr marT="45727" marB="45727"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2</a:t>
                      </a:r>
                    </a:p>
                  </a:txBody>
                  <a:tcPr marT="45727" marB="45727"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4463D681D2304BBB18AB6D8D08F62A" ma:contentTypeVersion="3" ma:contentTypeDescription="Create a new document." ma:contentTypeScope="" ma:versionID="b928689089e580b46ffb72f84e609937">
  <xsd:schema xmlns:xsd="http://www.w3.org/2001/XMLSchema" xmlns:xs="http://www.w3.org/2001/XMLSchema" xmlns:p="http://schemas.microsoft.com/office/2006/metadata/properties" xmlns:ns2="5dea256f-7b9b-4c6a-ac42-4d7ec7f27d34" targetNamespace="http://schemas.microsoft.com/office/2006/metadata/properties" ma:root="true" ma:fieldsID="f7d3179288894913aad76599f0a6f8b8" ns2:_="">
    <xsd:import namespace="5dea256f-7b9b-4c6a-ac42-4d7ec7f27d34"/>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ea256f-7b9b-4c6a-ac42-4d7ec7f27d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3622C-CD47-4C93-A84D-F1D0F15EF7D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927D87-540E-4D90-A2A5-E63A612623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ea256f-7b9b-4c6a-ac42-4d7ec7f27d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E71508-D1BD-4028-B6A0-CD52C7636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12807</TotalTime>
  <Pages>29</Pages>
  <Words>3295</Words>
  <Application>Microsoft Office PowerPoint</Application>
  <PresentationFormat>On-screen Show (4:3)</PresentationFormat>
  <Paragraphs>608</Paragraphs>
  <Slides>44</Slides>
  <Notes>20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44</vt:i4>
      </vt:variant>
    </vt:vector>
  </HeadingPairs>
  <TitlesOfParts>
    <vt:vector size="57" baseType="lpstr">
      <vt:lpstr>Arial</vt:lpstr>
      <vt:lpstr>Calibri</vt:lpstr>
      <vt:lpstr>Calibri Light</vt:lpstr>
      <vt:lpstr>Corbel</vt:lpstr>
      <vt:lpstr>Courier New</vt:lpstr>
      <vt:lpstr>Lato Black</vt:lpstr>
      <vt:lpstr>Lato Bold</vt:lpstr>
      <vt:lpstr>Times New Roman</vt:lpstr>
      <vt:lpstr>Wingdings</vt:lpstr>
      <vt:lpstr>Introduction Slide</vt:lpstr>
      <vt:lpstr>Custom Design</vt:lpstr>
      <vt:lpstr>1_Introduction Slide</vt:lpstr>
      <vt:lpstr>1_Custom Design</vt:lpstr>
      <vt:lpstr>PowerPoint Presentation</vt:lpstr>
      <vt:lpstr>Assembler</vt:lpstr>
      <vt:lpstr>Session 5  compare, move and control transfer instructions</vt:lpstr>
      <vt:lpstr>PowerPoint Presentation</vt:lpstr>
      <vt:lpstr>PowerPoint Presentation</vt:lpstr>
      <vt:lpstr>Compare Register</vt:lpstr>
      <vt:lpstr>Compare Register     continued…</vt:lpstr>
      <vt:lpstr>Compare</vt:lpstr>
      <vt:lpstr>Compare       continued…</vt:lpstr>
      <vt:lpstr>Compare Half Word</vt:lpstr>
      <vt:lpstr>Compare Halfword    continued…</vt:lpstr>
      <vt:lpstr>Compare Logical Character(s)</vt:lpstr>
      <vt:lpstr>Compare Logical Character(s)  continued…</vt:lpstr>
      <vt:lpstr>Compare Logical Immediate</vt:lpstr>
      <vt:lpstr>Compare Logical Immediate                   Continued..</vt:lpstr>
      <vt:lpstr>Compare Logical Character Long </vt:lpstr>
      <vt:lpstr>Compare Logical Character Long  continued…</vt:lpstr>
      <vt:lpstr>Compare Logical Character Long continued…</vt:lpstr>
      <vt:lpstr>Move Character(s)</vt:lpstr>
      <vt:lpstr>Move Character(s)     continued…</vt:lpstr>
      <vt:lpstr>Move Immediate</vt:lpstr>
      <vt:lpstr>Move Immediate     continued…</vt:lpstr>
      <vt:lpstr>Move Character Long </vt:lpstr>
      <vt:lpstr>Move Character Long    continued…</vt:lpstr>
      <vt:lpstr>Move Character Long    continued…</vt:lpstr>
      <vt:lpstr>Branching</vt:lpstr>
      <vt:lpstr>Branch on Condition Register</vt:lpstr>
      <vt:lpstr>Branch on Condition Register   continued…</vt:lpstr>
      <vt:lpstr>Branch on Condition</vt:lpstr>
      <vt:lpstr>Branch on Condition     continued…</vt:lpstr>
      <vt:lpstr>Branch on Count Register</vt:lpstr>
      <vt:lpstr>Branch on Count Register    continued…</vt:lpstr>
      <vt:lpstr>Branch on Count</vt:lpstr>
      <vt:lpstr>Branch on Count     continued…</vt:lpstr>
      <vt:lpstr>Branch on Index Low or Equal</vt:lpstr>
      <vt:lpstr>Branch on Index Low or Equal   continued…</vt:lpstr>
      <vt:lpstr>Branch on High</vt:lpstr>
      <vt:lpstr>Branch on High   continued…</vt:lpstr>
      <vt:lpstr>Other Branch Instructions</vt:lpstr>
      <vt:lpstr>Branch And Save Register</vt:lpstr>
      <vt:lpstr>Branch And Save Register    continued…</vt:lpstr>
      <vt:lpstr>Branch And Save</vt:lpstr>
      <vt:lpstr>Branch And Save     continued…</vt:lpstr>
      <vt:lpstr>Queries!!?</vt:lpstr>
    </vt:vector>
  </TitlesOfParts>
  <Company>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Carol A. Broome</dc:creator>
  <cp:lastModifiedBy>Abhijit Rao</cp:lastModifiedBy>
  <cp:revision>619</cp:revision>
  <cp:lastPrinted>2002-01-29T00:11:56Z</cp:lastPrinted>
  <dcterms:created xsi:type="dcterms:W3CDTF">1998-08-12T17:33:44Z</dcterms:created>
  <dcterms:modified xsi:type="dcterms:W3CDTF">2023-04-20T05:22:39Z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0x010100D04463D681D2304BBB18AB6D8D08F62A</vt:lpwstr>
  </property>
  <property fmtid="{D5CDD505-2E9C-101B-9397-08002B2CF9AE}" pid="3" name="Order">
    <vt:r8>47900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ies>
</file>