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61BD-4A19-BF5F-B903-909049139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419C4-826A-29F3-ECFB-FAFCCDC53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BD05-6198-6D77-3079-B397910A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F2FE-8C1E-4FE4-95A0-881486AB8441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F569-4AB5-6A6B-0019-DD44D2C0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ED68-E88F-A6CE-6946-6625710C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CF01-06FE-42ED-B6A6-BC3043C19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50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380D-3D73-230A-2870-3DF29E39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EAF37-3D71-7961-87A7-3554ADDFD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47A5D-D9AD-1670-4B28-73641950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F2FE-8C1E-4FE4-95A0-881486AB8441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C203D-0BBD-0529-C35A-21E9805D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9F83D-6928-8BEA-DF4B-09615BD2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CF01-06FE-42ED-B6A6-BC3043C19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3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B9115-CB28-7AA8-F909-5CCF84307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30B2A-1921-88C2-CB6F-ED66A1A60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D036-052C-E08A-3799-2BB3F905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F2FE-8C1E-4FE4-95A0-881486AB8441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AC63-3530-F8A7-D538-EA9917E3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2C405-A209-009E-22F2-FA780ABF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CF01-06FE-42ED-B6A6-BC3043C19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9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3817-2510-BEF8-E33B-F347A1A3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5840-194F-7BDA-15A6-CD9B9170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DC2AD-D410-A78C-4604-FBD8638D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F2FE-8C1E-4FE4-95A0-881486AB8441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D801-A7EB-160F-9F00-4D15EE1F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B060-67D2-C67C-AD1E-0F1EE8CC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CF01-06FE-42ED-B6A6-BC3043C19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02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F930-4738-1982-86F0-8D4C26D3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ACDD-2A89-50E4-EC9A-B828D4F55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62276-E9DF-BCBC-4ECF-733F36A2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F2FE-8C1E-4FE4-95A0-881486AB8441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C2A7A-5E53-8243-512F-5843841A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80081-2248-6104-A86E-A868E26F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CF01-06FE-42ED-B6A6-BC3043C19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13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3824-6391-7754-6EDC-96369B0B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38F7B-C57E-219E-BB20-F130EEECF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E70EC-A3C7-9D57-1175-191E2083A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4B2D6-642D-B1A6-AB59-A045618A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F2FE-8C1E-4FE4-95A0-881486AB8441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2793-E5D2-9943-8975-9EFEA723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781B0-5DC4-5D07-BC12-C3173558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CF01-06FE-42ED-B6A6-BC3043C19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2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10FE-3704-BBA1-4952-42E9CF1B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5E419-141C-7103-DF1A-98C1AB005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B0222-CB4A-E71F-FE08-C73A1B49E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7098C-81E9-8297-8F80-C87E90184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BECB6-45EF-5045-C51E-B927DF765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76C1A8-3597-FEEE-F034-EE684FDA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F2FE-8C1E-4FE4-95A0-881486AB8441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32D13-1E32-03C8-E085-5F26291E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77A03-BD41-23C2-FC88-29755D9B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CF01-06FE-42ED-B6A6-BC3043C19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2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6FAA-DBED-E7EE-AD62-FE7D4EF5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ADF6B-C669-F32E-4F02-AF240205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F2FE-8C1E-4FE4-95A0-881486AB8441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EE204-7170-7E66-880B-868A88BE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BA2E5-559B-13AE-3045-602ABEB7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CF01-06FE-42ED-B6A6-BC3043C19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90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9FBA6-1408-CBBB-1DE1-81BF6F9A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F2FE-8C1E-4FE4-95A0-881486AB8441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3818B-75E7-D312-21B7-63906052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19601-29A5-70DA-B5E5-7AB153DF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CF01-06FE-42ED-B6A6-BC3043C19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97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4EFB-1DC6-D703-4B54-AFEB1A9A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7AE6-CEDF-B0C6-E090-A04BF479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A98E7-D4CF-6343-5773-B21638609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36DA5-A1AF-753C-C051-FFA4AC23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F2FE-8C1E-4FE4-95A0-881486AB8441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60BC0-C787-274E-1797-FFCBF72D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9742A-4F21-700C-F8B3-80D524E9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CF01-06FE-42ED-B6A6-BC3043C19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41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AA31-59E4-FF5C-4FC0-1E96F21A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75DDF-D8EC-A537-1E4B-404B7FF05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B84FF-AD00-7497-1880-6C13818C7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7474E-45A8-F6EB-25E5-DCBDFA93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2F2FE-8C1E-4FE4-95A0-881486AB8441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9E2E8-66EA-5F09-BC0F-BD62EC90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F294B-5A7C-1D15-8FA3-A5B0DDF7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3CF01-06FE-42ED-B6A6-BC3043C19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2643B-5614-FDC3-EB77-0CCF4894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EBA12-85F7-4B48-894A-CFD008AE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D82DC-A482-63BE-DC35-43C1298F6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F2FE-8C1E-4FE4-95A0-881486AB8441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EB08E-B75A-795A-D55E-81B92D2AC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8BBCF-F0A1-95D3-9C90-6E4632BC9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3CF01-06FE-42ED-B6A6-BC3043C19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09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916E-4F6E-08D0-60A8-3AC99CF3D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60444"/>
            <a:ext cx="9144000" cy="238760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Smart Kitchen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35F67-EE5B-CA04-5E04-A3C377C4E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081" y="5029954"/>
            <a:ext cx="9144000" cy="1655762"/>
          </a:xfrm>
        </p:spPr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RIT ELECTRONICA</a:t>
            </a:r>
          </a:p>
          <a:p>
            <a:endParaRPr lang="en-IN" dirty="0"/>
          </a:p>
        </p:txBody>
      </p:sp>
      <p:pic>
        <p:nvPicPr>
          <p:cNvPr id="1026" name="Picture 2" descr="Premium Vector | Smart kitchen logo design">
            <a:extLst>
              <a:ext uri="{FF2B5EF4-FFF2-40B4-BE49-F238E27FC236}">
                <a16:creationId xmlns:a16="http://schemas.microsoft.com/office/drawing/2014/main" id="{36E3D1D7-3691-F8B8-6E3B-C7671F36A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68" y="1443027"/>
            <a:ext cx="3393340" cy="339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42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E7F8-1B90-3F70-6E42-AAC07509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Business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0326-EF3C-3DA8-3508-75378FC5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Applications Needed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Digital Payment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Just In Time Delivery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Vending Machine for Beverages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Arrival/Waiting time </a:t>
            </a:r>
          </a:p>
        </p:txBody>
      </p:sp>
      <p:pic>
        <p:nvPicPr>
          <p:cNvPr id="2050" name="Picture 2" descr="Digital payment icon, outline style 15604840 Vector Art at Vecteezy">
            <a:extLst>
              <a:ext uri="{FF2B5EF4-FFF2-40B4-BE49-F238E27FC236}">
                <a16:creationId xmlns:a16="http://schemas.microsoft.com/office/drawing/2014/main" id="{0FED0C1A-400D-7E72-72EF-82010D121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59" y="1430866"/>
            <a:ext cx="1024465" cy="102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elivery Man Vector SVG Icon - SVG Repo">
            <a:extLst>
              <a:ext uri="{FF2B5EF4-FFF2-40B4-BE49-F238E27FC236}">
                <a16:creationId xmlns:a16="http://schemas.microsoft.com/office/drawing/2014/main" id="{7DAC2620-11A7-0654-109A-9D5D41230E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2556935"/>
            <a:ext cx="1024465" cy="102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Plastic Chair White - Budget | Don't Stop The Party Hire Group">
            <a:extLst>
              <a:ext uri="{FF2B5EF4-FFF2-40B4-BE49-F238E27FC236}">
                <a16:creationId xmlns:a16="http://schemas.microsoft.com/office/drawing/2014/main" id="{28121300-B442-BC90-056D-E1F33479D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42" y="2404535"/>
            <a:ext cx="1024465" cy="102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Vending Machine Vector Icon Design Illustration, Vending Machine ...">
            <a:extLst>
              <a:ext uri="{FF2B5EF4-FFF2-40B4-BE49-F238E27FC236}">
                <a16:creationId xmlns:a16="http://schemas.microsoft.com/office/drawing/2014/main" id="{A4406799-1DEE-AF91-8E2D-6221B5A87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028" y="3429000"/>
            <a:ext cx="103822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inningroom - Download free icon">
            <a:extLst>
              <a:ext uri="{FF2B5EF4-FFF2-40B4-BE49-F238E27FC236}">
                <a16:creationId xmlns:a16="http://schemas.microsoft.com/office/drawing/2014/main" id="{116E5574-6C00-EC10-8093-C8E60873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677" y="4486701"/>
            <a:ext cx="1769535" cy="176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74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1CB3-F9CB-24C7-41EB-5C5A2208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59F6-BD94-77D6-D3CF-85F5A2C40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Georgia" panose="02040502050405020303" pitchFamily="18" charset="0"/>
              </a:rPr>
              <a:t>Slot Confirmation</a:t>
            </a:r>
          </a:p>
          <a:p>
            <a:r>
              <a:rPr lang="en-US" dirty="0">
                <a:latin typeface="Georgia" panose="02040502050405020303" pitchFamily="18" charset="0"/>
              </a:rPr>
              <a:t>SLOT 1 –Fixed allocation</a:t>
            </a:r>
          </a:p>
          <a:p>
            <a:r>
              <a:rPr lang="en-US" dirty="0">
                <a:latin typeface="Georgia" panose="02040502050405020303" pitchFamily="18" charset="0"/>
              </a:rPr>
              <a:t>SLOT 2 –Dynamic allocation</a:t>
            </a:r>
          </a:p>
          <a:p>
            <a:r>
              <a:rPr lang="en-US" dirty="0">
                <a:latin typeface="Georgia" panose="02040502050405020303" pitchFamily="18" charset="0"/>
              </a:rPr>
              <a:t>SLOT 3 – Tentative Allotment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Just In Time Delivery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	</a:t>
            </a:r>
            <a:r>
              <a:rPr lang="en-US" dirty="0">
                <a:latin typeface="Georgia" panose="02040502050405020303" pitchFamily="18" charset="0"/>
              </a:rPr>
              <a:t>In sync with customer’s arrival time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8319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9818-94F5-852D-889B-DD29B5CD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296" y="31204"/>
            <a:ext cx="10515600" cy="1325563"/>
          </a:xfrm>
        </p:spPr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Application Tech Stack</a:t>
            </a:r>
            <a:br>
              <a:rPr lang="en-IN" dirty="0">
                <a:latin typeface="Georgia" panose="02040502050405020303" pitchFamily="18" charset="0"/>
              </a:rPr>
            </a:br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1028" name="Picture 4" descr="Micro Service Icon at Vectorified.com | Collection of Micro Service ...">
            <a:extLst>
              <a:ext uri="{FF2B5EF4-FFF2-40B4-BE49-F238E27FC236}">
                <a16:creationId xmlns:a16="http://schemas.microsoft.com/office/drawing/2014/main" id="{27C083E0-C095-BF85-4CC4-624D92110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02" y="955821"/>
            <a:ext cx="1916189" cy="191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06E021-D4CB-D22E-5E2F-C480A15016FF}"/>
              </a:ext>
            </a:extLst>
          </p:cNvPr>
          <p:cNvSpPr txBox="1"/>
          <p:nvPr/>
        </p:nvSpPr>
        <p:spPr>
          <a:xfrm>
            <a:off x="6776145" y="2906636"/>
            <a:ext cx="269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Microservices Architecture</a:t>
            </a:r>
          </a:p>
        </p:txBody>
      </p:sp>
      <p:pic>
        <p:nvPicPr>
          <p:cNvPr id="1030" name="Picture 6" descr="Best ReactJS Course &amp;Certification in Cochin | Get Started with React ...">
            <a:extLst>
              <a:ext uri="{FF2B5EF4-FFF2-40B4-BE49-F238E27FC236}">
                <a16:creationId xmlns:a16="http://schemas.microsoft.com/office/drawing/2014/main" id="{78AABCA7-E2CF-0B70-B2B5-18C25C0E8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21" y="3655143"/>
            <a:ext cx="2174741" cy="217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de (Node.JS) – Logos Download">
            <a:extLst>
              <a:ext uri="{FF2B5EF4-FFF2-40B4-BE49-F238E27FC236}">
                <a16:creationId xmlns:a16="http://schemas.microsoft.com/office/drawing/2014/main" id="{FE57BCB4-6CA3-A62E-CB31-EC7A54C88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127" y="3735651"/>
            <a:ext cx="2544063" cy="155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EFE174-C003-E90A-A159-5DD767ABE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921" y="3411251"/>
            <a:ext cx="3210753" cy="1991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1FEE48-53FF-1374-048F-73B12447BECA}"/>
              </a:ext>
            </a:extLst>
          </p:cNvPr>
          <p:cNvSpPr txBox="1"/>
          <p:nvPr/>
        </p:nvSpPr>
        <p:spPr>
          <a:xfrm>
            <a:off x="9051226" y="547067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ARIMA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E4228-31E6-16BB-4E0B-4692B884EEBD}"/>
              </a:ext>
            </a:extLst>
          </p:cNvPr>
          <p:cNvSpPr txBox="1"/>
          <p:nvPr/>
        </p:nvSpPr>
        <p:spPr>
          <a:xfrm>
            <a:off x="4747126" y="5444258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Multiple Microservices</a:t>
            </a:r>
          </a:p>
        </p:txBody>
      </p:sp>
      <p:pic>
        <p:nvPicPr>
          <p:cNvPr id="1038" name="Picture 14" descr="Kubernetes and Deploying to Google Container Engine">
            <a:extLst>
              <a:ext uri="{FF2B5EF4-FFF2-40B4-BE49-F238E27FC236}">
                <a16:creationId xmlns:a16="http://schemas.microsoft.com/office/drawing/2014/main" id="{E655566E-2BE0-B2A0-09C6-135C559F3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7" y="1101213"/>
            <a:ext cx="1792626" cy="173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60489E-9150-02BF-2C8D-F276E2971088}"/>
              </a:ext>
            </a:extLst>
          </p:cNvPr>
          <p:cNvSpPr txBox="1"/>
          <p:nvPr/>
        </p:nvSpPr>
        <p:spPr>
          <a:xfrm>
            <a:off x="3185962" y="2890963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92744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D298D4A-2641-E580-F896-630EB30236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66" b="19666"/>
          <a:stretch/>
        </p:blipFill>
        <p:spPr>
          <a:xfrm>
            <a:off x="69089" y="1442720"/>
            <a:ext cx="12053821" cy="50495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179229-D623-A914-9FC7-E70BA2E92D79}"/>
              </a:ext>
            </a:extLst>
          </p:cNvPr>
          <p:cNvSpPr txBox="1"/>
          <p:nvPr/>
        </p:nvSpPr>
        <p:spPr>
          <a:xfrm>
            <a:off x="690880" y="365760"/>
            <a:ext cx="4866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256042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C7A8-7192-F5F0-6A89-ACEE4B88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49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Data Preparation Pipeline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4D388C-258F-DFF2-65BB-804DB159A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99" y="1690688"/>
            <a:ext cx="93535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8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108E-F113-088E-9124-5A553C08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1CB8F-504F-655C-33FE-40F35CA17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963" y="22674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Thank You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ADDD0-3A37-71EA-934B-FD6FEB330D4B}"/>
              </a:ext>
            </a:extLst>
          </p:cNvPr>
          <p:cNvSpPr txBox="1"/>
          <p:nvPr/>
        </p:nvSpPr>
        <p:spPr>
          <a:xfrm>
            <a:off x="6534364" y="4798031"/>
            <a:ext cx="203613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Georgia" panose="02040502050405020303" pitchFamily="18" charset="0"/>
              </a:rPr>
              <a:t>Team Members: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Baalekshan E</a:t>
            </a:r>
          </a:p>
          <a:p>
            <a:r>
              <a:rPr lang="en-US" sz="2000" dirty="0">
                <a:latin typeface="Georgia" panose="02040502050405020303" pitchFamily="18" charset="0"/>
              </a:rPr>
              <a:t>Arun M</a:t>
            </a:r>
          </a:p>
          <a:p>
            <a:r>
              <a:rPr lang="en-US" sz="2000" dirty="0">
                <a:latin typeface="Georgia" panose="02040502050405020303" pitchFamily="18" charset="0"/>
              </a:rPr>
              <a:t>Anbu Saran G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Sridhar 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C8680-E5C8-085F-79F1-A169754F1448}"/>
              </a:ext>
            </a:extLst>
          </p:cNvPr>
          <p:cNvSpPr txBox="1"/>
          <p:nvPr/>
        </p:nvSpPr>
        <p:spPr>
          <a:xfrm>
            <a:off x="3719243" y="4798031"/>
            <a:ext cx="1774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Georgia" panose="02040502050405020303" pitchFamily="18" charset="0"/>
              </a:rPr>
              <a:t>Mentor:</a:t>
            </a:r>
          </a:p>
          <a:p>
            <a:r>
              <a:rPr lang="en-US" sz="2000" dirty="0">
                <a:latin typeface="Georgia" panose="02040502050405020303" pitchFamily="18" charset="0"/>
              </a:rPr>
              <a:t>Prof. S. Jeeva </a:t>
            </a:r>
          </a:p>
        </p:txBody>
      </p:sp>
    </p:spTree>
    <p:extLst>
      <p:ext uri="{BB962C8B-B14F-4D97-AF65-F5344CB8AC3E}">
        <p14:creationId xmlns:p14="http://schemas.microsoft.com/office/powerpoint/2010/main" val="64390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91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Office Theme</vt:lpstr>
      <vt:lpstr>Smart Kitchen</vt:lpstr>
      <vt:lpstr>Business Logic</vt:lpstr>
      <vt:lpstr>Challenges</vt:lpstr>
      <vt:lpstr>Application Tech Stack </vt:lpstr>
      <vt:lpstr>PowerPoint Presentation</vt:lpstr>
      <vt:lpstr>Data Preparation Pipeline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Gnanesh</dc:creator>
  <cp:lastModifiedBy>Baalekshan ​</cp:lastModifiedBy>
  <cp:revision>4</cp:revision>
  <dcterms:created xsi:type="dcterms:W3CDTF">2024-09-03T11:45:45Z</dcterms:created>
  <dcterms:modified xsi:type="dcterms:W3CDTF">2024-09-05T04:16:30Z</dcterms:modified>
</cp:coreProperties>
</file>