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9"/>
  </p:notesMasterIdLst>
  <p:handoutMasterIdLst>
    <p:handoutMasterId r:id="rId10"/>
  </p:handoutMasterIdLst>
  <p:sldIdLst>
    <p:sldId id="256" r:id="rId3"/>
    <p:sldId id="297" r:id="rId4"/>
    <p:sldId id="298" r:id="rId5"/>
    <p:sldId id="299" r:id="rId6"/>
    <p:sldId id="301" r:id="rId7"/>
    <p:sldId id="303" r:id="rId8"/>
  </p:sldIdLst>
  <p:sldSz cx="9144000" cy="6858000" type="screen4x3"/>
  <p:notesSz cx="6858000" cy="9144000"/>
  <p:defaultTextStyle>
    <a:defPPr>
      <a:defRPr lang="en-US"/>
    </a:defPPr>
    <a:lvl1pPr marL="0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86806" autoAdjust="0"/>
  </p:normalViewPr>
  <p:slideViewPr>
    <p:cSldViewPr>
      <p:cViewPr varScale="1">
        <p:scale>
          <a:sx n="96" d="100"/>
          <a:sy n="96" d="100"/>
        </p:scale>
        <p:origin x="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9BA32-1066-4DB1-BDBB-24172BC47326}" type="datetimeFigureOut">
              <a:rPr lang="en-US" smtClean="0"/>
              <a:pPr/>
              <a:t>10/20/18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D5E53-E53D-44C1-B266-6753EB9C0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06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16186-B41D-45BF-8D24-8A5EC1C9A93E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EE030-16A0-4FEA-A472-A2E16EEEE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EE030-16A0-4FEA-A472-A2E16EEEE8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3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Decentraverse is aimed at providing an educational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and fun game which uses the Hubble Telescope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images and the corresponding researched facts as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fundamental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EE030-16A0-4FEA-A472-A2E16EEEE8F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7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Videos, pictures and posts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EE030-16A0-4FEA-A472-A2E16EEEE8F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13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Videos, pictures and posts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EE030-16A0-4FEA-A472-A2E16EEEE8F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0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6700" y="1970692"/>
            <a:ext cx="8282368" cy="10645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0000" tIns="0" rIns="90000" bIns="0" anchor="b"/>
          <a:lstStyle>
            <a:lvl1pPr>
              <a:lnSpc>
                <a:spcPct val="85000"/>
              </a:lnSpc>
              <a:defRPr sz="2800" b="1" cap="all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66695" y="3498830"/>
            <a:ext cx="8282373" cy="206749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0" rIns="91440" bIns="0"/>
          <a:lstStyle>
            <a:lvl1pPr>
              <a:buClr>
                <a:schemeClr val="bg1"/>
              </a:buClr>
              <a:buFont typeface="Wingdings" pitchFamily="2" charset="2"/>
              <a:buNone/>
              <a:defRPr sz="1524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" y="3269770"/>
            <a:ext cx="865128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266700" y="285751"/>
            <a:ext cx="8658958" cy="602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8063" tIns="29032" rIns="58063" bIns="29032" numCol="1" anchor="t" anchorCtr="0" compatLnSpc="1">
            <a:prstTxWarp prst="textNoShape">
              <a:avLst/>
            </a:prstTxWarp>
          </a:bodyPr>
          <a:lstStyle/>
          <a:p>
            <a:endParaRPr lang="en-US" sz="889" dirty="0"/>
          </a:p>
        </p:txBody>
      </p:sp>
    </p:spTree>
    <p:extLst>
      <p:ext uri="{BB962C8B-B14F-4D97-AF65-F5344CB8AC3E}">
        <p14:creationId xmlns:p14="http://schemas.microsoft.com/office/powerpoint/2010/main" val="297490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91051" y="1721323"/>
            <a:ext cx="3954137" cy="1512261"/>
          </a:xfrm>
          <a:prstGeom prst="rect">
            <a:avLst/>
          </a:prstGeom>
        </p:spPr>
        <p:txBody>
          <a:bodyPr lIns="72000" tIns="72000" rIns="72000" bIns="72000" anchor="b"/>
          <a:lstStyle>
            <a:lvl1pPr>
              <a:defRPr sz="1778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13539" y="3342162"/>
            <a:ext cx="2184889" cy="1650999"/>
          </a:xfrm>
          <a:prstGeom prst="rect">
            <a:avLst/>
          </a:prstGeom>
        </p:spPr>
        <p:txBody>
          <a:bodyPr anchor="b"/>
          <a:lstStyle>
            <a:lvl1pPr algn="l">
              <a:defRPr sz="7303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663816" y="3342158"/>
            <a:ext cx="4319261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591055" y="3513801"/>
            <a:ext cx="2222486" cy="1479359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subtitle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265239" y="285753"/>
            <a:ext cx="3228242" cy="60229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320316" y="6623219"/>
            <a:ext cx="2895600" cy="115195"/>
          </a:xfrm>
          <a:prstGeom prst="rect">
            <a:avLst/>
          </a:prstGeom>
        </p:spPr>
        <p:txBody>
          <a:bodyPr vert="horz" lIns="0" tIns="72000" rIns="36000" bIns="72000" rtlCol="0" anchor="ctr"/>
          <a:lstStyle>
            <a:lvl1pPr algn="l">
              <a:defRPr sz="381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4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18285" y="1254127"/>
            <a:ext cx="3954137" cy="2053857"/>
          </a:xfrm>
          <a:prstGeom prst="rect">
            <a:avLst/>
          </a:prstGeom>
        </p:spPr>
        <p:txBody>
          <a:bodyPr lIns="72000" tIns="72000" rIns="72000" bIns="72000" anchor="b"/>
          <a:lstStyle>
            <a:lvl1pPr>
              <a:defRPr sz="1778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5526" y="1254126"/>
            <a:ext cx="4163969" cy="4430683"/>
          </a:xfrm>
          <a:prstGeom prst="rect">
            <a:avLst/>
          </a:prstGeom>
        </p:spPr>
        <p:txBody>
          <a:bodyPr anchor="ctr"/>
          <a:lstStyle>
            <a:lvl1pPr algn="r">
              <a:defRPr sz="15177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591051" y="3491721"/>
            <a:ext cx="4334608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518285" y="3663364"/>
            <a:ext cx="3954137" cy="1479359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subtitle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320316" y="6623219"/>
            <a:ext cx="2895600" cy="115195"/>
          </a:xfrm>
          <a:prstGeom prst="rect">
            <a:avLst/>
          </a:prstGeom>
        </p:spPr>
        <p:txBody>
          <a:bodyPr vert="horz" lIns="0" tIns="72000" rIns="36000" bIns="72000" rtlCol="0" anchor="ctr"/>
          <a:lstStyle>
            <a:lvl1pPr algn="l">
              <a:defRPr sz="381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94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493481" y="285751"/>
            <a:ext cx="5432181" cy="6321425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7150" tIns="29718" rIns="57150" bIns="2971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58067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Symbol" pitchFamily="18" charset="2"/>
              <a:buNone/>
              <a:tabLst/>
            </a:pPr>
            <a:endParaRPr kumimoji="0" lang="en-US" sz="889" b="0" i="0" u="none" strike="noStrike" cap="none" normalizeH="0" baseline="0" dirty="0">
              <a:ln>
                <a:noFill/>
              </a:ln>
              <a:solidFill>
                <a:srgbClr val="737377"/>
              </a:solidFill>
              <a:effectLst/>
              <a:latin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04091" y="1693575"/>
            <a:ext cx="4044981" cy="1544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0000" tIns="0" rIns="90000" bIns="0" anchor="b"/>
          <a:lstStyle>
            <a:lvl1pPr>
              <a:lnSpc>
                <a:spcPct val="85000"/>
              </a:lnSpc>
              <a:defRPr sz="1778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04090" y="3614615"/>
            <a:ext cx="4044982" cy="206749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0" rIns="91440" bIns="0"/>
          <a:lstStyle>
            <a:lvl1pPr>
              <a:buClr>
                <a:schemeClr val="bg1"/>
              </a:buClr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569575" y="3419314"/>
            <a:ext cx="4356084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265239" y="285751"/>
            <a:ext cx="3228242" cy="6022975"/>
          </a:xfrm>
          <a:prstGeom prst="rect">
            <a:avLst/>
          </a:prstGeom>
          <a:blipFill>
            <a:blip r:embed="rId2"/>
            <a:srcRect/>
            <a:stretch>
              <a:fillRect t="-4224" b="-4224"/>
            </a:stretch>
          </a:blip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0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Mobile">
    <p:bg>
      <p:bgPr>
        <a:solidFill>
          <a:srgbClr val="172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493481" y="285751"/>
            <a:ext cx="5432181" cy="6321425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7150" tIns="29718" rIns="57150" bIns="2971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58067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Symbol" pitchFamily="18" charset="2"/>
              <a:buNone/>
              <a:tabLst/>
            </a:pPr>
            <a:endParaRPr kumimoji="0" lang="en-US" sz="889" b="0" i="0" u="none" strike="noStrike" cap="none" normalizeH="0" baseline="0" dirty="0">
              <a:ln>
                <a:noFill/>
              </a:ln>
              <a:solidFill>
                <a:srgbClr val="737377"/>
              </a:solidFill>
              <a:effectLst/>
              <a:latin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04091" y="1693575"/>
            <a:ext cx="4044981" cy="1544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0000" tIns="0" rIns="90000" bIns="0" anchor="b"/>
          <a:lstStyle>
            <a:lvl1pPr>
              <a:lnSpc>
                <a:spcPct val="85000"/>
              </a:lnSpc>
              <a:defRPr sz="1778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04090" y="3614615"/>
            <a:ext cx="4044982" cy="206749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0" rIns="91440" bIns="0"/>
          <a:lstStyle>
            <a:lvl1pPr>
              <a:buClr>
                <a:schemeClr val="bg1"/>
              </a:buClr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569575" y="3419314"/>
            <a:ext cx="4356084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" t="-1213" r="-6336" b="28588"/>
          <a:stretch/>
        </p:blipFill>
        <p:spPr>
          <a:xfrm>
            <a:off x="149557" y="1693575"/>
            <a:ext cx="4477155" cy="5164425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11" y="2465588"/>
            <a:ext cx="779847" cy="3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5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238" y="1254125"/>
            <a:ext cx="8642837" cy="4935539"/>
          </a:xfrm>
          <a:prstGeom prst="rect">
            <a:avLst/>
          </a:prstGeo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accent1"/>
              </a:buClr>
              <a:tabLst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320316" y="6623219"/>
            <a:ext cx="2895600" cy="115195"/>
          </a:xfrm>
          <a:prstGeom prst="rect">
            <a:avLst/>
          </a:prstGeom>
        </p:spPr>
        <p:txBody>
          <a:bodyPr vert="horz" lIns="0" tIns="72000" rIns="36000" bIns="72000" rtlCol="0" anchor="ctr"/>
          <a:lstStyle>
            <a:lvl1pPr algn="l">
              <a:defRPr sz="381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5236" y="285752"/>
            <a:ext cx="8660423" cy="711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24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36" y="285753"/>
            <a:ext cx="8660422" cy="711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37" y="1254126"/>
            <a:ext cx="4150454" cy="493553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58067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666666"/>
              </a:buClr>
              <a:buSzTx/>
              <a:buFont typeface="Symbol" pitchFamily="18" charset="2"/>
              <a:buNone/>
              <a:tabLst/>
              <a:defRPr sz="1143">
                <a:solidFill>
                  <a:schemeClr val="bg1">
                    <a:lumMod val="95000"/>
                  </a:schemeClr>
                </a:solidFill>
              </a:defRPr>
            </a:lvl1pPr>
            <a:lvl2pPr marL="171379" marR="0" indent="-170371" algn="l" defTabSz="58067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Symbol" pitchFamily="18" charset="2"/>
              <a:buChar char="·"/>
              <a:tabLst/>
              <a:defRPr sz="1143">
                <a:solidFill>
                  <a:schemeClr val="bg1">
                    <a:lumMod val="95000"/>
                  </a:schemeClr>
                </a:solidFill>
              </a:defRPr>
            </a:lvl2pPr>
            <a:lvl3pPr marL="342759" marR="0" indent="-170371" algn="l" defTabSz="58067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charset="0"/>
              <a:buChar char="–"/>
              <a:tabLst/>
              <a:defRPr sz="1143">
                <a:solidFill>
                  <a:schemeClr val="bg1">
                    <a:lumMod val="95000"/>
                  </a:schemeClr>
                </a:solidFill>
              </a:defRPr>
            </a:lvl3pPr>
            <a:lvl4pPr marL="513130" marR="0" indent="-169363" algn="l" defTabSz="58067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143">
                <a:solidFill>
                  <a:schemeClr val="bg1">
                    <a:lumMod val="95000"/>
                  </a:schemeClr>
                </a:solidFill>
              </a:defRPr>
            </a:lvl4pPr>
            <a:lvl5pPr marL="684509" marR="0" indent="-170371" algn="l" defTabSz="58067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charset="0"/>
              <a:buChar char="–"/>
              <a:tabLst/>
              <a:defRPr sz="1143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003" y="1254125"/>
            <a:ext cx="4177660" cy="395419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58067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666666"/>
              </a:buClr>
              <a:buSzTx/>
              <a:buFont typeface="Symbol" pitchFamily="18" charset="2"/>
              <a:buNone/>
              <a:tabLst/>
              <a:defRPr sz="1143">
                <a:solidFill>
                  <a:schemeClr val="bg1">
                    <a:lumMod val="95000"/>
                  </a:schemeClr>
                </a:solidFill>
              </a:defRPr>
            </a:lvl1pPr>
            <a:lvl2pPr marL="171379" marR="0" indent="-170371" algn="l" defTabSz="58067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Symbol" pitchFamily="18" charset="2"/>
              <a:buChar char="·"/>
              <a:tabLst/>
              <a:defRPr sz="1143">
                <a:solidFill>
                  <a:schemeClr val="bg1">
                    <a:lumMod val="95000"/>
                  </a:schemeClr>
                </a:solidFill>
              </a:defRPr>
            </a:lvl2pPr>
            <a:lvl3pPr marL="342759" marR="0" indent="-170371" algn="l" defTabSz="58067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charset="0"/>
              <a:buChar char="–"/>
              <a:tabLst/>
              <a:defRPr sz="1143">
                <a:solidFill>
                  <a:schemeClr val="bg1">
                    <a:lumMod val="95000"/>
                  </a:schemeClr>
                </a:solidFill>
              </a:defRPr>
            </a:lvl3pPr>
            <a:lvl4pPr marL="513130" marR="0" indent="-169363" algn="l" defTabSz="58067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sz="1143">
                <a:solidFill>
                  <a:schemeClr val="bg1">
                    <a:lumMod val="95000"/>
                  </a:schemeClr>
                </a:solidFill>
              </a:defRPr>
            </a:lvl4pPr>
            <a:lvl5pPr marL="684509" marR="0" indent="-170371" algn="l" defTabSz="58067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charset="0"/>
              <a:buChar char="–"/>
              <a:tabLst/>
              <a:defRPr sz="1143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320316" y="6623219"/>
            <a:ext cx="2895600" cy="115195"/>
          </a:xfrm>
          <a:prstGeom prst="rect">
            <a:avLst/>
          </a:prstGeom>
        </p:spPr>
        <p:txBody>
          <a:bodyPr vert="horz" lIns="0" tIns="72000" rIns="36000" bIns="72000" rtlCol="0" anchor="ctr"/>
          <a:lstStyle>
            <a:lvl1pPr algn="l">
              <a:defRPr sz="38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5236" y="285752"/>
            <a:ext cx="8660423" cy="711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320316" y="6623219"/>
            <a:ext cx="2895600" cy="115195"/>
          </a:xfrm>
          <a:prstGeom prst="rect">
            <a:avLst/>
          </a:prstGeom>
        </p:spPr>
        <p:txBody>
          <a:bodyPr vert="horz" lIns="0" tIns="72000" rIns="36000" bIns="72000" rtlCol="0" anchor="ctr"/>
          <a:lstStyle>
            <a:lvl1pPr algn="l">
              <a:defRPr sz="38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ceptional Results x2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65235" y="1254125"/>
            <a:ext cx="4198327" cy="1685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727332" y="1254125"/>
            <a:ext cx="4198327" cy="1685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1320316" y="6623219"/>
            <a:ext cx="2895600" cy="11519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719912" y="3022602"/>
            <a:ext cx="4198252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176" tIns="33059" rIns="99176" bIns="0" numCol="1" spcCol="122318" anchor="t" anchorCtr="0" compatLnSpc="1">
            <a:prstTxWarp prst="textNoShape">
              <a:avLst/>
            </a:prstTxWarp>
          </a:bodyPr>
          <a:lstStyle>
            <a:lvl1pPr>
              <a:defRPr lang="en-US" sz="889" smtClean="0">
                <a:solidFill>
                  <a:schemeClr val="bg1">
                    <a:lumMod val="95000"/>
                  </a:schemeClr>
                </a:solidFill>
              </a:defRPr>
            </a:lvl1pPr>
            <a:lvl2pPr marL="115933" indent="-114925">
              <a:defRPr lang="en-US" sz="889" smtClean="0">
                <a:solidFill>
                  <a:schemeClr val="bg1">
                    <a:lumMod val="95000"/>
                  </a:schemeClr>
                </a:solidFill>
              </a:defRPr>
            </a:lvl2pPr>
            <a:lvl3pPr marL="226826" indent="-110893">
              <a:defRPr lang="en-US" sz="889" smtClean="0">
                <a:solidFill>
                  <a:schemeClr val="bg1">
                    <a:lumMod val="95000"/>
                  </a:schemeClr>
                </a:solidFill>
              </a:defRPr>
            </a:lvl3pPr>
            <a:lvl4pPr marL="342759" indent="-115933">
              <a:defRPr lang="en-US" sz="889" smtClean="0">
                <a:solidFill>
                  <a:schemeClr val="bg1">
                    <a:lumMod val="95000"/>
                  </a:schemeClr>
                </a:solidFill>
              </a:defRPr>
            </a:lvl4pPr>
            <a:lvl5pPr marL="453650" indent="-110893">
              <a:defRPr lang="en-GB" sz="889" dirty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lvl="0" indent="0">
              <a:spcAft>
                <a:spcPts val="117"/>
              </a:spcAft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spcAft>
                <a:spcPts val="117"/>
              </a:spcAft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spcAft>
                <a:spcPts val="117"/>
              </a:spcAft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spcAft>
                <a:spcPts val="117"/>
              </a:spcAft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spcAft>
                <a:spcPts val="117"/>
              </a:spcAft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265237" y="3022602"/>
            <a:ext cx="4198252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176" tIns="33059" rIns="99176" bIns="0" numCol="1" spcCol="122318" anchor="t" anchorCtr="0" compatLnSpc="1">
            <a:prstTxWarp prst="textNoShape">
              <a:avLst/>
            </a:prstTxWarp>
          </a:bodyPr>
          <a:lstStyle>
            <a:lvl1pPr>
              <a:defRPr lang="en-US" sz="889" smtClean="0">
                <a:solidFill>
                  <a:schemeClr val="bg1">
                    <a:lumMod val="95000"/>
                  </a:schemeClr>
                </a:solidFill>
              </a:defRPr>
            </a:lvl1pPr>
            <a:lvl2pPr marL="115933" indent="-114925">
              <a:defRPr lang="en-US" sz="889" smtClean="0">
                <a:solidFill>
                  <a:schemeClr val="bg1">
                    <a:lumMod val="95000"/>
                  </a:schemeClr>
                </a:solidFill>
              </a:defRPr>
            </a:lvl2pPr>
            <a:lvl3pPr marL="226826" indent="-110893">
              <a:defRPr lang="en-US" sz="889" smtClean="0">
                <a:solidFill>
                  <a:schemeClr val="bg1">
                    <a:lumMod val="95000"/>
                  </a:schemeClr>
                </a:solidFill>
              </a:defRPr>
            </a:lvl3pPr>
            <a:lvl4pPr marL="342759" indent="-115933">
              <a:defRPr lang="en-US" sz="889" smtClean="0">
                <a:solidFill>
                  <a:schemeClr val="bg1">
                    <a:lumMod val="95000"/>
                  </a:schemeClr>
                </a:solidFill>
              </a:defRPr>
            </a:lvl4pPr>
            <a:lvl5pPr marL="453650" indent="-110893">
              <a:defRPr lang="en-GB" sz="889" dirty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lvl="0" indent="0">
              <a:spcAft>
                <a:spcPts val="117"/>
              </a:spcAft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spcAft>
                <a:spcPts val="117"/>
              </a:spcAft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spcAft>
                <a:spcPts val="117"/>
              </a:spcAft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spcAft>
                <a:spcPts val="117"/>
              </a:spcAft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spcAft>
                <a:spcPts val="117"/>
              </a:spcAft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5236" y="285752"/>
            <a:ext cx="8660423" cy="711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3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Right 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1320316" y="6623219"/>
            <a:ext cx="2895600" cy="1151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687767" y="3637883"/>
            <a:ext cx="879648" cy="1293647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42244" y="3637883"/>
            <a:ext cx="879648" cy="1293647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4687767" y="1255621"/>
            <a:ext cx="879648" cy="1293647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42244" y="1249861"/>
            <a:ext cx="879648" cy="1293647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320316" y="3507629"/>
            <a:ext cx="3270738" cy="0"/>
          </a:xfrm>
          <a:prstGeom prst="line">
            <a:avLst/>
          </a:prstGeom>
          <a:noFill/>
          <a:ln w="12700" cap="flat" cmpd="sng" algn="ctr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5645725" y="3507629"/>
            <a:ext cx="3265279" cy="0"/>
          </a:xfrm>
          <a:prstGeom prst="line">
            <a:avLst/>
          </a:prstGeom>
          <a:noFill/>
          <a:ln w="12700" cap="flat" cmpd="sng" algn="ctr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1320316" y="5908445"/>
            <a:ext cx="3270738" cy="139"/>
          </a:xfrm>
          <a:prstGeom prst="line">
            <a:avLst/>
          </a:prstGeom>
          <a:noFill/>
          <a:ln w="12700" cap="flat" cmpd="sng" algn="ctr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5662544" y="5908443"/>
            <a:ext cx="3263118" cy="0"/>
          </a:xfrm>
          <a:prstGeom prst="line">
            <a:avLst/>
          </a:prstGeom>
          <a:noFill/>
          <a:ln w="12700" cap="flat" cmpd="sng" algn="ctr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640270" y="4222298"/>
            <a:ext cx="3270738" cy="1678346"/>
          </a:xfrm>
          <a:prstGeom prst="rect">
            <a:avLst/>
          </a:prstGeom>
          <a:solidFill>
            <a:srgbClr val="F2F2F2">
              <a:alpha val="40000"/>
            </a:srgbClr>
          </a:solidFill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vert="horz" wrap="square" lIns="99176" tIns="33059" rIns="99176" bIns="0" numCol="1" spcCol="122318" anchor="t" anchorCtr="0" compatLnSpc="1">
            <a:prstTxWarp prst="textNoShape">
              <a:avLst/>
            </a:prstTxWarp>
          </a:bodyPr>
          <a:lstStyle>
            <a:lvl1pPr>
              <a:defRPr lang="en-GB" sz="889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5933" indent="-114925">
              <a:tabLst/>
              <a:defRPr lang="en-GB" sz="889" smtClean="0">
                <a:solidFill>
                  <a:schemeClr val="bg1">
                    <a:lumMod val="95000"/>
                  </a:schemeClr>
                </a:solidFill>
              </a:defRPr>
            </a:lvl2pPr>
            <a:lvl3pPr marL="226826" indent="-110893">
              <a:defRPr lang="en-GB" sz="889" smtClean="0">
                <a:solidFill>
                  <a:schemeClr val="bg1">
                    <a:lumMod val="95000"/>
                  </a:schemeClr>
                </a:solidFill>
              </a:defRPr>
            </a:lvl3pPr>
            <a:lvl4pPr marL="342759" indent="-115933">
              <a:defRPr lang="en-GB" sz="889" smtClean="0">
                <a:solidFill>
                  <a:schemeClr val="bg1">
                    <a:lumMod val="95000"/>
                  </a:schemeClr>
                </a:solidFill>
              </a:defRPr>
            </a:lvl4pPr>
            <a:lvl5pPr marL="453650" indent="-110893">
              <a:defRPr lang="en-GB" sz="889" dirty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>
              <a:spcAft>
                <a:spcPts val="117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17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17"/>
              </a:spcAft>
            </a:pPr>
            <a:r>
              <a:rPr lang="en-US"/>
              <a:t>Third level</a:t>
            </a:r>
          </a:p>
          <a:p>
            <a:pPr lvl="3">
              <a:spcAft>
                <a:spcPts val="117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17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5640270" y="3641287"/>
            <a:ext cx="3285393" cy="535488"/>
          </a:xfrm>
          <a:prstGeom prst="rect">
            <a:avLst/>
          </a:prstGeom>
          <a:solidFill>
            <a:srgbClr val="F2F2F2">
              <a:alpha val="4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lIns="66118" tIns="99176" rIns="0" bIns="99176" anchor="ctr"/>
          <a:lstStyle>
            <a:lvl1pPr>
              <a:spcAft>
                <a:spcPts val="0"/>
              </a:spcAft>
              <a:defRPr sz="889" b="1">
                <a:solidFill>
                  <a:schemeClr val="bg1">
                    <a:lumMod val="95000"/>
                  </a:schemeClr>
                </a:solidFill>
              </a:defRPr>
            </a:lvl1pPr>
            <a:lvl2pPr marL="1008" indent="0">
              <a:spcAft>
                <a:spcPts val="0"/>
              </a:spcAft>
              <a:buNone/>
              <a:defRPr sz="889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572">
                <a:solidFill>
                  <a:schemeClr val="bg1"/>
                </a:solidFill>
              </a:defRPr>
            </a:lvl3pPr>
            <a:lvl4pPr>
              <a:defRPr sz="572">
                <a:solidFill>
                  <a:schemeClr val="bg1"/>
                </a:solidFill>
              </a:defRPr>
            </a:lvl4pPr>
            <a:lvl5pPr>
              <a:defRPr sz="572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320316" y="4222298"/>
            <a:ext cx="3270738" cy="1678346"/>
          </a:xfrm>
          <a:prstGeom prst="rect">
            <a:avLst/>
          </a:prstGeom>
          <a:solidFill>
            <a:srgbClr val="F2F2F2">
              <a:alpha val="40000"/>
            </a:srgbClr>
          </a:solidFill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vert="horz" wrap="square" lIns="99176" tIns="33059" rIns="99176" bIns="0" numCol="1" spcCol="122318" anchor="t" anchorCtr="0" compatLnSpc="1">
            <a:prstTxWarp prst="textNoShape">
              <a:avLst/>
            </a:prstTxWarp>
          </a:bodyPr>
          <a:lstStyle>
            <a:lvl1pPr>
              <a:defRPr lang="en-GB" sz="889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5933" indent="-114925">
              <a:defRPr lang="en-GB" sz="889" dirty="0" smtClean="0">
                <a:solidFill>
                  <a:schemeClr val="bg1">
                    <a:lumMod val="95000"/>
                  </a:schemeClr>
                </a:solidFill>
              </a:defRPr>
            </a:lvl2pPr>
            <a:lvl3pPr marL="226826" indent="-110893">
              <a:defRPr lang="en-GB" sz="889" dirty="0" smtClean="0">
                <a:solidFill>
                  <a:schemeClr val="bg1">
                    <a:lumMod val="95000"/>
                  </a:schemeClr>
                </a:solidFill>
              </a:defRPr>
            </a:lvl3pPr>
            <a:lvl4pPr marL="342759" indent="-115933">
              <a:defRPr lang="en-GB" sz="889" dirty="0" smtClean="0">
                <a:solidFill>
                  <a:schemeClr val="bg1">
                    <a:lumMod val="95000"/>
                  </a:schemeClr>
                </a:solidFill>
              </a:defRPr>
            </a:lvl4pPr>
            <a:lvl5pPr marL="453650" indent="-110893">
              <a:defRPr lang="en-GB" sz="889" dirty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>
              <a:spcAft>
                <a:spcPts val="117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17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17"/>
              </a:spcAft>
            </a:pPr>
            <a:r>
              <a:rPr lang="en-US"/>
              <a:t>Third level</a:t>
            </a:r>
          </a:p>
          <a:p>
            <a:pPr lvl="3">
              <a:spcAft>
                <a:spcPts val="117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17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320316" y="3641287"/>
            <a:ext cx="3270738" cy="535488"/>
          </a:xfrm>
          <a:prstGeom prst="rect">
            <a:avLst/>
          </a:prstGeom>
          <a:solidFill>
            <a:srgbClr val="F2F2F2">
              <a:alpha val="4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lIns="66118" tIns="99176" rIns="0" bIns="99176" anchor="ctr"/>
          <a:lstStyle>
            <a:lvl1pPr>
              <a:spcAft>
                <a:spcPts val="0"/>
              </a:spcAft>
              <a:defRPr sz="889" b="1">
                <a:solidFill>
                  <a:schemeClr val="bg1">
                    <a:lumMod val="95000"/>
                  </a:schemeClr>
                </a:solidFill>
              </a:defRPr>
            </a:lvl1pPr>
            <a:lvl2pPr marL="1008" indent="0">
              <a:spcAft>
                <a:spcPts val="0"/>
              </a:spcAft>
              <a:buNone/>
              <a:defRPr sz="889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572">
                <a:solidFill>
                  <a:schemeClr val="bg1"/>
                </a:solidFill>
              </a:defRPr>
            </a:lvl3pPr>
            <a:lvl4pPr>
              <a:defRPr sz="572">
                <a:solidFill>
                  <a:schemeClr val="bg1"/>
                </a:solidFill>
              </a:defRPr>
            </a:lvl4pPr>
            <a:lvl5pPr>
              <a:defRPr sz="572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5640270" y="1825739"/>
            <a:ext cx="3285393" cy="1678346"/>
          </a:xfrm>
          <a:prstGeom prst="rect">
            <a:avLst/>
          </a:prstGeom>
          <a:solidFill>
            <a:srgbClr val="F2F2F2">
              <a:alpha val="40000"/>
            </a:srgbClr>
          </a:solidFill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vert="horz" wrap="square" lIns="99176" tIns="33059" rIns="99176" bIns="0" numCol="1" spcCol="122318" anchor="t" anchorCtr="0" compatLnSpc="1">
            <a:prstTxWarp prst="textNoShape">
              <a:avLst/>
            </a:prstTxWarp>
          </a:bodyPr>
          <a:lstStyle>
            <a:lvl1pPr>
              <a:defRPr lang="en-GB" sz="889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5933" indent="-114925">
              <a:defRPr lang="en-GB" sz="889" smtClean="0">
                <a:solidFill>
                  <a:schemeClr val="bg1">
                    <a:lumMod val="95000"/>
                  </a:schemeClr>
                </a:solidFill>
              </a:defRPr>
            </a:lvl2pPr>
            <a:lvl3pPr marL="226826" indent="-110893">
              <a:defRPr lang="en-GB" sz="889" smtClean="0">
                <a:solidFill>
                  <a:schemeClr val="bg1">
                    <a:lumMod val="95000"/>
                  </a:schemeClr>
                </a:solidFill>
              </a:defRPr>
            </a:lvl3pPr>
            <a:lvl4pPr marL="342759" indent="-115933">
              <a:defRPr lang="en-GB" sz="889" smtClean="0">
                <a:solidFill>
                  <a:schemeClr val="bg1">
                    <a:lumMod val="95000"/>
                  </a:schemeClr>
                </a:solidFill>
              </a:defRPr>
            </a:lvl4pPr>
            <a:lvl5pPr marL="453650" indent="-110893">
              <a:defRPr lang="en-GB" sz="889" dirty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>
              <a:spcAft>
                <a:spcPts val="117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17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17"/>
              </a:spcAft>
            </a:pPr>
            <a:r>
              <a:rPr lang="en-US"/>
              <a:t>Third level</a:t>
            </a:r>
          </a:p>
          <a:p>
            <a:pPr lvl="3">
              <a:spcAft>
                <a:spcPts val="117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17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5640270" y="1249859"/>
            <a:ext cx="3270738" cy="535488"/>
          </a:xfrm>
          <a:prstGeom prst="rect">
            <a:avLst/>
          </a:prstGeom>
          <a:solidFill>
            <a:srgbClr val="F2F2F2">
              <a:alpha val="4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lIns="66118" tIns="99176" rIns="0" bIns="99176" anchor="ctr"/>
          <a:lstStyle>
            <a:lvl1pPr>
              <a:spcAft>
                <a:spcPts val="0"/>
              </a:spcAft>
              <a:defRPr sz="889" b="1">
                <a:solidFill>
                  <a:schemeClr val="bg1">
                    <a:lumMod val="95000"/>
                  </a:schemeClr>
                </a:solidFill>
              </a:defRPr>
            </a:lvl1pPr>
            <a:lvl2pPr marL="1008" indent="0">
              <a:spcAft>
                <a:spcPts val="0"/>
              </a:spcAft>
              <a:buNone/>
              <a:defRPr sz="889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572">
                <a:solidFill>
                  <a:schemeClr val="bg1"/>
                </a:solidFill>
              </a:defRPr>
            </a:lvl3pPr>
            <a:lvl4pPr>
              <a:defRPr sz="572">
                <a:solidFill>
                  <a:schemeClr val="bg1"/>
                </a:solidFill>
              </a:defRPr>
            </a:lvl4pPr>
            <a:lvl5pPr>
              <a:defRPr sz="572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320316" y="1825739"/>
            <a:ext cx="3270738" cy="1678346"/>
          </a:xfrm>
          <a:prstGeom prst="rect">
            <a:avLst/>
          </a:prstGeom>
          <a:solidFill>
            <a:srgbClr val="F2F2F2">
              <a:alpha val="40000"/>
            </a:srgbClr>
          </a:solidFill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vert="horz" wrap="square" lIns="99176" tIns="33059" rIns="99176" bIns="0" numCol="1" spcCol="122318" anchor="t" anchorCtr="0" compatLnSpc="1">
            <a:prstTxWarp prst="textNoShape">
              <a:avLst/>
            </a:prstTxWarp>
          </a:bodyPr>
          <a:lstStyle>
            <a:lvl1pPr>
              <a:defRPr lang="en-GB" sz="889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5933" indent="-114925">
              <a:defRPr lang="en-GB" sz="889" dirty="0" smtClean="0">
                <a:solidFill>
                  <a:schemeClr val="bg1">
                    <a:lumMod val="95000"/>
                  </a:schemeClr>
                </a:solidFill>
              </a:defRPr>
            </a:lvl2pPr>
            <a:lvl3pPr marL="226826" indent="-110893">
              <a:defRPr lang="en-GB" sz="889" dirty="0" smtClean="0">
                <a:solidFill>
                  <a:schemeClr val="bg1">
                    <a:lumMod val="95000"/>
                  </a:schemeClr>
                </a:solidFill>
              </a:defRPr>
            </a:lvl3pPr>
            <a:lvl4pPr marL="342759" indent="-115933">
              <a:defRPr lang="en-GB" sz="889" dirty="0" smtClean="0">
                <a:solidFill>
                  <a:schemeClr val="bg1">
                    <a:lumMod val="95000"/>
                  </a:schemeClr>
                </a:solidFill>
              </a:defRPr>
            </a:lvl4pPr>
            <a:lvl5pPr marL="453650" indent="-110893">
              <a:defRPr lang="en-GB" sz="889" dirty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>
              <a:spcAft>
                <a:spcPts val="117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17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17"/>
              </a:spcAft>
            </a:pPr>
            <a:r>
              <a:rPr lang="en-US"/>
              <a:t>Third level</a:t>
            </a:r>
          </a:p>
          <a:p>
            <a:pPr lvl="3">
              <a:spcAft>
                <a:spcPts val="117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17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320316" y="1255619"/>
            <a:ext cx="3270738" cy="535488"/>
          </a:xfrm>
          <a:prstGeom prst="rect">
            <a:avLst/>
          </a:prstGeom>
          <a:solidFill>
            <a:srgbClr val="F2F2F2">
              <a:alpha val="4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lIns="66118" tIns="99176" rIns="0" bIns="99176" anchor="ctr"/>
          <a:lstStyle>
            <a:lvl1pPr>
              <a:spcAft>
                <a:spcPts val="0"/>
              </a:spcAft>
              <a:defRPr sz="889" b="1">
                <a:solidFill>
                  <a:schemeClr val="bg1">
                    <a:lumMod val="95000"/>
                  </a:schemeClr>
                </a:solidFill>
              </a:defRPr>
            </a:lvl1pPr>
            <a:lvl2pPr marL="1008" indent="0">
              <a:spcAft>
                <a:spcPts val="0"/>
              </a:spcAft>
              <a:buNone/>
              <a:defRPr sz="889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572">
                <a:solidFill>
                  <a:schemeClr val="bg1"/>
                </a:solidFill>
              </a:defRPr>
            </a:lvl3pPr>
            <a:lvl4pPr>
              <a:defRPr sz="572">
                <a:solidFill>
                  <a:schemeClr val="bg1"/>
                </a:solidFill>
              </a:defRPr>
            </a:lvl4pPr>
            <a:lvl5pPr>
              <a:defRPr sz="572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5236" y="285752"/>
            <a:ext cx="8660423" cy="711200"/>
          </a:xfrm>
          <a:prstGeom prst="rect">
            <a:avLst/>
          </a:prstGeom>
        </p:spPr>
        <p:txBody>
          <a:bodyPr/>
          <a:lstStyle>
            <a:lvl1pPr>
              <a:tabLst>
                <a:tab pos="340742" algn="l"/>
              </a:tabLst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1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20313" y="5099535"/>
            <a:ext cx="4941602" cy="507438"/>
          </a:xfrm>
          <a:prstGeom prst="rect">
            <a:avLst/>
          </a:prstGeom>
          <a:ln>
            <a:noFill/>
          </a:ln>
        </p:spPr>
        <p:txBody>
          <a:bodyPr numCol="1" spcCol="165294" anchor="ctr"/>
          <a:lstStyle>
            <a:lvl1pPr marL="0" marR="0" indent="0" algn="l" defTabSz="5332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bg2"/>
              </a:buClr>
              <a:buSzTx/>
              <a:buFont typeface="Symbol" pitchFamily="18" charset="2"/>
              <a:buNone/>
              <a:tabLst/>
              <a:defRPr sz="1778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r" defTabSz="5332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bg2"/>
              </a:buClr>
              <a:buSzTx/>
              <a:buFont typeface="Symbol" pitchFamily="18" charset="2"/>
              <a:buNone/>
              <a:tabLst/>
              <a:defRPr/>
            </a:pPr>
            <a:r>
              <a:rPr lang="en-US" dirty="0"/>
              <a:t>name, title, company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312" y="1254125"/>
            <a:ext cx="6542099" cy="3707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19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320316" y="6623219"/>
            <a:ext cx="2895600" cy="11519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327862" y="856630"/>
            <a:ext cx="939679" cy="794993"/>
            <a:chOff x="3968017" y="1883295"/>
            <a:chExt cx="4181068" cy="3265189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5" name="Rectangle 5"/>
            <p:cNvSpPr/>
            <p:nvPr/>
          </p:nvSpPr>
          <p:spPr bwMode="auto">
            <a:xfrm>
              <a:off x="3968017" y="1883295"/>
              <a:ext cx="1951293" cy="3265189"/>
            </a:xfrm>
            <a:custGeom>
              <a:avLst/>
              <a:gdLst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5670 w 1951293"/>
                <a:gd name="connsiteY6" fmla="*/ 1482434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5670 w 1951293"/>
                <a:gd name="connsiteY6" fmla="*/ 1482434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90873 w 1951293"/>
                <a:gd name="connsiteY2" fmla="*/ 1500065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293" h="3265189">
                  <a:moveTo>
                    <a:pt x="1818018" y="0"/>
                  </a:moveTo>
                  <a:cubicBezTo>
                    <a:pt x="1859539" y="211758"/>
                    <a:pt x="1901062" y="449646"/>
                    <a:pt x="1951293" y="661404"/>
                  </a:cubicBezTo>
                  <a:cubicBezTo>
                    <a:pt x="1346334" y="670853"/>
                    <a:pt x="1062737" y="1078607"/>
                    <a:pt x="1090873" y="1500065"/>
                  </a:cubicBezTo>
                  <a:lnTo>
                    <a:pt x="1759133" y="1504338"/>
                  </a:lnTo>
                  <a:cubicBezTo>
                    <a:pt x="1759133" y="2091288"/>
                    <a:pt x="1759132" y="2678239"/>
                    <a:pt x="1759132" y="3265189"/>
                  </a:cubicBezTo>
                  <a:lnTo>
                    <a:pt x="0" y="3265189"/>
                  </a:lnTo>
                  <a:lnTo>
                    <a:pt x="22762" y="1537982"/>
                  </a:lnTo>
                  <a:cubicBezTo>
                    <a:pt x="112256" y="842619"/>
                    <a:pt x="342356" y="61301"/>
                    <a:pt x="1818018" y="0"/>
                  </a:cubicBezTo>
                  <a:close/>
                </a:path>
              </a:pathLst>
            </a:cu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580673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Symbol" pitchFamily="18" charset="2"/>
                <a:buNone/>
                <a:tabLst/>
              </a:pPr>
              <a:endParaRPr kumimoji="0" lang="en-US" sz="889" b="0" i="0" u="none" strike="noStrike" cap="none" normalizeH="0" baseline="0" dirty="0">
                <a:ln>
                  <a:noFill/>
                </a:ln>
                <a:solidFill>
                  <a:srgbClr val="737377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5"/>
            <p:cNvSpPr/>
            <p:nvPr/>
          </p:nvSpPr>
          <p:spPr bwMode="auto">
            <a:xfrm>
              <a:off x="6197792" y="1883295"/>
              <a:ext cx="1951293" cy="3265189"/>
            </a:xfrm>
            <a:custGeom>
              <a:avLst/>
              <a:gdLst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5670 w 1951293"/>
                <a:gd name="connsiteY6" fmla="*/ 1482434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5670 w 1951293"/>
                <a:gd name="connsiteY6" fmla="*/ 1482434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90873 w 1951293"/>
                <a:gd name="connsiteY2" fmla="*/ 1500065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293" h="3265189">
                  <a:moveTo>
                    <a:pt x="1818018" y="0"/>
                  </a:moveTo>
                  <a:cubicBezTo>
                    <a:pt x="1859539" y="211758"/>
                    <a:pt x="1901062" y="449646"/>
                    <a:pt x="1951293" y="661404"/>
                  </a:cubicBezTo>
                  <a:cubicBezTo>
                    <a:pt x="1346334" y="670853"/>
                    <a:pt x="1062737" y="1078607"/>
                    <a:pt x="1090873" y="1500065"/>
                  </a:cubicBezTo>
                  <a:lnTo>
                    <a:pt x="1759133" y="1504338"/>
                  </a:lnTo>
                  <a:cubicBezTo>
                    <a:pt x="1759133" y="2091288"/>
                    <a:pt x="1759132" y="2678239"/>
                    <a:pt x="1759132" y="3265189"/>
                  </a:cubicBezTo>
                  <a:lnTo>
                    <a:pt x="0" y="3265189"/>
                  </a:lnTo>
                  <a:lnTo>
                    <a:pt x="22762" y="1537982"/>
                  </a:lnTo>
                  <a:cubicBezTo>
                    <a:pt x="112256" y="842619"/>
                    <a:pt x="342356" y="61301"/>
                    <a:pt x="1818018" y="0"/>
                  </a:cubicBezTo>
                  <a:close/>
                </a:path>
              </a:pathLst>
            </a:cu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580673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Symbol" pitchFamily="18" charset="2"/>
                <a:buNone/>
                <a:tabLst/>
              </a:pPr>
              <a:endParaRPr kumimoji="0" lang="en-US" sz="889" b="0" i="0" u="none" strike="noStrike" cap="none" normalizeH="0" baseline="0" dirty="0">
                <a:ln>
                  <a:noFill/>
                </a:ln>
                <a:solidFill>
                  <a:srgbClr val="737377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7925481" y="4552145"/>
            <a:ext cx="946909" cy="801109"/>
            <a:chOff x="3968017" y="1883295"/>
            <a:chExt cx="4181068" cy="3265189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8" name="Rectangle 5"/>
            <p:cNvSpPr/>
            <p:nvPr/>
          </p:nvSpPr>
          <p:spPr bwMode="auto">
            <a:xfrm>
              <a:off x="3968017" y="1883295"/>
              <a:ext cx="1951293" cy="3265189"/>
            </a:xfrm>
            <a:custGeom>
              <a:avLst/>
              <a:gdLst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5670 w 1951293"/>
                <a:gd name="connsiteY6" fmla="*/ 1482434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5670 w 1951293"/>
                <a:gd name="connsiteY6" fmla="*/ 1482434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90873 w 1951293"/>
                <a:gd name="connsiteY2" fmla="*/ 1500065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293" h="3265189">
                  <a:moveTo>
                    <a:pt x="1818018" y="0"/>
                  </a:moveTo>
                  <a:cubicBezTo>
                    <a:pt x="1859539" y="211758"/>
                    <a:pt x="1901062" y="449646"/>
                    <a:pt x="1951293" y="661404"/>
                  </a:cubicBezTo>
                  <a:cubicBezTo>
                    <a:pt x="1346334" y="670853"/>
                    <a:pt x="1062737" y="1078607"/>
                    <a:pt x="1090873" y="1500065"/>
                  </a:cubicBezTo>
                  <a:lnTo>
                    <a:pt x="1759133" y="1504338"/>
                  </a:lnTo>
                  <a:cubicBezTo>
                    <a:pt x="1759133" y="2091288"/>
                    <a:pt x="1759132" y="2678239"/>
                    <a:pt x="1759132" y="3265189"/>
                  </a:cubicBezTo>
                  <a:lnTo>
                    <a:pt x="0" y="3265189"/>
                  </a:lnTo>
                  <a:lnTo>
                    <a:pt x="22762" y="1537982"/>
                  </a:lnTo>
                  <a:cubicBezTo>
                    <a:pt x="112256" y="842619"/>
                    <a:pt x="342356" y="61301"/>
                    <a:pt x="1818018" y="0"/>
                  </a:cubicBezTo>
                  <a:close/>
                </a:path>
              </a:pathLst>
            </a:cu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580673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Symbol" pitchFamily="18" charset="2"/>
                <a:buNone/>
                <a:tabLst/>
              </a:pPr>
              <a:endParaRPr kumimoji="0" lang="en-US" sz="889" b="0" i="0" u="none" strike="noStrike" cap="none" normalizeH="0" baseline="0" dirty="0">
                <a:ln>
                  <a:noFill/>
                </a:ln>
                <a:solidFill>
                  <a:srgbClr val="737377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5"/>
            <p:cNvSpPr/>
            <p:nvPr/>
          </p:nvSpPr>
          <p:spPr bwMode="auto">
            <a:xfrm>
              <a:off x="6197792" y="1883295"/>
              <a:ext cx="1951293" cy="3265189"/>
            </a:xfrm>
            <a:custGeom>
              <a:avLst/>
              <a:gdLst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5670 w 1951293"/>
                <a:gd name="connsiteY6" fmla="*/ 1482434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5670 w 1951293"/>
                <a:gd name="connsiteY6" fmla="*/ 1482434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73781 w 1951293"/>
                <a:gd name="connsiteY2" fmla="*/ 1504338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  <a:gd name="connsiteX0" fmla="*/ 1818018 w 1951293"/>
                <a:gd name="connsiteY0" fmla="*/ 0 h 3265189"/>
                <a:gd name="connsiteX1" fmla="*/ 1951293 w 1951293"/>
                <a:gd name="connsiteY1" fmla="*/ 661404 h 3265189"/>
                <a:gd name="connsiteX2" fmla="*/ 1090873 w 1951293"/>
                <a:gd name="connsiteY2" fmla="*/ 1500065 h 3265189"/>
                <a:gd name="connsiteX3" fmla="*/ 1759133 w 1951293"/>
                <a:gd name="connsiteY3" fmla="*/ 1504338 h 3265189"/>
                <a:gd name="connsiteX4" fmla="*/ 1759132 w 1951293"/>
                <a:gd name="connsiteY4" fmla="*/ 3265189 h 3265189"/>
                <a:gd name="connsiteX5" fmla="*/ 0 w 1951293"/>
                <a:gd name="connsiteY5" fmla="*/ 3265189 h 3265189"/>
                <a:gd name="connsiteX6" fmla="*/ 22762 w 1951293"/>
                <a:gd name="connsiteY6" fmla="*/ 1537982 h 3265189"/>
                <a:gd name="connsiteX7" fmla="*/ 1818018 w 1951293"/>
                <a:gd name="connsiteY7" fmla="*/ 0 h 326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293" h="3265189">
                  <a:moveTo>
                    <a:pt x="1818018" y="0"/>
                  </a:moveTo>
                  <a:cubicBezTo>
                    <a:pt x="1859539" y="211758"/>
                    <a:pt x="1901062" y="449646"/>
                    <a:pt x="1951293" y="661404"/>
                  </a:cubicBezTo>
                  <a:cubicBezTo>
                    <a:pt x="1346334" y="670853"/>
                    <a:pt x="1062737" y="1078607"/>
                    <a:pt x="1090873" y="1500065"/>
                  </a:cubicBezTo>
                  <a:lnTo>
                    <a:pt x="1759133" y="1504338"/>
                  </a:lnTo>
                  <a:cubicBezTo>
                    <a:pt x="1759133" y="2091288"/>
                    <a:pt x="1759132" y="2678239"/>
                    <a:pt x="1759132" y="3265189"/>
                  </a:cubicBezTo>
                  <a:lnTo>
                    <a:pt x="0" y="3265189"/>
                  </a:lnTo>
                  <a:lnTo>
                    <a:pt x="22762" y="1537982"/>
                  </a:lnTo>
                  <a:cubicBezTo>
                    <a:pt x="112256" y="842619"/>
                    <a:pt x="342356" y="61301"/>
                    <a:pt x="1818018" y="0"/>
                  </a:cubicBezTo>
                  <a:close/>
                </a:path>
              </a:pathLst>
            </a:cu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580673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Symbol" pitchFamily="18" charset="2"/>
                <a:buNone/>
                <a:tabLst/>
              </a:pPr>
              <a:endParaRPr kumimoji="0" lang="en-US" sz="889" b="0" i="0" u="none" strike="noStrike" cap="none" normalizeH="0" baseline="0" dirty="0">
                <a:ln>
                  <a:noFill/>
                </a:ln>
                <a:solidFill>
                  <a:srgbClr val="737377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92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lonbn\Desktop\PA Logo\PA-logo-lockup-reversed\png files\PA-logo-lockup-reversed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42"/>
          <a:stretch/>
        </p:blipFill>
        <p:spPr bwMode="auto">
          <a:xfrm>
            <a:off x="7955372" y="6165304"/>
            <a:ext cx="626988" cy="62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61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70" b="0" cap="none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27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27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27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270">
          <a:solidFill>
            <a:schemeClr val="tx1"/>
          </a:solidFill>
          <a:latin typeface="Arial" charset="0"/>
        </a:defRPr>
      </a:lvl5pPr>
      <a:lvl6pPr marL="290337" algn="l" rtl="0" eaLnBrk="1" fontAlgn="base" hangingPunct="1">
        <a:spcBef>
          <a:spcPct val="0"/>
        </a:spcBef>
        <a:spcAft>
          <a:spcPct val="0"/>
        </a:spcAft>
        <a:defRPr sz="1270">
          <a:solidFill>
            <a:schemeClr val="tx1"/>
          </a:solidFill>
          <a:latin typeface="Arial" charset="0"/>
        </a:defRPr>
      </a:lvl6pPr>
      <a:lvl7pPr marL="580673" algn="l" rtl="0" eaLnBrk="1" fontAlgn="base" hangingPunct="1">
        <a:spcBef>
          <a:spcPct val="0"/>
        </a:spcBef>
        <a:spcAft>
          <a:spcPct val="0"/>
        </a:spcAft>
        <a:defRPr sz="1270">
          <a:solidFill>
            <a:schemeClr val="tx1"/>
          </a:solidFill>
          <a:latin typeface="Arial" charset="0"/>
        </a:defRPr>
      </a:lvl7pPr>
      <a:lvl8pPr marL="871010" algn="l" rtl="0" eaLnBrk="1" fontAlgn="base" hangingPunct="1">
        <a:spcBef>
          <a:spcPct val="0"/>
        </a:spcBef>
        <a:spcAft>
          <a:spcPct val="0"/>
        </a:spcAft>
        <a:defRPr sz="1270">
          <a:solidFill>
            <a:schemeClr val="tx1"/>
          </a:solidFill>
          <a:latin typeface="Arial" charset="0"/>
        </a:defRPr>
      </a:lvl8pPr>
      <a:lvl9pPr marL="1161346" algn="l" rtl="0" eaLnBrk="1" fontAlgn="base" hangingPunct="1">
        <a:spcBef>
          <a:spcPct val="0"/>
        </a:spcBef>
        <a:spcAft>
          <a:spcPct val="0"/>
        </a:spcAft>
        <a:defRPr sz="1270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50000"/>
        </a:spcAft>
        <a:buClr>
          <a:schemeClr val="tx2"/>
        </a:buClr>
        <a:buFont typeface="Symbol" pitchFamily="18" charset="2"/>
        <a:tabLst>
          <a:tab pos="798426" algn="l"/>
          <a:tab pos="1596851" algn="l"/>
          <a:tab pos="2395277" algn="l"/>
          <a:tab pos="2963852" algn="l"/>
          <a:tab pos="3532428" algn="l"/>
          <a:tab pos="4330853" algn="l"/>
          <a:tab pos="5129279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71379" indent="-170371" algn="l" rtl="0" eaLnBrk="1" fontAlgn="base" hangingPunct="1">
        <a:spcBef>
          <a:spcPct val="0"/>
        </a:spcBef>
        <a:spcAft>
          <a:spcPct val="50000"/>
        </a:spcAft>
        <a:buClr>
          <a:schemeClr val="accent1"/>
        </a:buClr>
        <a:buFont typeface="Symbol" pitchFamily="18" charset="2"/>
        <a:buChar char="·"/>
        <a:defRPr>
          <a:solidFill>
            <a:schemeClr val="tx1"/>
          </a:solidFill>
          <a:latin typeface="+mn-lt"/>
        </a:defRPr>
      </a:lvl2pPr>
      <a:lvl3pPr marL="342759" indent="-170371" algn="l" rtl="0" eaLnBrk="1" fontAlgn="base" hangingPunct="1">
        <a:spcBef>
          <a:spcPct val="0"/>
        </a:spcBef>
        <a:spcAft>
          <a:spcPct val="500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513130" indent="-169363" algn="l" rtl="0" eaLnBrk="1" fontAlgn="base" hangingPunct="1">
        <a:spcBef>
          <a:spcPct val="0"/>
        </a:spcBef>
        <a:spcAft>
          <a:spcPct val="50000"/>
        </a:spcAft>
        <a:buClr>
          <a:schemeClr val="accent1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684509" indent="-170371" algn="l" rtl="0" eaLnBrk="1" fontAlgn="base" hangingPunct="1">
        <a:spcBef>
          <a:spcPct val="0"/>
        </a:spcBef>
        <a:spcAft>
          <a:spcPct val="500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5pPr>
      <a:lvl6pPr marL="974846" indent="-170371" algn="l" rtl="0" eaLnBrk="1" fontAlgn="base" hangingPunct="1">
        <a:spcBef>
          <a:spcPct val="0"/>
        </a:spcBef>
        <a:spcAft>
          <a:spcPct val="50000"/>
        </a:spcAft>
        <a:buClr>
          <a:srgbClr val="737377"/>
        </a:buClr>
        <a:buFont typeface="Arial" charset="0"/>
        <a:buChar char="–"/>
        <a:defRPr>
          <a:solidFill>
            <a:srgbClr val="737377"/>
          </a:solidFill>
          <a:latin typeface="+mn-lt"/>
        </a:defRPr>
      </a:lvl6pPr>
      <a:lvl7pPr marL="1265182" indent="-170371" algn="l" rtl="0" eaLnBrk="1" fontAlgn="base" hangingPunct="1">
        <a:spcBef>
          <a:spcPct val="0"/>
        </a:spcBef>
        <a:spcAft>
          <a:spcPct val="50000"/>
        </a:spcAft>
        <a:buClr>
          <a:srgbClr val="737377"/>
        </a:buClr>
        <a:buFont typeface="Arial" charset="0"/>
        <a:buChar char="–"/>
        <a:defRPr>
          <a:solidFill>
            <a:srgbClr val="737377"/>
          </a:solidFill>
          <a:latin typeface="+mn-lt"/>
        </a:defRPr>
      </a:lvl7pPr>
      <a:lvl8pPr marL="1555519" indent="-170371" algn="l" rtl="0" eaLnBrk="1" fontAlgn="base" hangingPunct="1">
        <a:spcBef>
          <a:spcPct val="0"/>
        </a:spcBef>
        <a:spcAft>
          <a:spcPct val="50000"/>
        </a:spcAft>
        <a:buClr>
          <a:srgbClr val="737377"/>
        </a:buClr>
        <a:buFont typeface="Arial" charset="0"/>
        <a:buChar char="–"/>
        <a:defRPr>
          <a:solidFill>
            <a:srgbClr val="737377"/>
          </a:solidFill>
          <a:latin typeface="+mn-lt"/>
        </a:defRPr>
      </a:lvl8pPr>
      <a:lvl9pPr marL="1845855" indent="-170371" algn="l" rtl="0" eaLnBrk="1" fontAlgn="base" hangingPunct="1">
        <a:spcBef>
          <a:spcPct val="0"/>
        </a:spcBef>
        <a:spcAft>
          <a:spcPct val="50000"/>
        </a:spcAft>
        <a:buClr>
          <a:srgbClr val="737377"/>
        </a:buClr>
        <a:buFont typeface="Arial" charset="0"/>
        <a:buChar char="–"/>
        <a:defRPr>
          <a:solidFill>
            <a:srgbClr val="737377"/>
          </a:solidFill>
          <a:latin typeface="+mn-lt"/>
        </a:defRPr>
      </a:lvl9pPr>
    </p:bodyStyle>
    <p:otherStyle>
      <a:defPPr>
        <a:defRPr lang="en-US"/>
      </a:defPPr>
      <a:lvl1pPr marL="0" algn="l" defTabSz="58067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37" algn="l" defTabSz="58067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673" algn="l" defTabSz="58067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010" algn="l" defTabSz="58067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346" algn="l" defTabSz="58067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682" algn="l" defTabSz="58067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019" algn="l" defTabSz="58067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356" algn="l" defTabSz="58067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692" algn="l" defTabSz="580673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0" r="14760"/>
          <a:stretch/>
        </p:blipFill>
        <p:spPr>
          <a:xfrm>
            <a:off x="-19946" y="11458"/>
            <a:ext cx="9217024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31" y="1693574"/>
            <a:ext cx="4473909" cy="33557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58330" y="4941168"/>
            <a:ext cx="447391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DECENTRAVERSE</a:t>
            </a:r>
          </a:p>
        </p:txBody>
      </p:sp>
      <p:pic>
        <p:nvPicPr>
          <p:cNvPr id="18" name="Picture 4" descr="C:\Users\lonbn\Desktop\PA Logo\PA-logo-lockup-reversed\png files\PA-logo-lockup-reversed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42"/>
          <a:stretch/>
        </p:blipFill>
        <p:spPr bwMode="auto">
          <a:xfrm>
            <a:off x="395536" y="332656"/>
            <a:ext cx="903937" cy="8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FDD6B3-BBCB-6F47-8096-C51E45124311}"/>
              </a:ext>
            </a:extLst>
          </p:cNvPr>
          <p:cNvSpPr txBox="1"/>
          <p:nvPr/>
        </p:nvSpPr>
        <p:spPr>
          <a:xfrm>
            <a:off x="4670090" y="222484"/>
            <a:ext cx="447391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GB" sz="2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D876-7CDD-DF45-ABE9-4DB21C84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A UNIVERSE OF BEAUTY AND WONDER</a:t>
            </a:r>
            <a:endParaRPr lang="en-GB" b="1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61C39-B0CC-BC4F-AB80-85B732014257}"/>
              </a:ext>
            </a:extLst>
          </p:cNvPr>
          <p:cNvSpPr txBox="1"/>
          <p:nvPr/>
        </p:nvSpPr>
        <p:spPr>
          <a:xfrm>
            <a:off x="395536" y="1484784"/>
            <a:ext cx="8424936" cy="37444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On the Shoulders of Giants</a:t>
            </a:r>
          </a:p>
          <a:p>
            <a:pPr marL="914359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Create a game using images from the Hubble 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	Space Telescope as integral components!</a:t>
            </a:r>
          </a:p>
          <a:p>
            <a:pPr lvl="1"/>
            <a:endParaRPr lang="en-GB" sz="2800" dirty="0">
              <a:solidFill>
                <a:schemeClr val="bg1"/>
              </a:solidFill>
            </a:endParaRPr>
          </a:p>
          <a:p>
            <a:br>
              <a:rPr lang="en-GB" sz="2800" dirty="0">
                <a:solidFill>
                  <a:schemeClr val="bg1"/>
                </a:solidFill>
              </a:rPr>
            </a:br>
            <a:endParaRPr lang="en-GB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FF260728-8DE5-AD43-ABC7-8898EAE9254E}"/>
              </a:ext>
            </a:extLst>
          </p:cNvPr>
          <p:cNvSpPr/>
          <p:nvPr/>
        </p:nvSpPr>
        <p:spPr bwMode="auto">
          <a:xfrm>
            <a:off x="971599" y="5085184"/>
            <a:ext cx="1602635" cy="1656184"/>
          </a:xfrm>
          <a:prstGeom prst="smileyFace">
            <a:avLst/>
          </a:prstGeom>
          <a:noFill/>
          <a:ln w="19050" cap="flat" cmpd="sng" algn="ctr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Symbol" pitchFamily="18" charset="2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737377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3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D876-7CDD-DF45-ABE9-4DB21C84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What is Decentraverse?</a:t>
            </a:r>
            <a:endParaRPr lang="en-GB" b="1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61C39-B0CC-BC4F-AB80-85B732014257}"/>
              </a:ext>
            </a:extLst>
          </p:cNvPr>
          <p:cNvSpPr txBox="1"/>
          <p:nvPr/>
        </p:nvSpPr>
        <p:spPr>
          <a:xfrm>
            <a:off x="395536" y="1484784"/>
            <a:ext cx="8424936" cy="37444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Top Trumps style game.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Uses Blockchain and IPFS.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Available for </a:t>
            </a:r>
            <a:r>
              <a:rPr lang="en-GB" sz="2800" dirty="0" err="1">
                <a:solidFill>
                  <a:schemeClr val="bg1"/>
                </a:solidFill>
              </a:rPr>
              <a:t>IPhone</a:t>
            </a:r>
            <a:r>
              <a:rPr lang="en-GB" sz="2800" dirty="0">
                <a:solidFill>
                  <a:schemeClr val="bg1"/>
                </a:solidFill>
              </a:rPr>
              <a:t> and Android.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br>
              <a:rPr lang="en-GB" sz="2800" dirty="0">
                <a:solidFill>
                  <a:schemeClr val="bg1"/>
                </a:solidFill>
              </a:rPr>
            </a:br>
            <a:endParaRPr lang="en-GB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830C9-7638-6B4A-8147-2958D849E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/>
              <a:t>DEMO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67569C4-80C5-ED40-A825-72FFC02ACC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2130" r="3213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1C8C7-D068-A242-BE1C-CF7745767BBC}"/>
              </a:ext>
            </a:extLst>
          </p:cNvPr>
          <p:cNvSpPr txBox="1"/>
          <p:nvPr/>
        </p:nvSpPr>
        <p:spPr>
          <a:xfrm>
            <a:off x="6361043" y="291547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6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D876-7CDD-DF45-ABE9-4DB21C84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moving forward</a:t>
            </a:r>
            <a:endParaRPr lang="en-GB" b="1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61C39-B0CC-BC4F-AB80-85B732014257}"/>
              </a:ext>
            </a:extLst>
          </p:cNvPr>
          <p:cNvSpPr txBox="1"/>
          <p:nvPr/>
        </p:nvSpPr>
        <p:spPr>
          <a:xfrm>
            <a:off x="395536" y="1484784"/>
            <a:ext cx="8424936" cy="37444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Moving forward scripts will be created to harvest</a:t>
            </a:r>
          </a:p>
          <a:p>
            <a:r>
              <a:rPr lang="en-GB" sz="2800" dirty="0">
                <a:solidFill>
                  <a:schemeClr val="bg1"/>
                </a:solidFill>
              </a:rPr>
              <a:t>     images and statistics.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br>
              <a:rPr lang="en-GB" sz="2800" dirty="0">
                <a:solidFill>
                  <a:schemeClr val="bg1"/>
                </a:solidFill>
              </a:rPr>
            </a:br>
            <a:endParaRPr lang="en-GB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6E04CF-42BE-9442-9296-F467E16C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Johnathan Rolleston, PA Consulting.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86C6E4-6E06-804F-A7FE-159B0D9F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space great again!</a:t>
            </a:r>
          </a:p>
        </p:txBody>
      </p:sp>
    </p:spTree>
    <p:extLst>
      <p:ext uri="{BB962C8B-B14F-4D97-AF65-F5344CB8AC3E}">
        <p14:creationId xmlns:p14="http://schemas.microsoft.com/office/powerpoint/2010/main" val="140296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ocketman">
  <a:themeElements>
    <a:clrScheme name="01 NEW PA Blue">
      <a:dk1>
        <a:srgbClr val="000000"/>
      </a:dk1>
      <a:lt1>
        <a:srgbClr val="FFFFFF"/>
      </a:lt1>
      <a:dk2>
        <a:srgbClr val="293947"/>
      </a:dk2>
      <a:lt2>
        <a:srgbClr val="5E707D"/>
      </a:lt2>
      <a:accent1>
        <a:srgbClr val="3876BE"/>
      </a:accent1>
      <a:accent2>
        <a:srgbClr val="D78539"/>
      </a:accent2>
      <a:accent3>
        <a:srgbClr val="5D423E"/>
      </a:accent3>
      <a:accent4>
        <a:srgbClr val="45194F"/>
      </a:accent4>
      <a:accent5>
        <a:srgbClr val="2C4310"/>
      </a:accent5>
      <a:accent6>
        <a:srgbClr val="AED373"/>
      </a:accent6>
      <a:hlink>
        <a:srgbClr val="3876BE"/>
      </a:hlink>
      <a:folHlink>
        <a:srgbClr val="5E707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6666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Tx/>
          <a:buFont typeface="Symbol" pitchFamily="18" charset="2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rgbClr val="737377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6666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Tx/>
          <a:buFont typeface="Symbol" pitchFamily="18" charset="2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rgbClr val="737377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ocketman" id="{842244C0-AFE7-462D-BE7F-29612BACADEE}" vid="{DAEF6C15-B060-4D24-B9F0-5BFABA974F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8B1C33-1571-459A-95AD-9F0F45277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Rocketman</Template>
  <TotalTime>10657</TotalTime>
  <Words>110</Words>
  <Application>Microsoft Macintosh PowerPoint</Application>
  <PresentationFormat>On-screen Show (4:3)</PresentationFormat>
  <Paragraphs>36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Symbol</vt:lpstr>
      <vt:lpstr>Wingdings</vt:lpstr>
      <vt:lpstr>Rocketman</vt:lpstr>
      <vt:lpstr>PowerPoint Presentation</vt:lpstr>
      <vt:lpstr>A UNIVERSE OF BEAUTY AND WONDER</vt:lpstr>
      <vt:lpstr>What is Decentraverse?</vt:lpstr>
      <vt:lpstr>DEMO</vt:lpstr>
      <vt:lpstr>moving forward</vt:lpstr>
      <vt:lpstr>Lets make space great again!</vt:lpstr>
    </vt:vector>
  </TitlesOfParts>
  <Company>PA Consulting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Noble</dc:creator>
  <cp:lastModifiedBy>Padraig Breslin</cp:lastModifiedBy>
  <cp:revision>105</cp:revision>
  <dcterms:created xsi:type="dcterms:W3CDTF">2015-04-04T09:22:50Z</dcterms:created>
  <dcterms:modified xsi:type="dcterms:W3CDTF">2018-10-20T16:05:37Z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TC102872799990</vt:lpwstr>
  </property>
</Properties>
</file>