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BAAMA.S</a:t>
            </a:r>
          </a:p>
          <a:p>
            <a:r>
              <a:rPr lang="en-US" sz="2400" dirty="0"/>
              <a:t>REGISTER NO: 7792C3EA1085B45B15449E90F496E5C3,312208649</a:t>
            </a:r>
          </a:p>
          <a:p>
            <a:r>
              <a:rPr lang="en-US" sz="2400" dirty="0"/>
              <a:t>DEPARTMENT: B.COM(GENERAL)</a:t>
            </a:r>
          </a:p>
          <a:p>
            <a:r>
              <a:rPr lang="en-US" sz="2400" dirty="0"/>
              <a:t>COLLEGE: MEENAKSHI COLLEGE FOR WOMEN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10080626" cy="603819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M</a:t>
            </a:r>
            <a:r>
              <a:rPr lang="en-IN" sz="4800" b="1" dirty="0">
                <a:latin typeface="Trebuchet MS"/>
                <a:cs typeface="Trebuchet MS"/>
              </a:rPr>
              <a:t>O</a:t>
            </a:r>
            <a:r>
              <a:rPr lang="en-IN" sz="4800" b="1" spc="-15" dirty="0">
                <a:latin typeface="Trebuchet MS"/>
                <a:cs typeface="Trebuchet MS"/>
              </a:rPr>
              <a:t>D</a:t>
            </a:r>
            <a:r>
              <a:rPr lang="en-IN" sz="4800" b="1" spc="-35" dirty="0">
                <a:latin typeface="Trebuchet MS"/>
                <a:cs typeface="Trebuchet MS"/>
              </a:rPr>
              <a:t>E</a:t>
            </a:r>
            <a:r>
              <a:rPr lang="en-IN" sz="4800" b="1" spc="-30" dirty="0">
                <a:latin typeface="Trebuchet MS"/>
                <a:cs typeface="Trebuchet MS"/>
              </a:rPr>
              <a:t>LL</a:t>
            </a:r>
            <a:r>
              <a:rPr lang="en-IN" sz="4800" b="1" spc="-5" dirty="0">
                <a:latin typeface="Trebuchet MS"/>
                <a:cs typeface="Trebuchet MS"/>
              </a:rPr>
              <a:t>I</a:t>
            </a:r>
            <a:r>
              <a:rPr lang="en-IN" sz="4800" b="1" spc="30" dirty="0">
                <a:latin typeface="Trebuchet MS"/>
                <a:cs typeface="Trebuchet MS"/>
              </a:rPr>
              <a:t>N</a:t>
            </a:r>
            <a:r>
              <a:rPr lang="en-IN" sz="4800" b="1" spc="5" dirty="0">
                <a:latin typeface="Trebuchet MS"/>
                <a:cs typeface="Trebuchet MS"/>
              </a:rPr>
              <a:t>G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● STEP -1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 DOWNLOAD THE EMPLOYEE DATASET AND OPEN THE EMPLOYEE DATASET IN EXCEL.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● STEP -2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 SELECT THE ENTIRE DATA AND CLICK ON DATA AND CLICK ON FILTER OPTION.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● STEP -3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FILTER FTP FROM A TO Z ORDER.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● STEP -4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 SELECT THE ENTIRE DATA AND CLICK ON INSERT AND CLICK ON PIVOT TABLE TO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CREATE PIVOT TABLE.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8B3-2DF7-B751-0D4D-3821F33B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F327F-56F6-C0A7-8D3D-D2DFAAE12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7566" y="1295400"/>
            <a:ext cx="10972800" cy="3813865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● STEP -5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 DRAG THE NEEDED DATA AND CREATE A PIVOT TABLE.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● STEP -6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 SELECT THE PIVOT TABLE AND CLICK ON INSERT.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● STEP-7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 NOW CLICK ON THE CHART THAT YOU WANT.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● STEP -8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800" dirty="0">
                <a:latin typeface="Trebuchet MS"/>
                <a:cs typeface="Trebuchet MS"/>
              </a:rPr>
              <a:t> THE CHART IS CREATED.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7487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lang="en-US" spc="-405" dirty="0"/>
              <a:t>TS</a:t>
            </a:r>
            <a:br>
              <a:rPr lang="en-US" dirty="0"/>
            </a:br>
            <a:r>
              <a:rPr lang="en-IN" dirty="0"/>
              <a:t>1.TABLE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4E1E9B-7203-F3CC-6E1A-CC3620F0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32" y="2864631"/>
            <a:ext cx="8460480" cy="38004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472F6-9B5B-06ED-1C45-F265CB1B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2.LINE CHART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64773F-4EDF-74E8-BC75-21406FFEE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867" y="1524000"/>
            <a:ext cx="723294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3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35531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suggests that employee performance varies more significantly by department and FTE status than by gender, indicating that departmental roles and work hours may have a greater impact on performance outcomes. Gender does not appear to be a primary determinant of performance across the data examined.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based on Gender, Department, FTE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319328" cy="575670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US" sz="3600" spc="10" dirty="0"/>
              <a:t>To analyze the impact of gender, department, and full-time equivalency (FTE) status on employee performance, we aim to determine if there are significant differences in performance metrics across these variables.</a:t>
            </a:r>
            <a:endParaRPr sz="36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45820"/>
            <a:ext cx="8328025" cy="52642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250" spc="5" dirty="0"/>
              <a:t>PROJECT	</a:t>
            </a:r>
            <a:r>
              <a:rPr lang="en-IN" sz="4250" spc="-20" dirty="0"/>
              <a:t>OVERVIEW</a:t>
            </a:r>
            <a:br>
              <a:rPr lang="en-IN" sz="4250" spc="-20" dirty="0"/>
            </a:br>
            <a:br>
              <a:rPr lang="en-IN" sz="4250" spc="-20" dirty="0"/>
            </a:br>
            <a:r>
              <a:rPr lang="en-US" sz="3200" spc="-20" dirty="0"/>
              <a:t>This project aims to analyze employee performance by examining the influence of gender, department, and full-time equivalent (FTE) status. The goal is to identify patterns and potential disparities that could inform organizational strategies for improving performance across different groups.</a:t>
            </a:r>
            <a:endParaRPr sz="32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32554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IN" sz="3200" spc="5" dirty="0"/>
            </a:br>
            <a:r>
              <a:rPr lang="en-US" sz="2400" spc="5" dirty="0"/>
              <a:t>● HUMAN RESOURCE DEPARTMENTS</a:t>
            </a:r>
            <a:br>
              <a:rPr lang="en-US" sz="2400" spc="5" dirty="0"/>
            </a:br>
            <a:r>
              <a:rPr lang="en-US" sz="2400" spc="5" dirty="0"/>
              <a:t>● MANAGEMENT AND LEADERSHIP</a:t>
            </a:r>
            <a:br>
              <a:rPr lang="en-US" sz="2400" spc="5" dirty="0"/>
            </a:br>
            <a:r>
              <a:rPr lang="en-US" sz="2400" spc="5" dirty="0"/>
              <a:t>● TEAM LEADERS AND SUPERVISORS</a:t>
            </a:r>
            <a:br>
              <a:rPr lang="en-US" sz="2400" spc="5" dirty="0"/>
            </a:br>
            <a:r>
              <a:rPr lang="en-US" sz="2400" spc="5" dirty="0"/>
              <a:t>● EMPLOYEES</a:t>
            </a:r>
            <a:br>
              <a:rPr lang="en-US" sz="2400" spc="5" dirty="0"/>
            </a:br>
            <a:r>
              <a:rPr lang="en-US" sz="2400" spc="5" dirty="0"/>
              <a:t>● EXECUTIVE LEADERSHIP</a:t>
            </a:r>
            <a:br>
              <a:rPr lang="en-US" sz="2400" spc="5" dirty="0"/>
            </a:br>
            <a:r>
              <a:rPr lang="en-US" sz="2400" spc="5" dirty="0"/>
              <a:t>● BUSINESS ANALYSTS</a:t>
            </a:r>
            <a:br>
              <a:rPr lang="en-US" sz="2400" spc="5" dirty="0"/>
            </a:br>
            <a:r>
              <a:rPr lang="en-US" sz="2400" spc="5" dirty="0"/>
              <a:t>● RECRUITERS</a:t>
            </a:r>
            <a:endParaRPr sz="24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IN" sz="3600" dirty="0"/>
            </a:br>
            <a:br>
              <a:rPr lang="en-US" sz="3600" dirty="0"/>
            </a:br>
            <a:r>
              <a:rPr lang="en-IN" sz="3600" dirty="0"/>
              <a:t>                  </a:t>
            </a:r>
            <a:r>
              <a:rPr lang="en-US" sz="3600" dirty="0"/>
              <a:t>FILTERING- REMOVE VALUES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PIVOT TABLE - SUMMARY OF </a:t>
            </a:r>
            <a:br>
              <a:rPr lang="en-US" sz="3600" dirty="0"/>
            </a:br>
            <a:r>
              <a:rPr lang="en-US" sz="3600" dirty="0"/>
              <a:t>                  EMPLOYEE PERFORMANCE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                  LINE CHART - FINAL REPORT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82012"/>
            <a:ext cx="6477000" cy="5355312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IN" dirty="0"/>
            </a:br>
            <a:r>
              <a:rPr lang="en-IN" sz="2000" dirty="0"/>
              <a:t>● EMPLOYEE DATA SET- KAGGLE</a:t>
            </a:r>
            <a:br>
              <a:rPr lang="en-IN" sz="2000" dirty="0"/>
            </a:br>
            <a:r>
              <a:rPr lang="en-IN" sz="2000" dirty="0"/>
              <a:t>● 9 FEATURES IN EXCEL:</a:t>
            </a:r>
            <a:br>
              <a:rPr lang="en-IN" sz="2000" dirty="0"/>
            </a:br>
            <a:r>
              <a:rPr lang="en-IN" sz="2000" dirty="0"/>
              <a:t>EMPLOYEE ID- ALPHANUMERIC(TEXT)</a:t>
            </a:r>
            <a:br>
              <a:rPr lang="en-IN" sz="2000" dirty="0"/>
            </a:br>
            <a:r>
              <a:rPr lang="en-IN" sz="2000" dirty="0"/>
              <a:t>NAME- ALPHABETICAL(TEXT)</a:t>
            </a:r>
            <a:br>
              <a:rPr lang="en-IN" sz="2000" dirty="0"/>
            </a:br>
            <a:r>
              <a:rPr lang="en-IN" sz="2000" dirty="0"/>
              <a:t>GENDER- ALPHABETICAL(TEXT)</a:t>
            </a:r>
            <a:br>
              <a:rPr lang="en-IN" sz="2000" dirty="0"/>
            </a:br>
            <a:r>
              <a:rPr lang="en-IN" sz="2000" dirty="0"/>
              <a:t>DEPARTMENT - ALPHABETICAL(TEXT)</a:t>
            </a:r>
            <a:br>
              <a:rPr lang="en-IN" sz="2000" dirty="0"/>
            </a:br>
            <a:r>
              <a:rPr lang="en-IN" sz="2000" dirty="0"/>
              <a:t>SALARY - NUMERICAL </a:t>
            </a:r>
            <a:br>
              <a:rPr lang="en-IN" sz="2000" dirty="0"/>
            </a:br>
            <a:r>
              <a:rPr lang="en-IN" sz="2000" dirty="0"/>
              <a:t>START DATE - ALPHANUMERIC(TEXT)</a:t>
            </a:r>
            <a:br>
              <a:rPr lang="en-IN" sz="2000" dirty="0"/>
            </a:br>
            <a:r>
              <a:rPr lang="en-IN" sz="2000" dirty="0"/>
              <a:t>FTE- NUMERICAL</a:t>
            </a:r>
            <a:br>
              <a:rPr lang="en-IN" sz="2000" dirty="0"/>
            </a:br>
            <a:r>
              <a:rPr lang="en-IN" sz="2000" dirty="0"/>
              <a:t>EMPLOYEE TYPE- ALPHABETICAL(TEXT)</a:t>
            </a:r>
            <a:br>
              <a:rPr lang="en-IN" sz="2000" dirty="0"/>
            </a:br>
            <a:r>
              <a:rPr lang="en-IN" sz="2000" dirty="0"/>
              <a:t>EMPLOYEE LOCATION- ALPHABETICAL(TEXT)</a:t>
            </a:r>
            <a:br>
              <a:rPr lang="en-IN" sz="2000" dirty="0"/>
            </a:br>
            <a:r>
              <a:rPr lang="en-IN" sz="2000" dirty="0"/>
              <a:t>● 3 FEATURES USED:</a:t>
            </a:r>
            <a:br>
              <a:rPr lang="en-IN" sz="2000" dirty="0"/>
            </a:br>
            <a:r>
              <a:rPr lang="en-IN" sz="2000" dirty="0"/>
              <a:t>DEPARTMENT - ALPHABETICAL(TEXT)</a:t>
            </a:r>
            <a:br>
              <a:rPr lang="en-IN" sz="2000" dirty="0"/>
            </a:br>
            <a:r>
              <a:rPr lang="en-IN" sz="2000" dirty="0"/>
              <a:t>FTE- NUMERICAL</a:t>
            </a:r>
            <a:br>
              <a:rPr lang="en-IN" sz="2000" dirty="0"/>
            </a:br>
            <a:r>
              <a:rPr lang="en-IN" sz="2000" dirty="0"/>
              <a:t>EMPLOYEE TYPE- ALPHABETICAL(TEXT)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55862" y="1271094"/>
            <a:ext cx="8480425" cy="45486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20" dirty="0"/>
              <a:t>   </a:t>
            </a:r>
            <a:r>
              <a:rPr lang="en-US" sz="2800" spc="20" dirty="0"/>
              <a:t>This project uniquely analyzes employee           performance by integrating gender, department,    and FTE, offering a multi-dimensional view that uncovers nuanced trends often overlooked in conventional performance reviews.</a:t>
            </a:r>
            <a:br>
              <a:rPr lang="en-US" sz="2800" spc="20" dirty="0"/>
            </a:br>
            <a:br>
              <a:rPr lang="en-US" sz="2800" spc="20" dirty="0"/>
            </a:br>
            <a:r>
              <a:rPr lang="en-US" sz="2800" spc="20" dirty="0"/>
              <a:t>       By cross-referencing these variables, we aim to identify patterns and disparities, providing actionable insights for equitable and effective workforce management.</a:t>
            </a:r>
            <a:endParaRPr sz="28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53360" y="2170084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D18F4D-543F-95C1-A810-A0B2E27E5892}"/>
              </a:ext>
            </a:extLst>
          </p:cNvPr>
          <p:cNvSpPr txBox="1"/>
          <p:nvPr/>
        </p:nvSpPr>
        <p:spPr>
          <a:xfrm>
            <a:off x="1066800" y="501215"/>
            <a:ext cx="72440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THE "WOW" IN OUR SOLUTION</a:t>
            </a:r>
            <a:endParaRPr lang="en-IN" sz="3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583</Words>
  <Application>Microsoft Office PowerPoint</Application>
  <PresentationFormat>Widescreen</PresentationFormat>
  <Paragraphs>61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  To analyze the impact of gender, department, and full-time equivalency (FTE) status on employee performance, we aim to determine if there are significant differences in performance metrics across these variables.</vt:lpstr>
      <vt:lpstr>PROJECT OVERVIEW  This project aims to analyze employee performance by examining the influence of gender, department, and full-time equivalent (FTE) status. The goal is to identify patterns and potential disparities that could inform organizational strategies for improving performance across different groups.</vt:lpstr>
      <vt:lpstr>WHO ARE THE END USERS?  ● HUMAN RESOURCE DEPARTMENTS ● MANAGEMENT AND LEADERSHIP ● TEAM LEADERS AND SUPERVISORS ● EMPLOYEES ● EXECUTIVE LEADERSHIP ● BUSINESS ANALYSTS ● RECRUITERS</vt:lpstr>
      <vt:lpstr>OUR SOLUTION AND ITS VALUE PROPOSITION                    FILTERING- REMOVE VALUES                    PIVOT TABLE - SUMMARY OF                    EMPLOYEE PERFORMANCE                    LINE CHART - FINAL REPORT</vt:lpstr>
      <vt:lpstr>Dataset Description ● EMPLOYEE DATA SET- KAGGLE ● 9 FEATURES IN EXCEL: EMPLOYEE ID- ALPHANUMERIC(TEXT) NAME- ALPHABETICAL(TEXT) GENDER- ALPHABETICAL(TEXT) DEPARTMENT - ALPHABETICAL(TEXT) SALARY - NUMERICAL  START DATE - ALPHANUMERIC(TEXT) FTE- NUMERICAL EMPLOYEE TYPE- ALPHABETICAL(TEXT) EMPLOYEE LOCATION- ALPHABETICAL(TEXT) ● 3 FEATURES USED: DEPARTMENT - ALPHABETICAL(TEXT) FTE- NUMERICAL EMPLOYEE TYPE- ALPHABETICAL(TEXT)</vt:lpstr>
      <vt:lpstr>   This project uniquely analyzes employee           performance by integrating gender, department,    and FTE, offering a multi-dimensional view that uncovers nuanced trends often overlooked in conventional performance reviews.         By cross-referencing these variables, we aim to identify patterns and disparities, providing actionable insights for equitable and effective workforce management.</vt:lpstr>
      <vt:lpstr>PowerPoint Presentation</vt:lpstr>
      <vt:lpstr>  </vt:lpstr>
      <vt:lpstr>RESULTS 1.TABLE</vt:lpstr>
      <vt:lpstr>2.LINE CHART</vt:lpstr>
      <vt:lpstr>Conclusion  The analysis suggests that employee performance varies more significantly by department and FTE status than by gender, indicating that departmental roles and work hours may have a greater impact on performance outcomes. Gender does not appear to be a primary determinant of performance across the data examined.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17</cp:revision>
  <dcterms:created xsi:type="dcterms:W3CDTF">2024-03-29T15:07:22Z</dcterms:created>
  <dcterms:modified xsi:type="dcterms:W3CDTF">2024-08-25T08:15:32Z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