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34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3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7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1991-457E-4C14-AD2E-7D45079588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98C0A-39A3-4AF5-9805-2D546DBE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95AC93-2CC3-4E2D-88B9-1987B28E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9" y="336387"/>
            <a:ext cx="11517682" cy="62813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8420A8-4BF3-4328-86CE-C79A68A4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Mirror</a:t>
            </a:r>
            <a:br>
              <a:rPr lang="en-US" dirty="0"/>
            </a:br>
            <a:r>
              <a:rPr lang="en-US" sz="1400" i="1" dirty="0"/>
              <a:t>by: Ryan Wiesenberg</a:t>
            </a:r>
            <a:endParaRPr lang="en-US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54F10-431A-4C60-987A-9C921199412D}"/>
              </a:ext>
            </a:extLst>
          </p:cNvPr>
          <p:cNvSpPr/>
          <p:nvPr/>
        </p:nvSpPr>
        <p:spPr>
          <a:xfrm>
            <a:off x="677334" y="1672224"/>
            <a:ext cx="3782860" cy="132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The goal of the smart mirror is to aggregate and present daily and upcoming tasks, aggregated for the user approaching the mirror based on supported, linked accounts.</a:t>
            </a:r>
          </a:p>
        </p:txBody>
      </p:sp>
    </p:spTree>
    <p:extLst>
      <p:ext uri="{BB962C8B-B14F-4D97-AF65-F5344CB8AC3E}">
        <p14:creationId xmlns:p14="http://schemas.microsoft.com/office/powerpoint/2010/main" val="2239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8F690-4920-4D48-AC70-223A3D44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5" y="1599443"/>
            <a:ext cx="3506138" cy="5167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7F553-19B6-4311-84AF-BC0EE9B0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15" y="4204610"/>
            <a:ext cx="2827370" cy="2197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545F4-91B8-4D5E-98F6-DBB659BC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187" y="208792"/>
            <a:ext cx="3287498" cy="3704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4CADAA-335B-47B9-AE3A-17F364C4F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068" y="4154416"/>
            <a:ext cx="3511735" cy="253159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C61E86-8E9B-4657-A726-3A4E6B806D39}"/>
              </a:ext>
            </a:extLst>
          </p:cNvPr>
          <p:cNvCxnSpPr>
            <a:cxnSpLocks/>
          </p:cNvCxnSpPr>
          <p:nvPr/>
        </p:nvCxnSpPr>
        <p:spPr>
          <a:xfrm flipH="1" flipV="1">
            <a:off x="3269673" y="4745182"/>
            <a:ext cx="1772053" cy="741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C9338F-FE13-482B-96A4-B9E321DD756B}"/>
              </a:ext>
            </a:extLst>
          </p:cNvPr>
          <p:cNvCxnSpPr>
            <a:cxnSpLocks/>
          </p:cNvCxnSpPr>
          <p:nvPr/>
        </p:nvCxnSpPr>
        <p:spPr>
          <a:xfrm flipV="1">
            <a:off x="6908922" y="3344450"/>
            <a:ext cx="1677670" cy="1321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96C39-A03D-4FB0-8AF7-87E2636803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279936" y="3912935"/>
            <a:ext cx="0" cy="533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0E57D13-82AF-463B-884B-4796CAAAE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090" y="455880"/>
            <a:ext cx="4529820" cy="24317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8420A8-4BF3-4328-86CE-C79A68A4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Mirror</a:t>
            </a:r>
          </a:p>
        </p:txBody>
      </p:sp>
    </p:spTree>
    <p:extLst>
      <p:ext uri="{BB962C8B-B14F-4D97-AF65-F5344CB8AC3E}">
        <p14:creationId xmlns:p14="http://schemas.microsoft.com/office/powerpoint/2010/main" val="2039454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Smart Mirror by: Ryan Wiesenberg</vt:lpstr>
      <vt:lpstr>Smart Mirror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Mirror</dc:title>
  <dc:creator>Ryan Wiesenberg</dc:creator>
  <cp:lastModifiedBy>Ryan Wiesenberg</cp:lastModifiedBy>
  <cp:revision>2</cp:revision>
  <dcterms:created xsi:type="dcterms:W3CDTF">2021-12-14T20:13:47Z</dcterms:created>
  <dcterms:modified xsi:type="dcterms:W3CDTF">2021-12-14T20:49:01Z</dcterms:modified>
</cp:coreProperties>
</file>