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A0D8-2C46-B052-2370-684DE5F8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D874-BFA5-3AB5-6EEA-60AD951A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CF6B-85CF-33C9-0AA7-D426599C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0A41-10B4-FA58-11D8-9C09FFF5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C4C1-DC9F-FA6B-918F-0F6D0D86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CFD-EAEB-89B5-2D51-A3378413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C348-301E-A11F-B4A5-39A53417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6D24-FF2E-2B98-4AFC-EC4C9D3C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5D11-799D-A313-EC21-99B9D6C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893-11BC-9A82-7F1C-747A97E5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0CA8F-2FB6-5AC5-96DD-DB4128EB6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32134-F13B-5F3F-793A-A9D91556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18FC-6A1E-B801-2C99-1809E24E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01EE-7A6F-694B-67DB-B83A3F26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BF5D-2112-B83B-E05C-52356DE6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C4D9-BB57-3D25-CAB9-36116F40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1754-DDBC-FE0D-CDCA-AB6CF1C9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A711-05DA-5D07-CFFB-FA6F0CC0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2BFA-9663-9D58-7955-9245FD52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0E36-0112-210A-B24B-51F04CE2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4B02-5FFA-FD13-BEE6-11AD71E0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7CF59-F1BA-E43D-CB08-D6ADB1E2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1577-B887-9A16-AB96-C7FD1FCF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20A1-305D-E4E1-F5A9-A33474EF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9AC0-ACE4-AB88-4AF3-95E244E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532-81F6-A821-640C-AE691D0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C7C-A98A-F0EA-02F7-3D07DDB7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25DCD-7701-0217-2835-767A7DE8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14CE-D213-415B-94C4-903FD2DF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50EDC-87AB-7E2A-1783-7274D3B5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D843E-4299-3A4B-66D8-B183291B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DA84-C178-AA42-ED38-D5DAA5E7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7E3A-6526-A1F6-08F8-C92F6A87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CCD0-3ACE-4E22-0C82-E398A52D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12DC5-C78E-7B1A-5950-2E6FD4813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19DD3-F388-2FD5-F5D0-00FBE8AFD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2211A-0367-6BFB-D49B-244447BB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8F5A-AB17-8541-45FD-38EC52FD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83FDB-4775-A07D-3EF7-CBEE869C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9B52-0D4F-8B3D-0968-CC02356D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1E158-A6A4-C6FC-9A3F-EC1EA44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E41B0-B3D4-2BC9-288F-ECDB0169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07CF9-6061-4244-9DE9-65E06A10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467B9-7BC5-F57A-9069-1E2D7E1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E0F23-CBB9-6B46-5AFF-0E919475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DEE9D-EF6F-10B4-96AF-360EF49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A27-00A2-7176-6825-76518156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7B25-3036-5098-2C3B-B691BCBD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49731-C394-B88F-2365-5A5F423F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2231-9C39-2C49-041A-1321586C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BAC-88E8-BEF6-DACF-6340B0CE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4E3A7-69BD-694B-3831-374A9B60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80DC-F04F-40F3-307F-61BD41FD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36131-439D-EB74-2905-E17EA9F7C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32168-60BB-1C05-80E1-322D7BC2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DE43-0CB9-266C-4EF1-F63ED700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E689-85D7-CBDB-B890-AE0C7A41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65F7-5697-D069-6E5C-927B469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04E13-217E-4952-2485-2F735994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C12C-DC46-B76D-4C60-BE237DCA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BA0B-5500-DFEA-0DA9-C487EC03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83C06-EEF8-4470-A3B9-D077184F141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1579-9C2D-CB4C-8EAA-6293E213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A097-2FDF-3874-2A63-EE87EDDD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93128-E293-4B5C-BF9E-EBB823C96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C5A1-F6C9-3177-59DA-A442870D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Query on the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BFC4C-B531-C2C3-9BD7-785F7B3F5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265</a:t>
            </a:r>
          </a:p>
        </p:txBody>
      </p:sp>
    </p:spTree>
    <p:extLst>
      <p:ext uri="{BB962C8B-B14F-4D97-AF65-F5344CB8AC3E}">
        <p14:creationId xmlns:p14="http://schemas.microsoft.com/office/powerpoint/2010/main" val="42587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163D3-7E22-94E4-74F7-D4F70F27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695208"/>
            <a:ext cx="6173061" cy="34675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0F89D9-373A-C3E5-F736-9622DB965DEA}"/>
              </a:ext>
            </a:extLst>
          </p:cNvPr>
          <p:cNvSpPr/>
          <p:nvPr/>
        </p:nvSpPr>
        <p:spPr>
          <a:xfrm>
            <a:off x="4029075" y="2114550"/>
            <a:ext cx="685800" cy="361950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C5B9DF-40F7-5BA6-1272-F335B28EBB12}"/>
              </a:ext>
            </a:extLst>
          </p:cNvPr>
          <p:cNvSpPr/>
          <p:nvPr/>
        </p:nvSpPr>
        <p:spPr>
          <a:xfrm>
            <a:off x="5920002" y="2476500"/>
            <a:ext cx="528423" cy="685800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2C97A-B606-DFA9-C906-540129FA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1614234"/>
            <a:ext cx="5201376" cy="36295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C1F5FBB-1CDE-7A5F-1A07-57D36275071D}"/>
              </a:ext>
            </a:extLst>
          </p:cNvPr>
          <p:cNvSpPr/>
          <p:nvPr/>
        </p:nvSpPr>
        <p:spPr>
          <a:xfrm>
            <a:off x="3624477" y="2409825"/>
            <a:ext cx="528423" cy="685800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C7C7E0-A419-1B44-A25D-D5AC29F2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461813"/>
            <a:ext cx="6049219" cy="39343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1F0D11-0529-50A3-3BB7-3E577BE1F0A9}"/>
              </a:ext>
            </a:extLst>
          </p:cNvPr>
          <p:cNvSpPr/>
          <p:nvPr/>
        </p:nvSpPr>
        <p:spPr>
          <a:xfrm>
            <a:off x="4834152" y="3324224"/>
            <a:ext cx="1747623" cy="228601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B59AC-00A9-0C9B-9E14-5D8BEB439223}"/>
              </a:ext>
            </a:extLst>
          </p:cNvPr>
          <p:cNvSpPr txBox="1"/>
          <p:nvPr/>
        </p:nvSpPr>
        <p:spPr>
          <a:xfrm>
            <a:off x="2333625" y="790575"/>
            <a:ext cx="738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your Query and then click CTRL+S to save it with a meaningful name.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BA45C-7679-A721-C068-74128E1BE170}"/>
              </a:ext>
            </a:extLst>
          </p:cNvPr>
          <p:cNvSpPr/>
          <p:nvPr/>
        </p:nvSpPr>
        <p:spPr>
          <a:xfrm>
            <a:off x="5869889" y="4248150"/>
            <a:ext cx="1254812" cy="381000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B0025-B07E-756C-76E2-4CF1EDB5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8" y="918792"/>
            <a:ext cx="4505954" cy="53061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3E95D4-2163-8FEC-BE65-96F1C6708F59}"/>
              </a:ext>
            </a:extLst>
          </p:cNvPr>
          <p:cNvSpPr/>
          <p:nvPr/>
        </p:nvSpPr>
        <p:spPr>
          <a:xfrm>
            <a:off x="4022039" y="2552700"/>
            <a:ext cx="835711" cy="381000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C99F74-C5D9-5835-B2E4-D2E352AA8E85}"/>
              </a:ext>
            </a:extLst>
          </p:cNvPr>
          <p:cNvSpPr/>
          <p:nvPr/>
        </p:nvSpPr>
        <p:spPr>
          <a:xfrm>
            <a:off x="2823848" y="5438775"/>
            <a:ext cx="1833877" cy="247650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B077C-DE40-623A-C2C6-FDCD00677825}"/>
              </a:ext>
            </a:extLst>
          </p:cNvPr>
          <p:cNvSpPr txBox="1"/>
          <p:nvPr/>
        </p:nvSpPr>
        <p:spPr>
          <a:xfrm>
            <a:off x="7514322" y="4763095"/>
            <a:ext cx="2861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All Access Objects so your database shows you more than just the tables</a:t>
            </a:r>
          </a:p>
        </p:txBody>
      </p:sp>
    </p:spTree>
    <p:extLst>
      <p:ext uri="{BB962C8B-B14F-4D97-AF65-F5344CB8AC3E}">
        <p14:creationId xmlns:p14="http://schemas.microsoft.com/office/powerpoint/2010/main" val="17332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680602-CDC9-6348-911D-3C84C8DB9F55}"/>
              </a:ext>
            </a:extLst>
          </p:cNvPr>
          <p:cNvGrpSpPr/>
          <p:nvPr/>
        </p:nvGrpSpPr>
        <p:grpSpPr>
          <a:xfrm>
            <a:off x="621723" y="352116"/>
            <a:ext cx="5868219" cy="4420217"/>
            <a:chOff x="2536248" y="1218891"/>
            <a:chExt cx="5868219" cy="44202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52541F-E3F5-71DD-CCA2-A0C37EE5E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248" y="1218891"/>
              <a:ext cx="5868219" cy="4420217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257E-2564-CD7A-975E-D0D2F485492A}"/>
                </a:ext>
              </a:extLst>
            </p:cNvPr>
            <p:cNvSpPr/>
            <p:nvPr/>
          </p:nvSpPr>
          <p:spPr>
            <a:xfrm>
              <a:off x="2545774" y="4867275"/>
              <a:ext cx="1521402" cy="247650"/>
            </a:xfrm>
            <a:prstGeom prst="ellipse">
              <a:avLst/>
            </a:prstGeom>
            <a:solidFill>
              <a:srgbClr val="40AEE0">
                <a:alpha val="34902"/>
              </a:srgbClr>
            </a:solidFill>
            <a:ln>
              <a:solidFill>
                <a:srgbClr val="40AE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D1A12D-5B82-78E7-287B-E0C05FD963C3}"/>
              </a:ext>
            </a:extLst>
          </p:cNvPr>
          <p:cNvSpPr txBox="1"/>
          <p:nvPr/>
        </p:nvSpPr>
        <p:spPr>
          <a:xfrm>
            <a:off x="6910939" y="1143595"/>
            <a:ext cx="2861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 your Query so it displays the results and you can confirm it returns what you expect it to.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67DAB-AB02-1B7E-D179-E7882368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39" y="3429000"/>
            <a:ext cx="4286848" cy="24292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2EEA5-D296-19C9-FAC2-B38837ECA1AB}"/>
              </a:ext>
            </a:extLst>
          </p:cNvPr>
          <p:cNvCxnSpPr>
            <a:cxnSpLocks/>
          </p:cNvCxnSpPr>
          <p:nvPr/>
        </p:nvCxnSpPr>
        <p:spPr>
          <a:xfrm flipH="1">
            <a:off x="1800225" y="1395691"/>
            <a:ext cx="5888347" cy="260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354EF2-BC35-91A5-F6E0-397FAC35E17A}"/>
              </a:ext>
            </a:extLst>
          </p:cNvPr>
          <p:cNvCxnSpPr>
            <a:cxnSpLocks/>
          </p:cNvCxnSpPr>
          <p:nvPr/>
        </p:nvCxnSpPr>
        <p:spPr>
          <a:xfrm>
            <a:off x="9232681" y="2000807"/>
            <a:ext cx="673319" cy="1771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7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F05B-102E-C973-430D-9660340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to execute a query stored on DB: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65B0-FAB0-F00B-3C2E-A1B644A7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Dim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OleDbCommand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q_GetDeviceTypes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cmd.CommandType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CommandType.StoredProcedure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con.Open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' Execute the "stored procedure"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reader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OleDbDataReader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' Loop through the results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' Do Stuff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con.Close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F0911B-8F58-D26E-6352-9D444EDF1402}"/>
              </a:ext>
            </a:extLst>
          </p:cNvPr>
          <p:cNvSpPr/>
          <p:nvPr/>
        </p:nvSpPr>
        <p:spPr>
          <a:xfrm>
            <a:off x="4347848" y="1701799"/>
            <a:ext cx="2643502" cy="460375"/>
          </a:xfrm>
          <a:prstGeom prst="ellipse">
            <a:avLst/>
          </a:prstGeom>
          <a:solidFill>
            <a:srgbClr val="40AEE0">
              <a:alpha val="34902"/>
            </a:srgbClr>
          </a:solidFill>
          <a:ln>
            <a:solidFill>
              <a:srgbClr val="40A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Cascadia Mono</vt:lpstr>
      <vt:lpstr>Office Theme</vt:lpstr>
      <vt:lpstr>Creating a Query on the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to execute a query stored on DB: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Query on the DB</dc:title>
  <dc:creator>Hall, Kevin W.</dc:creator>
  <cp:lastModifiedBy>Hall, Kevin W.</cp:lastModifiedBy>
  <cp:revision>5</cp:revision>
  <dcterms:created xsi:type="dcterms:W3CDTF">2024-05-06T22:53:30Z</dcterms:created>
  <dcterms:modified xsi:type="dcterms:W3CDTF">2024-05-06T23:03:21Z</dcterms:modified>
</cp:coreProperties>
</file>