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56" r:id="rId2"/>
    <p:sldId id="321" r:id="rId3"/>
    <p:sldId id="324" r:id="rId4"/>
    <p:sldId id="322" r:id="rId5"/>
    <p:sldId id="326" r:id="rId6"/>
    <p:sldId id="327" r:id="rId7"/>
    <p:sldId id="323" r:id="rId8"/>
    <p:sldId id="325" r:id="rId9"/>
    <p:sldId id="320" r:id="rId10"/>
    <p:sldId id="319" r:id="rId11"/>
    <p:sldId id="318" r:id="rId12"/>
    <p:sldId id="315" r:id="rId13"/>
    <p:sldId id="263" r:id="rId14"/>
    <p:sldId id="265" r:id="rId15"/>
    <p:sldId id="266" r:id="rId16"/>
    <p:sldId id="312" r:id="rId17"/>
    <p:sldId id="317" r:id="rId18"/>
    <p:sldId id="268" r:id="rId19"/>
    <p:sldId id="269" r:id="rId20"/>
    <p:sldId id="270" r:id="rId21"/>
    <p:sldId id="271" r:id="rId22"/>
    <p:sldId id="313" r:id="rId23"/>
    <p:sldId id="314" r:id="rId24"/>
    <p:sldId id="274" r:id="rId25"/>
    <p:sldId id="275" r:id="rId26"/>
    <p:sldId id="276" r:id="rId27"/>
    <p:sldId id="277" r:id="rId28"/>
    <p:sldId id="278" r:id="rId29"/>
    <p:sldId id="279"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x="9144000" cy="6858000" type="screen4x3"/>
  <p:notesSz cx="9296400" cy="7010400"/>
  <p:defaultTextStyle>
    <a:defPPr>
      <a:defRPr lang="en-US"/>
    </a:defPPr>
    <a:lvl1pPr algn="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80"/>
    <a:srgbClr val="CC0000"/>
    <a:srgbClr val="FFFFC0"/>
    <a:srgbClr val="008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337732-7098-4FFA-874D-0CD9CBBAD09B}" v="5" dt="2022-02-02T17:16:13.4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39" autoAdjust="0"/>
    <p:restoredTop sz="95687" autoAdjust="0"/>
  </p:normalViewPr>
  <p:slideViewPr>
    <p:cSldViewPr>
      <p:cViewPr varScale="1">
        <p:scale>
          <a:sx n="103" d="100"/>
          <a:sy n="103" d="100"/>
        </p:scale>
        <p:origin x="162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over, Adam J." userId="0071488e-0c1a-4eb1-89dc-9e7020495825" providerId="ADAL" clId="{09D84A6D-03C1-824E-8EAE-F28C02D65522}"/>
    <pc:docChg chg="undo custSel modSld">
      <pc:chgData name="Conover, Adam J." userId="0071488e-0c1a-4eb1-89dc-9e7020495825" providerId="ADAL" clId="{09D84A6D-03C1-824E-8EAE-F28C02D65522}" dt="2020-09-01T14:01:59.659" v="431" actId="255"/>
      <pc:docMkLst>
        <pc:docMk/>
      </pc:docMkLst>
      <pc:sldChg chg="modSp">
        <pc:chgData name="Conover, Adam J." userId="0071488e-0c1a-4eb1-89dc-9e7020495825" providerId="ADAL" clId="{09D84A6D-03C1-824E-8EAE-F28C02D65522}" dt="2020-09-01T13:41:58.821" v="37" actId="14100"/>
        <pc:sldMkLst>
          <pc:docMk/>
          <pc:sldMk cId="0" sldId="268"/>
        </pc:sldMkLst>
        <pc:spChg chg="mod">
          <ac:chgData name="Conover, Adam J." userId="0071488e-0c1a-4eb1-89dc-9e7020495825" providerId="ADAL" clId="{09D84A6D-03C1-824E-8EAE-F28C02D65522}" dt="2020-09-01T13:41:58.821" v="37" actId="14100"/>
          <ac:spMkLst>
            <pc:docMk/>
            <pc:sldMk cId="0" sldId="268"/>
            <ac:spMk id="307203" creationId="{B8157914-12BE-4E66-8D88-F658166E145A}"/>
          </ac:spMkLst>
        </pc:spChg>
      </pc:sldChg>
      <pc:sldChg chg="modSp">
        <pc:chgData name="Conover, Adam J." userId="0071488e-0c1a-4eb1-89dc-9e7020495825" providerId="ADAL" clId="{09D84A6D-03C1-824E-8EAE-F28C02D65522}" dt="2020-09-01T13:58:22.501" v="364"/>
        <pc:sldMkLst>
          <pc:docMk/>
          <pc:sldMk cId="0" sldId="269"/>
        </pc:sldMkLst>
        <pc:spChg chg="mod">
          <ac:chgData name="Conover, Adam J." userId="0071488e-0c1a-4eb1-89dc-9e7020495825" providerId="ADAL" clId="{09D84A6D-03C1-824E-8EAE-F28C02D65522}" dt="2020-09-01T13:58:22.501" v="364"/>
          <ac:spMkLst>
            <pc:docMk/>
            <pc:sldMk cId="0" sldId="269"/>
            <ac:spMk id="308227" creationId="{75AD7C65-F28F-4823-8206-65BAFCCE0F4E}"/>
          </ac:spMkLst>
        </pc:spChg>
      </pc:sldChg>
      <pc:sldChg chg="modSp">
        <pc:chgData name="Conover, Adam J." userId="0071488e-0c1a-4eb1-89dc-9e7020495825" providerId="ADAL" clId="{09D84A6D-03C1-824E-8EAE-F28C02D65522}" dt="2020-09-01T14:01:59.659" v="431" actId="255"/>
        <pc:sldMkLst>
          <pc:docMk/>
          <pc:sldMk cId="0" sldId="296"/>
        </pc:sldMkLst>
        <pc:spChg chg="mod">
          <ac:chgData name="Conover, Adam J." userId="0071488e-0c1a-4eb1-89dc-9e7020495825" providerId="ADAL" clId="{09D84A6D-03C1-824E-8EAE-F28C02D65522}" dt="2020-09-01T14:01:59.659" v="431" actId="255"/>
          <ac:spMkLst>
            <pc:docMk/>
            <pc:sldMk cId="0" sldId="296"/>
            <ac:spMk id="344067" creationId="{B81D645A-B072-45C9-A7EA-D3C87EF65DCD}"/>
          </ac:spMkLst>
        </pc:spChg>
      </pc:sldChg>
    </pc:docChg>
  </pc:docChgLst>
  <pc:docChgLst>
    <pc:chgData name="Conover, Adam J." userId="0071488e-0c1a-4eb1-89dc-9e7020495825" providerId="ADAL" clId="{1B8A4E0F-8C23-154A-AA57-981FC0A0CEF8}"/>
    <pc:docChg chg="undo custSel modSld">
      <pc:chgData name="Conover, Adam J." userId="0071488e-0c1a-4eb1-89dc-9e7020495825" providerId="ADAL" clId="{1B8A4E0F-8C23-154A-AA57-981FC0A0CEF8}" dt="2019-09-12T12:50:52.962" v="190" actId="207"/>
      <pc:docMkLst>
        <pc:docMk/>
      </pc:docMkLst>
      <pc:sldChg chg="mod modShow">
        <pc:chgData name="Conover, Adam J." userId="0071488e-0c1a-4eb1-89dc-9e7020495825" providerId="ADAL" clId="{1B8A4E0F-8C23-154A-AA57-981FC0A0CEF8}" dt="2019-08-29T13:32:17.716" v="2" actId="729"/>
        <pc:sldMkLst>
          <pc:docMk/>
          <pc:sldMk cId="0" sldId="261"/>
        </pc:sldMkLst>
      </pc:sldChg>
      <pc:sldChg chg="mod modShow">
        <pc:chgData name="Conover, Adam J." userId="0071488e-0c1a-4eb1-89dc-9e7020495825" providerId="ADAL" clId="{1B8A4E0F-8C23-154A-AA57-981FC0A0CEF8}" dt="2019-08-29T13:32:25.343" v="3" actId="729"/>
        <pc:sldMkLst>
          <pc:docMk/>
          <pc:sldMk cId="0" sldId="262"/>
        </pc:sldMkLst>
      </pc:sldChg>
      <pc:sldChg chg="modSp">
        <pc:chgData name="Conover, Adam J." userId="0071488e-0c1a-4eb1-89dc-9e7020495825" providerId="ADAL" clId="{1B8A4E0F-8C23-154A-AA57-981FC0A0CEF8}" dt="2019-08-29T13:37:16.331" v="71" actId="20577"/>
        <pc:sldMkLst>
          <pc:docMk/>
          <pc:sldMk cId="0" sldId="268"/>
        </pc:sldMkLst>
        <pc:spChg chg="mod">
          <ac:chgData name="Conover, Adam J." userId="0071488e-0c1a-4eb1-89dc-9e7020495825" providerId="ADAL" clId="{1B8A4E0F-8C23-154A-AA57-981FC0A0CEF8}" dt="2019-08-29T13:37:16.331" v="71" actId="20577"/>
          <ac:spMkLst>
            <pc:docMk/>
            <pc:sldMk cId="0" sldId="268"/>
            <ac:spMk id="307203" creationId="{B8157914-12BE-4E66-8D88-F658166E145A}"/>
          </ac:spMkLst>
        </pc:spChg>
      </pc:sldChg>
      <pc:sldChg chg="modSp">
        <pc:chgData name="Conover, Adam J." userId="0071488e-0c1a-4eb1-89dc-9e7020495825" providerId="ADAL" clId="{1B8A4E0F-8C23-154A-AA57-981FC0A0CEF8}" dt="2019-09-12T12:50:52.962" v="190" actId="207"/>
        <pc:sldMkLst>
          <pc:docMk/>
          <pc:sldMk cId="0" sldId="269"/>
        </pc:sldMkLst>
        <pc:spChg chg="mod">
          <ac:chgData name="Conover, Adam J." userId="0071488e-0c1a-4eb1-89dc-9e7020495825" providerId="ADAL" clId="{1B8A4E0F-8C23-154A-AA57-981FC0A0CEF8}" dt="2019-09-12T12:50:52.962" v="190" actId="207"/>
          <ac:spMkLst>
            <pc:docMk/>
            <pc:sldMk cId="0" sldId="269"/>
            <ac:spMk id="308227" creationId="{75AD7C65-F28F-4823-8206-65BAFCCE0F4E}"/>
          </ac:spMkLst>
        </pc:spChg>
      </pc:sldChg>
      <pc:sldChg chg="modSp">
        <pc:chgData name="Conover, Adam J." userId="0071488e-0c1a-4eb1-89dc-9e7020495825" providerId="ADAL" clId="{1B8A4E0F-8C23-154A-AA57-981FC0A0CEF8}" dt="2019-08-29T13:41:55.261" v="103" actId="113"/>
        <pc:sldMkLst>
          <pc:docMk/>
          <pc:sldMk cId="0" sldId="270"/>
        </pc:sldMkLst>
        <pc:spChg chg="mod">
          <ac:chgData name="Conover, Adam J." userId="0071488e-0c1a-4eb1-89dc-9e7020495825" providerId="ADAL" clId="{1B8A4E0F-8C23-154A-AA57-981FC0A0CEF8}" dt="2019-08-29T13:41:55.261" v="103" actId="113"/>
          <ac:spMkLst>
            <pc:docMk/>
            <pc:sldMk cId="0" sldId="270"/>
            <ac:spMk id="310275" creationId="{E652BACE-3AED-4A5E-A117-9351AC0042C5}"/>
          </ac:spMkLst>
        </pc:spChg>
      </pc:sldChg>
      <pc:sldChg chg="modSp">
        <pc:chgData name="Conover, Adam J." userId="0071488e-0c1a-4eb1-89dc-9e7020495825" providerId="ADAL" clId="{1B8A4E0F-8C23-154A-AA57-981FC0A0CEF8}" dt="2019-08-29T13:46:49.400" v="188" actId="20577"/>
        <pc:sldMkLst>
          <pc:docMk/>
          <pc:sldMk cId="0" sldId="279"/>
        </pc:sldMkLst>
        <pc:spChg chg="mod">
          <ac:chgData name="Conover, Adam J." userId="0071488e-0c1a-4eb1-89dc-9e7020495825" providerId="ADAL" clId="{1B8A4E0F-8C23-154A-AA57-981FC0A0CEF8}" dt="2019-08-29T13:45:07.692" v="113" actId="207"/>
          <ac:spMkLst>
            <pc:docMk/>
            <pc:sldMk cId="0" sldId="279"/>
            <ac:spMk id="321538" creationId="{B2AB025B-2A11-4ED5-AC2D-A9A033AE14F0}"/>
          </ac:spMkLst>
        </pc:spChg>
        <pc:spChg chg="mod">
          <ac:chgData name="Conover, Adam J." userId="0071488e-0c1a-4eb1-89dc-9e7020495825" providerId="ADAL" clId="{1B8A4E0F-8C23-154A-AA57-981FC0A0CEF8}" dt="2019-08-29T13:46:49.400" v="188" actId="20577"/>
          <ac:spMkLst>
            <pc:docMk/>
            <pc:sldMk cId="0" sldId="279"/>
            <ac:spMk id="321539" creationId="{A43D9701-78A8-476E-80A1-19C6D841A5D7}"/>
          </ac:spMkLst>
        </pc:spChg>
      </pc:sldChg>
      <pc:sldChg chg="mod modShow">
        <pc:chgData name="Conover, Adam J." userId="0071488e-0c1a-4eb1-89dc-9e7020495825" providerId="ADAL" clId="{1B8A4E0F-8C23-154A-AA57-981FC0A0CEF8}" dt="2019-08-29T13:31:14.897" v="0" actId="729"/>
        <pc:sldMkLst>
          <pc:docMk/>
          <pc:sldMk cId="0" sldId="309"/>
        </pc:sldMkLst>
      </pc:sldChg>
      <pc:sldChg chg="mod modShow">
        <pc:chgData name="Conover, Adam J." userId="0071488e-0c1a-4eb1-89dc-9e7020495825" providerId="ADAL" clId="{1B8A4E0F-8C23-154A-AA57-981FC0A0CEF8}" dt="2019-08-29T13:31:30.294" v="1" actId="729"/>
        <pc:sldMkLst>
          <pc:docMk/>
          <pc:sldMk cId="0" sldId="310"/>
        </pc:sldMkLst>
      </pc:sldChg>
      <pc:sldChg chg="modSp">
        <pc:chgData name="Conover, Adam J." userId="0071488e-0c1a-4eb1-89dc-9e7020495825" providerId="ADAL" clId="{1B8A4E0F-8C23-154A-AA57-981FC0A0CEF8}" dt="2019-08-29T13:34:04.600" v="23" actId="313"/>
        <pc:sldMkLst>
          <pc:docMk/>
          <pc:sldMk cId="0" sldId="312"/>
        </pc:sldMkLst>
        <pc:spChg chg="mod">
          <ac:chgData name="Conover, Adam J." userId="0071488e-0c1a-4eb1-89dc-9e7020495825" providerId="ADAL" clId="{1B8A4E0F-8C23-154A-AA57-981FC0A0CEF8}" dt="2019-08-29T13:34:04.600" v="23" actId="313"/>
          <ac:spMkLst>
            <pc:docMk/>
            <pc:sldMk cId="0" sldId="312"/>
            <ac:spMk id="360451" creationId="{FE17FE30-2337-4B33-A340-45281D2C63F7}"/>
          </ac:spMkLst>
        </pc:spChg>
      </pc:sldChg>
    </pc:docChg>
  </pc:docChgLst>
  <pc:docChgLst>
    <pc:chgData name="Conover, Adam J." userId="0071488e-0c1a-4eb1-89dc-9e7020495825" providerId="ADAL" clId="{C7337732-7098-4FFA-874D-0CD9CBBAD09B}"/>
    <pc:docChg chg="undo custSel addSld modSld sldOrd">
      <pc:chgData name="Conover, Adam J." userId="0071488e-0c1a-4eb1-89dc-9e7020495825" providerId="ADAL" clId="{C7337732-7098-4FFA-874D-0CD9CBBAD09B}" dt="2022-02-02T17:18:32.219" v="181" actId="313"/>
      <pc:docMkLst>
        <pc:docMk/>
      </pc:docMkLst>
      <pc:sldChg chg="modSp">
        <pc:chgData name="Conover, Adam J." userId="0071488e-0c1a-4eb1-89dc-9e7020495825" providerId="ADAL" clId="{C7337732-7098-4FFA-874D-0CD9CBBAD09B}" dt="2022-02-02T17:13:54.496" v="1" actId="1076"/>
        <pc:sldMkLst>
          <pc:docMk/>
          <pc:sldMk cId="0" sldId="266"/>
        </pc:sldMkLst>
        <pc:spChg chg="mod">
          <ac:chgData name="Conover, Adam J." userId="0071488e-0c1a-4eb1-89dc-9e7020495825" providerId="ADAL" clId="{C7337732-7098-4FFA-874D-0CD9CBBAD09B}" dt="2022-02-02T17:13:52.536" v="0" actId="1076"/>
          <ac:spMkLst>
            <pc:docMk/>
            <pc:sldMk cId="0" sldId="266"/>
            <ac:spMk id="304133" creationId="{D5E961AB-6FD7-42C4-B96D-4F433F864E31}"/>
          </ac:spMkLst>
        </pc:spChg>
        <pc:spChg chg="mod">
          <ac:chgData name="Conover, Adam J." userId="0071488e-0c1a-4eb1-89dc-9e7020495825" providerId="ADAL" clId="{C7337732-7098-4FFA-874D-0CD9CBBAD09B}" dt="2022-02-02T17:13:52.536" v="0" actId="1076"/>
          <ac:spMkLst>
            <pc:docMk/>
            <pc:sldMk cId="0" sldId="266"/>
            <ac:spMk id="304134" creationId="{ABF95F14-4907-47B1-AC8E-34EF37BCB672}"/>
          </ac:spMkLst>
        </pc:spChg>
        <pc:spChg chg="mod">
          <ac:chgData name="Conover, Adam J." userId="0071488e-0c1a-4eb1-89dc-9e7020495825" providerId="ADAL" clId="{C7337732-7098-4FFA-874D-0CD9CBBAD09B}" dt="2022-02-02T17:13:54.496" v="1" actId="1076"/>
          <ac:spMkLst>
            <pc:docMk/>
            <pc:sldMk cId="0" sldId="266"/>
            <ac:spMk id="304136" creationId="{F9FCC05D-C910-4EEF-986B-1AF0072946CD}"/>
          </ac:spMkLst>
        </pc:spChg>
        <pc:spChg chg="mod">
          <ac:chgData name="Conover, Adam J." userId="0071488e-0c1a-4eb1-89dc-9e7020495825" providerId="ADAL" clId="{C7337732-7098-4FFA-874D-0CD9CBBAD09B}" dt="2022-02-02T17:13:54.496" v="1" actId="1076"/>
          <ac:spMkLst>
            <pc:docMk/>
            <pc:sldMk cId="0" sldId="266"/>
            <ac:spMk id="304137" creationId="{94A7EE8C-B1BB-4D21-8E78-9CDCF2580CAB}"/>
          </ac:spMkLst>
        </pc:spChg>
        <pc:grpChg chg="mod">
          <ac:chgData name="Conover, Adam J." userId="0071488e-0c1a-4eb1-89dc-9e7020495825" providerId="ADAL" clId="{C7337732-7098-4FFA-874D-0CD9CBBAD09B}" dt="2022-02-02T17:13:52.536" v="0" actId="1076"/>
          <ac:grpSpMkLst>
            <pc:docMk/>
            <pc:sldMk cId="0" sldId="266"/>
            <ac:grpSpMk id="304132" creationId="{91758473-9B41-4096-A27F-A017ED99F827}"/>
          </ac:grpSpMkLst>
        </pc:grpChg>
        <pc:grpChg chg="mod">
          <ac:chgData name="Conover, Adam J." userId="0071488e-0c1a-4eb1-89dc-9e7020495825" providerId="ADAL" clId="{C7337732-7098-4FFA-874D-0CD9CBBAD09B}" dt="2022-02-02T17:13:54.496" v="1" actId="1076"/>
          <ac:grpSpMkLst>
            <pc:docMk/>
            <pc:sldMk cId="0" sldId="266"/>
            <ac:grpSpMk id="304135" creationId="{4A6B1022-53E0-4E29-8248-2CFDEB54A39A}"/>
          </ac:grpSpMkLst>
        </pc:grpChg>
      </pc:sldChg>
      <pc:sldChg chg="ord">
        <pc:chgData name="Conover, Adam J." userId="0071488e-0c1a-4eb1-89dc-9e7020495825" providerId="ADAL" clId="{C7337732-7098-4FFA-874D-0CD9CBBAD09B}" dt="2022-02-02T17:15:04.857" v="3"/>
        <pc:sldMkLst>
          <pc:docMk/>
          <pc:sldMk cId="0" sldId="311"/>
        </pc:sldMkLst>
      </pc:sldChg>
      <pc:sldChg chg="addSp delSp modSp new mod">
        <pc:chgData name="Conover, Adam J." userId="0071488e-0c1a-4eb1-89dc-9e7020495825" providerId="ADAL" clId="{C7337732-7098-4FFA-874D-0CD9CBBAD09B}" dt="2022-02-02T17:18:32.219" v="181" actId="313"/>
        <pc:sldMkLst>
          <pc:docMk/>
          <pc:sldMk cId="3381900588" sldId="315"/>
        </pc:sldMkLst>
        <pc:spChg chg="mod">
          <ac:chgData name="Conover, Adam J." userId="0071488e-0c1a-4eb1-89dc-9e7020495825" providerId="ADAL" clId="{C7337732-7098-4FFA-874D-0CD9CBBAD09B}" dt="2022-02-02T17:18:32.219" v="181" actId="313"/>
          <ac:spMkLst>
            <pc:docMk/>
            <pc:sldMk cId="3381900588" sldId="315"/>
            <ac:spMk id="2" creationId="{83779F06-2B42-4F7D-B103-6558D69C4411}"/>
          </ac:spMkLst>
        </pc:spChg>
        <pc:spChg chg="del">
          <ac:chgData name="Conover, Adam J." userId="0071488e-0c1a-4eb1-89dc-9e7020495825" providerId="ADAL" clId="{C7337732-7098-4FFA-874D-0CD9CBBAD09B}" dt="2022-02-02T17:15:34.186" v="52" actId="478"/>
          <ac:spMkLst>
            <pc:docMk/>
            <pc:sldMk cId="3381900588" sldId="315"/>
            <ac:spMk id="3" creationId="{328CB1F5-D4E0-4E79-99BA-FF972E4B8CEC}"/>
          </ac:spMkLst>
        </pc:spChg>
        <pc:spChg chg="add mod">
          <ac:chgData name="Conover, Adam J." userId="0071488e-0c1a-4eb1-89dc-9e7020495825" providerId="ADAL" clId="{C7337732-7098-4FFA-874D-0CD9CBBAD09B}" dt="2022-02-02T17:16:19.293" v="81" actId="1076"/>
          <ac:spMkLst>
            <pc:docMk/>
            <pc:sldMk cId="3381900588" sldId="315"/>
            <ac:spMk id="5" creationId="{98BF7E68-E89A-4CA0-9831-839A9A1F937F}"/>
          </ac:spMkLst>
        </pc:spChg>
        <pc:picChg chg="add mod">
          <ac:chgData name="Conover, Adam J." userId="0071488e-0c1a-4eb1-89dc-9e7020495825" providerId="ADAL" clId="{C7337732-7098-4FFA-874D-0CD9CBBAD09B}" dt="2022-02-02T17:16:21.199" v="82" actId="1076"/>
          <ac:picMkLst>
            <pc:docMk/>
            <pc:sldMk cId="3381900588" sldId="315"/>
            <ac:picMk id="7" creationId="{0B2A69CF-F932-402C-97CC-02E0568A134F}"/>
          </ac:picMkLst>
        </pc:picChg>
      </pc:sldChg>
    </pc:docChg>
  </pc:docChgLst>
  <pc:docChgLst>
    <pc:chgData name="Conover, Adam J." userId="0071488e-0c1a-4eb1-89dc-9e7020495825" providerId="ADAL" clId="{AFD36E64-5B21-45F1-988A-1B396E17AABC}"/>
    <pc:docChg chg="modSld">
      <pc:chgData name="Conover, Adam J." userId="0071488e-0c1a-4eb1-89dc-9e7020495825" providerId="ADAL" clId="{AFD36E64-5B21-45F1-988A-1B396E17AABC}" dt="2020-08-27T17:24:55.699" v="1" actId="14100"/>
      <pc:docMkLst>
        <pc:docMk/>
      </pc:docMkLst>
      <pc:sldChg chg="modSp">
        <pc:chgData name="Conover, Adam J." userId="0071488e-0c1a-4eb1-89dc-9e7020495825" providerId="ADAL" clId="{AFD36E64-5B21-45F1-988A-1B396E17AABC}" dt="2020-08-27T17:12:59.223" v="0" actId="1076"/>
        <pc:sldMkLst>
          <pc:docMk/>
          <pc:sldMk cId="0" sldId="261"/>
        </pc:sldMkLst>
        <pc:picChg chg="mod">
          <ac:chgData name="Conover, Adam J." userId="0071488e-0c1a-4eb1-89dc-9e7020495825" providerId="ADAL" clId="{AFD36E64-5B21-45F1-988A-1B396E17AABC}" dt="2020-08-27T17:12:59.223" v="0" actId="1076"/>
          <ac:picMkLst>
            <pc:docMk/>
            <pc:sldMk cId="0" sldId="261"/>
            <ac:picMk id="299012" creationId="{8456DC1C-594D-40F6-931B-5B9880417357}"/>
          </ac:picMkLst>
        </pc:picChg>
      </pc:sldChg>
      <pc:sldChg chg="modSp">
        <pc:chgData name="Conover, Adam J." userId="0071488e-0c1a-4eb1-89dc-9e7020495825" providerId="ADAL" clId="{AFD36E64-5B21-45F1-988A-1B396E17AABC}" dt="2020-08-27T17:24:55.699" v="1" actId="14100"/>
        <pc:sldMkLst>
          <pc:docMk/>
          <pc:sldMk cId="0" sldId="311"/>
        </pc:sldMkLst>
        <pc:spChg chg="mod">
          <ac:chgData name="Conover, Adam J." userId="0071488e-0c1a-4eb1-89dc-9e7020495825" providerId="ADAL" clId="{AFD36E64-5B21-45F1-988A-1B396E17AABC}" dt="2020-08-27T17:24:55.699" v="1" actId="14100"/>
          <ac:spMkLst>
            <pc:docMk/>
            <pc:sldMk cId="0" sldId="311"/>
            <ac:spMk id="359427" creationId="{D02EFC1C-9AD8-4E00-A2A9-83D4FB7190CD}"/>
          </ac:spMkLst>
        </pc:spChg>
      </pc:sldChg>
    </pc:docChg>
  </pc:docChgLst>
  <pc:docChgLst>
    <pc:chgData name="Conover, Adam J." userId="S::aconover@towson.edu::0071488e-0c1a-4eb1-89dc-9e7020495825" providerId="AD" clId="Web-{215E9B91-4DCC-ED69-4E82-FE380A2A77E5}"/>
    <pc:docChg chg="modSld">
      <pc:chgData name="Conover, Adam J." userId="S::aconover@towson.edu::0071488e-0c1a-4eb1-89dc-9e7020495825" providerId="AD" clId="Web-{215E9B91-4DCC-ED69-4E82-FE380A2A77E5}" dt="2020-08-27T16:07:22.306" v="2"/>
      <pc:docMkLst>
        <pc:docMk/>
      </pc:docMkLst>
      <pc:sldChg chg="mod modShow">
        <pc:chgData name="Conover, Adam J." userId="S::aconover@towson.edu::0071488e-0c1a-4eb1-89dc-9e7020495825" providerId="AD" clId="Web-{215E9B91-4DCC-ED69-4E82-FE380A2A77E5}" dt="2020-08-27T16:07:22.306" v="2"/>
        <pc:sldMkLst>
          <pc:docMk/>
          <pc:sldMk cId="0" sldId="309"/>
        </pc:sldMkLst>
      </pc:sldChg>
    </pc:docChg>
  </pc:docChgLst>
  <pc:docChgLst>
    <pc:chgData name="Adam Conover" userId="0071488e-0c1a-4eb1-89dc-9e7020495825" providerId="ADAL" clId="{635125A1-ADBA-CD44-9851-0A10095C9ED4}"/>
    <pc:docChg chg="undo custSel delSld modSld">
      <pc:chgData name="Adam Conover" userId="0071488e-0c1a-4eb1-89dc-9e7020495825" providerId="ADAL" clId="{635125A1-ADBA-CD44-9851-0A10095C9ED4}" dt="2022-02-02T14:41:57.674" v="754" actId="1076"/>
      <pc:docMkLst>
        <pc:docMk/>
      </pc:docMkLst>
      <pc:sldChg chg="modSp">
        <pc:chgData name="Adam Conover" userId="0071488e-0c1a-4eb1-89dc-9e7020495825" providerId="ADAL" clId="{635125A1-ADBA-CD44-9851-0A10095C9ED4}" dt="2022-02-02T14:39:00.463" v="741" actId="1076"/>
        <pc:sldMkLst>
          <pc:docMk/>
          <pc:sldMk cId="0" sldId="261"/>
        </pc:sldMkLst>
        <pc:picChg chg="mod">
          <ac:chgData name="Adam Conover" userId="0071488e-0c1a-4eb1-89dc-9e7020495825" providerId="ADAL" clId="{635125A1-ADBA-CD44-9851-0A10095C9ED4}" dt="2022-02-02T14:39:00.463" v="741" actId="1076"/>
          <ac:picMkLst>
            <pc:docMk/>
            <pc:sldMk cId="0" sldId="261"/>
            <ac:picMk id="299012" creationId="{8456DC1C-594D-40F6-931B-5B9880417357}"/>
          </ac:picMkLst>
        </pc:picChg>
      </pc:sldChg>
      <pc:sldChg chg="del">
        <pc:chgData name="Adam Conover" userId="0071488e-0c1a-4eb1-89dc-9e7020495825" providerId="ADAL" clId="{635125A1-ADBA-CD44-9851-0A10095C9ED4}" dt="2022-02-02T14:40:04.536" v="742" actId="2696"/>
        <pc:sldMkLst>
          <pc:docMk/>
          <pc:sldMk cId="0" sldId="280"/>
        </pc:sldMkLst>
      </pc:sldChg>
      <pc:sldChg chg="modSp">
        <pc:chgData name="Adam Conover" userId="0071488e-0c1a-4eb1-89dc-9e7020495825" providerId="ADAL" clId="{635125A1-ADBA-CD44-9851-0A10095C9ED4}" dt="2022-02-02T14:41:57.674" v="754" actId="1076"/>
        <pc:sldMkLst>
          <pc:docMk/>
          <pc:sldMk cId="0" sldId="295"/>
        </pc:sldMkLst>
        <pc:spChg chg="mod">
          <ac:chgData name="Adam Conover" userId="0071488e-0c1a-4eb1-89dc-9e7020495825" providerId="ADAL" clId="{635125A1-ADBA-CD44-9851-0A10095C9ED4}" dt="2022-02-02T14:41:43.839" v="753" actId="20577"/>
          <ac:spMkLst>
            <pc:docMk/>
            <pc:sldMk cId="0" sldId="295"/>
            <ac:spMk id="343048" creationId="{7F5F0920-CC55-4F84-8FE9-709E18A909D9}"/>
          </ac:spMkLst>
        </pc:spChg>
        <pc:spChg chg="mod">
          <ac:chgData name="Adam Conover" userId="0071488e-0c1a-4eb1-89dc-9e7020495825" providerId="ADAL" clId="{635125A1-ADBA-CD44-9851-0A10095C9ED4}" dt="2022-02-02T14:41:39.193" v="751" actId="20577"/>
          <ac:spMkLst>
            <pc:docMk/>
            <pc:sldMk cId="0" sldId="295"/>
            <ac:spMk id="343052" creationId="{EC57114E-2292-48D9-A207-8052383FC768}"/>
          </ac:spMkLst>
        </pc:spChg>
        <pc:grpChg chg="mod">
          <ac:chgData name="Adam Conover" userId="0071488e-0c1a-4eb1-89dc-9e7020495825" providerId="ADAL" clId="{635125A1-ADBA-CD44-9851-0A10095C9ED4}" dt="2022-02-02T14:40:46.347" v="745" actId="1076"/>
          <ac:grpSpMkLst>
            <pc:docMk/>
            <pc:sldMk cId="0" sldId="295"/>
            <ac:grpSpMk id="343047" creationId="{DD5A2EE6-99E2-4F02-87DB-1F5AE78038C2}"/>
          </ac:grpSpMkLst>
        </pc:grpChg>
        <pc:grpChg chg="mod">
          <ac:chgData name="Adam Conover" userId="0071488e-0c1a-4eb1-89dc-9e7020495825" providerId="ADAL" clId="{635125A1-ADBA-CD44-9851-0A10095C9ED4}" dt="2022-02-02T14:41:57.674" v="754" actId="1076"/>
          <ac:grpSpMkLst>
            <pc:docMk/>
            <pc:sldMk cId="0" sldId="295"/>
            <ac:grpSpMk id="343051" creationId="{380E9CCD-80B0-45B3-B5B0-7495BC99B18A}"/>
          </ac:grpSpMkLst>
        </pc:grpChg>
      </pc:sldChg>
      <pc:sldChg chg="modSp">
        <pc:chgData name="Adam Conover" userId="0071488e-0c1a-4eb1-89dc-9e7020495825" providerId="ADAL" clId="{635125A1-ADBA-CD44-9851-0A10095C9ED4}" dt="2022-02-02T14:38:02.382" v="739" actId="1076"/>
        <pc:sldMkLst>
          <pc:docMk/>
          <pc:sldMk cId="0" sldId="309"/>
        </pc:sldMkLst>
        <pc:spChg chg="mod">
          <ac:chgData name="Adam Conover" userId="0071488e-0c1a-4eb1-89dc-9e7020495825" providerId="ADAL" clId="{635125A1-ADBA-CD44-9851-0A10095C9ED4}" dt="2022-02-02T14:21:14.268" v="377" actId="20577"/>
          <ac:spMkLst>
            <pc:docMk/>
            <pc:sldMk cId="0" sldId="309"/>
            <ac:spMk id="357378" creationId="{D75CA6DB-6A62-4009-A155-96EC9ED19AE3}"/>
          </ac:spMkLst>
        </pc:spChg>
        <pc:spChg chg="mod">
          <ac:chgData name="Adam Conover" userId="0071488e-0c1a-4eb1-89dc-9e7020495825" providerId="ADAL" clId="{635125A1-ADBA-CD44-9851-0A10095C9ED4}" dt="2022-02-02T14:38:02.382" v="739" actId="1076"/>
          <ac:spMkLst>
            <pc:docMk/>
            <pc:sldMk cId="0" sldId="309"/>
            <ac:spMk id="357379" creationId="{82DFB8F9-164A-40EB-A1D0-4FA113EEF304}"/>
          </ac:spMkLst>
        </pc:spChg>
      </pc:sldChg>
      <pc:sldChg chg="del">
        <pc:chgData name="Adam Conover" userId="0071488e-0c1a-4eb1-89dc-9e7020495825" providerId="ADAL" clId="{635125A1-ADBA-CD44-9851-0A10095C9ED4}" dt="2022-02-02T14:38:49.796" v="740" actId="2696"/>
        <pc:sldMkLst>
          <pc:docMk/>
          <pc:sldMk cId="0" sldId="31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C3C96555-95D4-48F4-9904-00B5FD2C6DAA}" type="datetimeFigureOut">
              <a:rPr lang="en-US" smtClean="0"/>
              <a:t>1/30/24</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BF3624D3-7667-416F-ADBC-493ADC12E5E3}" type="slidenum">
              <a:rPr lang="en-US" smtClean="0"/>
              <a:t>‹#›</a:t>
            </a:fld>
            <a:endParaRPr lang="en-US"/>
          </a:p>
        </p:txBody>
      </p:sp>
    </p:spTree>
    <p:extLst>
      <p:ext uri="{BB962C8B-B14F-4D97-AF65-F5344CB8AC3E}">
        <p14:creationId xmlns:p14="http://schemas.microsoft.com/office/powerpoint/2010/main" val="2946663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2F764A0-6A1D-44B2-AE4D-6630344C30A9}"/>
              </a:ext>
            </a:extLst>
          </p:cNvPr>
          <p:cNvSpPr>
            <a:spLocks noGrp="1" noChangeArrowheads="1"/>
          </p:cNvSpPr>
          <p:nvPr>
            <p:ph type="hdr" sz="quarter"/>
          </p:nvPr>
        </p:nvSpPr>
        <p:spPr bwMode="auto">
          <a:xfrm>
            <a:off x="0" y="0"/>
            <a:ext cx="4028440" cy="35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l">
              <a:defRPr sz="1200"/>
            </a:lvl1pPr>
          </a:lstStyle>
          <a:p>
            <a:endParaRPr lang="en-US" altLang="en-US"/>
          </a:p>
        </p:txBody>
      </p:sp>
      <p:sp>
        <p:nvSpPr>
          <p:cNvPr id="5123" name="Rectangle 3">
            <a:extLst>
              <a:ext uri="{FF2B5EF4-FFF2-40B4-BE49-F238E27FC236}">
                <a16:creationId xmlns:a16="http://schemas.microsoft.com/office/drawing/2014/main" id="{4012D172-2C2D-49C3-9218-E066EF941830}"/>
              </a:ext>
            </a:extLst>
          </p:cNvPr>
          <p:cNvSpPr>
            <a:spLocks noGrp="1" noChangeArrowheads="1"/>
          </p:cNvSpPr>
          <p:nvPr>
            <p:ph type="dt" idx="1"/>
          </p:nvPr>
        </p:nvSpPr>
        <p:spPr bwMode="auto">
          <a:xfrm>
            <a:off x="5265809" y="0"/>
            <a:ext cx="4028440" cy="35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endParaRPr lang="en-US" altLang="en-US"/>
          </a:p>
        </p:txBody>
      </p:sp>
      <p:sp>
        <p:nvSpPr>
          <p:cNvPr id="5124" name="Rectangle 4">
            <a:extLst>
              <a:ext uri="{FF2B5EF4-FFF2-40B4-BE49-F238E27FC236}">
                <a16:creationId xmlns:a16="http://schemas.microsoft.com/office/drawing/2014/main" id="{A9F7B07A-E957-47B6-9F53-EB015FF24B93}"/>
              </a:ext>
            </a:extLst>
          </p:cNvPr>
          <p:cNvSpPr>
            <a:spLocks noGrp="1" noRot="1" noChangeAspect="1" noChangeArrowheads="1" noTextEdit="1"/>
          </p:cNvSpPr>
          <p:nvPr>
            <p:ph type="sldImg" idx="2"/>
          </p:nvPr>
        </p:nvSpPr>
        <p:spPr bwMode="auto">
          <a:xfrm>
            <a:off x="2895600" y="525463"/>
            <a:ext cx="3505200" cy="26289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2EFB44D6-3F8C-465D-A3F4-EB3A3113D8BE}"/>
              </a:ext>
            </a:extLst>
          </p:cNvPr>
          <p:cNvSpPr>
            <a:spLocks noGrp="1" noChangeArrowheads="1"/>
          </p:cNvSpPr>
          <p:nvPr>
            <p:ph type="body" sz="quarter" idx="3"/>
          </p:nvPr>
        </p:nvSpPr>
        <p:spPr bwMode="auto">
          <a:xfrm>
            <a:off x="929640" y="3329940"/>
            <a:ext cx="7437120" cy="3154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6" name="Rectangle 6">
            <a:extLst>
              <a:ext uri="{FF2B5EF4-FFF2-40B4-BE49-F238E27FC236}">
                <a16:creationId xmlns:a16="http://schemas.microsoft.com/office/drawing/2014/main" id="{31FE1331-D001-4CF9-AB2D-53D3ED79EB83}"/>
              </a:ext>
            </a:extLst>
          </p:cNvPr>
          <p:cNvSpPr>
            <a:spLocks noGrp="1" noChangeArrowheads="1"/>
          </p:cNvSpPr>
          <p:nvPr>
            <p:ph type="ftr" sz="quarter" idx="4"/>
          </p:nvPr>
        </p:nvSpPr>
        <p:spPr bwMode="auto">
          <a:xfrm>
            <a:off x="0" y="6658664"/>
            <a:ext cx="4028440" cy="35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l">
              <a:defRPr sz="1200"/>
            </a:lvl1pPr>
          </a:lstStyle>
          <a:p>
            <a:endParaRPr lang="en-US" altLang="en-US"/>
          </a:p>
        </p:txBody>
      </p:sp>
      <p:sp>
        <p:nvSpPr>
          <p:cNvPr id="5127" name="Rectangle 7">
            <a:extLst>
              <a:ext uri="{FF2B5EF4-FFF2-40B4-BE49-F238E27FC236}">
                <a16:creationId xmlns:a16="http://schemas.microsoft.com/office/drawing/2014/main" id="{68FCB1A2-C94D-4DEC-A167-8922B9317222}"/>
              </a:ext>
            </a:extLst>
          </p:cNvPr>
          <p:cNvSpPr>
            <a:spLocks noGrp="1" noChangeArrowheads="1"/>
          </p:cNvSpPr>
          <p:nvPr>
            <p:ph type="sldNum" sz="quarter" idx="5"/>
          </p:nvPr>
        </p:nvSpPr>
        <p:spPr bwMode="auto">
          <a:xfrm>
            <a:off x="5265809" y="6658664"/>
            <a:ext cx="4028440" cy="35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fld id="{1BF365D2-8E67-43FE-AE76-AC0D7A1CB45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Hello everyone! Welcome to…. In this course, we will learn about something fascinating. In this course we will learn about computer science </a:t>
            </a:r>
            <a:r>
              <a:rPr lang="en-US" sz="1800" dirty="0">
                <a:solidFill>
                  <a:srgbClr val="000000"/>
                </a:solidFill>
                <a:effectLst/>
                <a:latin typeface="Times New Roman" panose="02020603050405020304" pitchFamily="18" charset="0"/>
                <a:ea typeface="Calibri" panose="020F0502020204030204" pitchFamily="34" charset="0"/>
              </a:rPr>
              <a:t>problem solving, algorithm development, and computer programming. Selected topics in computer science are introduced through programming projects using the Java programming language.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800" dirty="0">
              <a:solidFill>
                <a:srgbClr val="000000"/>
              </a:solidFill>
              <a:effectLst/>
              <a:latin typeface="Times New Roman" panose="02020603050405020304" pitchFamily="18" charset="0"/>
              <a:ea typeface="Calibri" panose="020F050202020403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t>Some of you might think, how is that fascinating? It is fascinating because </a:t>
            </a:r>
            <a:r>
              <a:rPr lang="en-US" sz="1800" dirty="0">
                <a:solidFill>
                  <a:srgbClr val="000000"/>
                </a:solidFill>
                <a:effectLst/>
                <a:latin typeface="Times New Roman" panose="02020603050405020304" pitchFamily="18" charset="0"/>
              </a:rPr>
              <a:t>we will learn how to program in Java with which we create and develop a lot of cool application and systems. So before we start learning Java programming let’s look at today’s agenda.</a:t>
            </a:r>
            <a:endParaRPr lang="en-US" sz="1800" dirty="0">
              <a:solidFill>
                <a:srgbClr val="000000"/>
              </a:solidFill>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1BF365D2-8E67-43FE-AE76-AC0D7A1CB457}" type="slidenum">
              <a:rPr lang="en-US" altLang="en-US" smtClean="0"/>
              <a:pPr/>
              <a:t>1</a:t>
            </a:fld>
            <a:endParaRPr lang="en-US" altLang="en-US"/>
          </a:p>
        </p:txBody>
      </p:sp>
    </p:spTree>
    <p:extLst>
      <p:ext uri="{BB962C8B-B14F-4D97-AF65-F5344CB8AC3E}">
        <p14:creationId xmlns:p14="http://schemas.microsoft.com/office/powerpoint/2010/main" val="3459550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a Java program You don’t have to understand everything here. It is just to give you an idea how a simple java program look like.</a:t>
            </a:r>
          </a:p>
        </p:txBody>
      </p:sp>
      <p:sp>
        <p:nvSpPr>
          <p:cNvPr id="4" name="Slide Number Placeholder 3"/>
          <p:cNvSpPr>
            <a:spLocks noGrp="1"/>
          </p:cNvSpPr>
          <p:nvPr>
            <p:ph type="sldNum" sz="quarter" idx="5"/>
          </p:nvPr>
        </p:nvSpPr>
        <p:spPr/>
        <p:txBody>
          <a:bodyPr/>
          <a:lstStyle/>
          <a:p>
            <a:fld id="{1BF365D2-8E67-43FE-AE76-AC0D7A1CB457}" type="slidenum">
              <a:rPr lang="en-US" altLang="en-US" smtClean="0"/>
              <a:pPr/>
              <a:t>14</a:t>
            </a:fld>
            <a:endParaRPr lang="en-US" altLang="en-US"/>
          </a:p>
        </p:txBody>
      </p:sp>
    </p:spTree>
    <p:extLst>
      <p:ext uri="{BB962C8B-B14F-4D97-AF65-F5344CB8AC3E}">
        <p14:creationId xmlns:p14="http://schemas.microsoft.com/office/powerpoint/2010/main" val="1626500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programs in java include a main method which is the entry point of a java program. This is where the execution begins.</a:t>
            </a:r>
          </a:p>
          <a:p>
            <a:endParaRPr lang="en-US" dirty="0"/>
          </a:p>
          <a:p>
            <a:r>
              <a:rPr lang="en-US" dirty="0"/>
              <a:t>Statements are specific commands and the building blocks of a program.</a:t>
            </a:r>
          </a:p>
        </p:txBody>
      </p:sp>
      <p:sp>
        <p:nvSpPr>
          <p:cNvPr id="4" name="Slide Number Placeholder 3"/>
          <p:cNvSpPr>
            <a:spLocks noGrp="1"/>
          </p:cNvSpPr>
          <p:nvPr>
            <p:ph type="sldNum" sz="quarter" idx="5"/>
          </p:nvPr>
        </p:nvSpPr>
        <p:spPr/>
        <p:txBody>
          <a:bodyPr/>
          <a:lstStyle/>
          <a:p>
            <a:fld id="{1BF365D2-8E67-43FE-AE76-AC0D7A1CB457}" type="slidenum">
              <a:rPr lang="en-US" altLang="en-US" smtClean="0"/>
              <a:pPr/>
              <a:t>15</a:t>
            </a:fld>
            <a:endParaRPr lang="en-US" altLang="en-US"/>
          </a:p>
        </p:txBody>
      </p:sp>
    </p:spTree>
    <p:extLst>
      <p:ext uri="{BB962C8B-B14F-4D97-AF65-F5344CB8AC3E}">
        <p14:creationId xmlns:p14="http://schemas.microsoft.com/office/powerpoint/2010/main" val="1095236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1BF365D2-8E67-43FE-AE76-AC0D7A1CB457}" type="slidenum">
              <a:rPr lang="en-US" altLang="en-US" smtClean="0"/>
              <a:pPr/>
              <a:t>18</a:t>
            </a:fld>
            <a:endParaRPr lang="en-US" altLang="en-US"/>
          </a:p>
        </p:txBody>
      </p:sp>
    </p:spTree>
    <p:extLst>
      <p:ext uri="{BB962C8B-B14F-4D97-AF65-F5344CB8AC3E}">
        <p14:creationId xmlns:p14="http://schemas.microsoft.com/office/powerpoint/2010/main" val="2338501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90FA81-107F-4162-8A26-2671AC9F893A}"/>
              </a:ext>
            </a:extLst>
          </p:cNvPr>
          <p:cNvSpPr>
            <a:spLocks noGrp="1" noChangeArrowheads="1"/>
          </p:cNvSpPr>
          <p:nvPr>
            <p:ph type="sldNum" sz="quarter" idx="5"/>
          </p:nvPr>
        </p:nvSpPr>
        <p:spPr>
          <a:ln/>
        </p:spPr>
        <p:txBody>
          <a:bodyPr/>
          <a:lstStyle/>
          <a:p>
            <a:fld id="{9D872F05-5A67-4BFA-8DE9-59388910BE19}" type="slidenum">
              <a:rPr lang="en-US" altLang="en-US"/>
              <a:pPr/>
              <a:t>19</a:t>
            </a:fld>
            <a:endParaRPr lang="en-US" altLang="en-US"/>
          </a:p>
        </p:txBody>
      </p:sp>
      <p:sp>
        <p:nvSpPr>
          <p:cNvPr id="309250" name="Text Box 2">
            <a:extLst>
              <a:ext uri="{FF2B5EF4-FFF2-40B4-BE49-F238E27FC236}">
                <a16:creationId xmlns:a16="http://schemas.microsoft.com/office/drawing/2014/main" id="{832CA486-1DEB-44D4-AAF7-81CFD53D7080}"/>
              </a:ext>
            </a:extLst>
          </p:cNvPr>
          <p:cNvSpPr txBox="1">
            <a:spLocks noChangeArrowheads="1"/>
          </p:cNvSpPr>
          <p:nvPr/>
        </p:nvSpPr>
        <p:spPr bwMode="auto">
          <a:xfrm>
            <a:off x="1549400" y="525780"/>
            <a:ext cx="6197600" cy="26289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3177" tIns="46589" rIns="93177" bIns="46589" anchor="ctr"/>
          <a:lstStyle/>
          <a:p>
            <a:endParaRPr lang="en-US"/>
          </a:p>
        </p:txBody>
      </p:sp>
      <p:sp>
        <p:nvSpPr>
          <p:cNvPr id="309251" name="Rectangle 3">
            <a:extLst>
              <a:ext uri="{FF2B5EF4-FFF2-40B4-BE49-F238E27FC236}">
                <a16:creationId xmlns:a16="http://schemas.microsoft.com/office/drawing/2014/main" id="{CA8A9680-7EFC-46C5-8B7A-B1FF13E5E258}"/>
              </a:ext>
            </a:extLst>
          </p:cNvPr>
          <p:cNvSpPr txBox="1">
            <a:spLocks noGrp="1" noChangeArrowheads="1"/>
          </p:cNvSpPr>
          <p:nvPr>
            <p:ph type="body"/>
          </p:nvPr>
        </p:nvSpPr>
        <p:spPr>
          <a:xfrm>
            <a:off x="1239521" y="3329940"/>
            <a:ext cx="6815209" cy="3154680"/>
          </a:xfrm>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71BDD69-9AA1-4DE2-8B4C-B6032B70F189}"/>
              </a:ext>
            </a:extLst>
          </p:cNvPr>
          <p:cNvSpPr>
            <a:spLocks noGrp="1" noChangeArrowheads="1"/>
          </p:cNvSpPr>
          <p:nvPr>
            <p:ph type="sldNum" sz="quarter" idx="5"/>
          </p:nvPr>
        </p:nvSpPr>
        <p:spPr>
          <a:ln/>
        </p:spPr>
        <p:txBody>
          <a:bodyPr/>
          <a:lstStyle/>
          <a:p>
            <a:fld id="{CC9BB778-AAAE-4765-B567-5FD499059598}" type="slidenum">
              <a:rPr lang="en-US" altLang="en-US"/>
              <a:pPr/>
              <a:t>28</a:t>
            </a:fld>
            <a:endParaRPr lang="en-US" altLang="en-US"/>
          </a:p>
        </p:txBody>
      </p:sp>
      <p:sp>
        <p:nvSpPr>
          <p:cNvPr id="320514" name="Text Box 2">
            <a:extLst>
              <a:ext uri="{FF2B5EF4-FFF2-40B4-BE49-F238E27FC236}">
                <a16:creationId xmlns:a16="http://schemas.microsoft.com/office/drawing/2014/main" id="{C5B0942A-311D-477F-BD34-F7B6D4FBA664}"/>
              </a:ext>
            </a:extLst>
          </p:cNvPr>
          <p:cNvSpPr txBox="1">
            <a:spLocks noChangeArrowheads="1"/>
          </p:cNvSpPr>
          <p:nvPr/>
        </p:nvSpPr>
        <p:spPr bwMode="auto">
          <a:xfrm>
            <a:off x="1549400" y="525780"/>
            <a:ext cx="6197600" cy="26289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3177" tIns="46589" rIns="93177" bIns="46589" anchor="ctr"/>
          <a:lstStyle/>
          <a:p>
            <a:endParaRPr lang="en-US"/>
          </a:p>
        </p:txBody>
      </p:sp>
      <p:sp>
        <p:nvSpPr>
          <p:cNvPr id="320515" name="Rectangle 3">
            <a:extLst>
              <a:ext uri="{FF2B5EF4-FFF2-40B4-BE49-F238E27FC236}">
                <a16:creationId xmlns:a16="http://schemas.microsoft.com/office/drawing/2014/main" id="{CC43E80B-2199-4477-BD4A-DA945AAD3A4B}"/>
              </a:ext>
            </a:extLst>
          </p:cNvPr>
          <p:cNvSpPr txBox="1">
            <a:spLocks noGrp="1" noChangeArrowheads="1"/>
          </p:cNvSpPr>
          <p:nvPr>
            <p:ph type="body"/>
          </p:nvPr>
        </p:nvSpPr>
        <p:spPr>
          <a:xfrm>
            <a:off x="1239521" y="3329940"/>
            <a:ext cx="6815209" cy="3154680"/>
          </a:xfrm>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3A4292E-632A-4C00-B3C2-EEE350FC6411}"/>
              </a:ext>
            </a:extLst>
          </p:cNvPr>
          <p:cNvSpPr>
            <a:spLocks noGrp="1" noChangeArrowheads="1"/>
          </p:cNvSpPr>
          <p:nvPr>
            <p:ph type="sldNum" sz="quarter" idx="5"/>
          </p:nvPr>
        </p:nvSpPr>
        <p:spPr>
          <a:ln/>
        </p:spPr>
        <p:txBody>
          <a:bodyPr/>
          <a:lstStyle/>
          <a:p>
            <a:fld id="{023AA3D7-6CC9-4218-84F8-F2E5C50B7F9E}" type="slidenum">
              <a:rPr lang="en-US" altLang="en-US"/>
              <a:pPr/>
              <a:t>29</a:t>
            </a:fld>
            <a:endParaRPr lang="en-US" altLang="en-US"/>
          </a:p>
        </p:txBody>
      </p:sp>
      <p:sp>
        <p:nvSpPr>
          <p:cNvPr id="322562" name="Text Box 2">
            <a:extLst>
              <a:ext uri="{FF2B5EF4-FFF2-40B4-BE49-F238E27FC236}">
                <a16:creationId xmlns:a16="http://schemas.microsoft.com/office/drawing/2014/main" id="{2B578E9E-80E5-4F9E-AAC2-3C93CCC1B3F3}"/>
              </a:ext>
            </a:extLst>
          </p:cNvPr>
          <p:cNvSpPr txBox="1">
            <a:spLocks noChangeArrowheads="1"/>
          </p:cNvSpPr>
          <p:nvPr/>
        </p:nvSpPr>
        <p:spPr bwMode="auto">
          <a:xfrm>
            <a:off x="1549400" y="525780"/>
            <a:ext cx="6197600" cy="26289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3177" tIns="46589" rIns="93177" bIns="46589" anchor="ctr"/>
          <a:lstStyle/>
          <a:p>
            <a:endParaRPr lang="en-US"/>
          </a:p>
        </p:txBody>
      </p:sp>
      <p:sp>
        <p:nvSpPr>
          <p:cNvPr id="322563" name="Rectangle 3">
            <a:extLst>
              <a:ext uri="{FF2B5EF4-FFF2-40B4-BE49-F238E27FC236}">
                <a16:creationId xmlns:a16="http://schemas.microsoft.com/office/drawing/2014/main" id="{93AA0DFD-4DCE-4BE2-BEB9-25EDE1E5B328}"/>
              </a:ext>
            </a:extLst>
          </p:cNvPr>
          <p:cNvSpPr txBox="1">
            <a:spLocks noGrp="1" noChangeArrowheads="1"/>
          </p:cNvSpPr>
          <p:nvPr>
            <p:ph type="body"/>
          </p:nvPr>
        </p:nvSpPr>
        <p:spPr>
          <a:xfrm>
            <a:off x="1239521" y="3329940"/>
            <a:ext cx="6815209" cy="3154680"/>
          </a:xfrm>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AA736E9-2734-424C-B605-AC2F1438E6F1}"/>
              </a:ext>
            </a:extLst>
          </p:cNvPr>
          <p:cNvSpPr>
            <a:spLocks noGrp="1" noChangeArrowheads="1"/>
          </p:cNvSpPr>
          <p:nvPr>
            <p:ph type="sldNum" sz="quarter" idx="5"/>
          </p:nvPr>
        </p:nvSpPr>
        <p:spPr>
          <a:ln/>
        </p:spPr>
        <p:txBody>
          <a:bodyPr/>
          <a:lstStyle/>
          <a:p>
            <a:fld id="{964828FF-7906-45FC-83E0-C130FB4BEB2C}" type="slidenum">
              <a:rPr lang="en-US" altLang="en-US"/>
              <a:pPr/>
              <a:t>31</a:t>
            </a:fld>
            <a:endParaRPr lang="en-US" altLang="en-US"/>
          </a:p>
        </p:txBody>
      </p:sp>
      <p:sp>
        <p:nvSpPr>
          <p:cNvPr id="327682" name="Text Box 2">
            <a:extLst>
              <a:ext uri="{FF2B5EF4-FFF2-40B4-BE49-F238E27FC236}">
                <a16:creationId xmlns:a16="http://schemas.microsoft.com/office/drawing/2014/main" id="{0F42D584-45AA-4BB1-A16D-DF101C2BBEC4}"/>
              </a:ext>
            </a:extLst>
          </p:cNvPr>
          <p:cNvSpPr txBox="1">
            <a:spLocks noChangeArrowheads="1"/>
          </p:cNvSpPr>
          <p:nvPr/>
        </p:nvSpPr>
        <p:spPr bwMode="auto">
          <a:xfrm>
            <a:off x="1549400" y="525780"/>
            <a:ext cx="6197600" cy="26289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3177" tIns="46589" rIns="93177" bIns="46589" anchor="ctr"/>
          <a:lstStyle/>
          <a:p>
            <a:endParaRPr lang="en-US"/>
          </a:p>
        </p:txBody>
      </p:sp>
      <p:sp>
        <p:nvSpPr>
          <p:cNvPr id="327683" name="Rectangle 3">
            <a:extLst>
              <a:ext uri="{FF2B5EF4-FFF2-40B4-BE49-F238E27FC236}">
                <a16:creationId xmlns:a16="http://schemas.microsoft.com/office/drawing/2014/main" id="{129C81CE-3861-4A85-8860-F402DC230BA5}"/>
              </a:ext>
            </a:extLst>
          </p:cNvPr>
          <p:cNvSpPr txBox="1">
            <a:spLocks noGrp="1" noChangeArrowheads="1"/>
          </p:cNvSpPr>
          <p:nvPr>
            <p:ph type="body"/>
          </p:nvPr>
        </p:nvSpPr>
        <p:spPr>
          <a:xfrm>
            <a:off x="1239521" y="3329940"/>
            <a:ext cx="6815209" cy="3154680"/>
          </a:xfrm>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D1702F3-D47F-4068-8876-046899C087B9}"/>
              </a:ext>
            </a:extLst>
          </p:cNvPr>
          <p:cNvSpPr>
            <a:spLocks noGrp="1" noChangeArrowheads="1"/>
          </p:cNvSpPr>
          <p:nvPr>
            <p:ph type="sldNum" sz="quarter" idx="5"/>
          </p:nvPr>
        </p:nvSpPr>
        <p:spPr>
          <a:ln/>
        </p:spPr>
        <p:txBody>
          <a:bodyPr/>
          <a:lstStyle/>
          <a:p>
            <a:fld id="{06B015B9-7A86-4306-9ACE-D0A285B93541}" type="slidenum">
              <a:rPr lang="en-US" altLang="en-US"/>
              <a:pPr/>
              <a:t>33</a:t>
            </a:fld>
            <a:endParaRPr lang="en-US" altLang="en-US"/>
          </a:p>
        </p:txBody>
      </p:sp>
      <p:sp>
        <p:nvSpPr>
          <p:cNvPr id="330754" name="Text Box 2">
            <a:extLst>
              <a:ext uri="{FF2B5EF4-FFF2-40B4-BE49-F238E27FC236}">
                <a16:creationId xmlns:a16="http://schemas.microsoft.com/office/drawing/2014/main" id="{8EFC5E5B-06E2-462F-A762-5F1070C3D4D7}"/>
              </a:ext>
            </a:extLst>
          </p:cNvPr>
          <p:cNvSpPr txBox="1">
            <a:spLocks noChangeArrowheads="1"/>
          </p:cNvSpPr>
          <p:nvPr/>
        </p:nvSpPr>
        <p:spPr bwMode="auto">
          <a:xfrm>
            <a:off x="1549400" y="525780"/>
            <a:ext cx="6197600" cy="26289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3177" tIns="46589" rIns="93177" bIns="46589" anchor="ctr"/>
          <a:lstStyle/>
          <a:p>
            <a:endParaRPr lang="en-US"/>
          </a:p>
        </p:txBody>
      </p:sp>
      <p:sp>
        <p:nvSpPr>
          <p:cNvPr id="330755" name="Rectangle 3">
            <a:extLst>
              <a:ext uri="{FF2B5EF4-FFF2-40B4-BE49-F238E27FC236}">
                <a16:creationId xmlns:a16="http://schemas.microsoft.com/office/drawing/2014/main" id="{D1029A58-30B1-4185-85E8-D2CE6AE0835F}"/>
              </a:ext>
            </a:extLst>
          </p:cNvPr>
          <p:cNvSpPr txBox="1">
            <a:spLocks noGrp="1" noChangeArrowheads="1"/>
          </p:cNvSpPr>
          <p:nvPr>
            <p:ph type="body"/>
          </p:nvPr>
        </p:nvSpPr>
        <p:spPr>
          <a:xfrm>
            <a:off x="1239521" y="3329940"/>
            <a:ext cx="6815209" cy="3154680"/>
          </a:xfrm>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34299D-FC50-4F79-BE6D-FB926AE4B805}"/>
              </a:ext>
            </a:extLst>
          </p:cNvPr>
          <p:cNvSpPr>
            <a:spLocks noGrp="1" noChangeArrowheads="1"/>
          </p:cNvSpPr>
          <p:nvPr>
            <p:ph type="sldNum" sz="quarter" idx="5"/>
          </p:nvPr>
        </p:nvSpPr>
        <p:spPr>
          <a:ln/>
        </p:spPr>
        <p:txBody>
          <a:bodyPr/>
          <a:lstStyle/>
          <a:p>
            <a:fld id="{EBFE6B98-1F90-4913-AE82-42AB6DABB953}" type="slidenum">
              <a:rPr lang="en-US" altLang="en-US"/>
              <a:pPr/>
              <a:t>35</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86640C-6091-4CBD-81FD-F3866639D830}"/>
              </a:ext>
            </a:extLst>
          </p:cNvPr>
          <p:cNvSpPr>
            <a:spLocks noGrp="1" noChangeArrowheads="1"/>
          </p:cNvSpPr>
          <p:nvPr>
            <p:ph type="sldNum" sz="quarter" idx="5"/>
          </p:nvPr>
        </p:nvSpPr>
        <p:spPr>
          <a:ln/>
        </p:spPr>
        <p:txBody>
          <a:bodyPr/>
          <a:lstStyle/>
          <a:p>
            <a:fld id="{79A7F11C-A01A-4BE3-9DE5-D175F08AA236}" type="slidenum">
              <a:rPr lang="en-US" altLang="en-US"/>
              <a:pPr/>
              <a:t>36</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we will get introduced to each other, to the course. First we will introduce  ourselves and then I will talk about the syllabus and the other course policies. In then we will start learning about Java!</a:t>
            </a:r>
          </a:p>
        </p:txBody>
      </p:sp>
      <p:sp>
        <p:nvSpPr>
          <p:cNvPr id="4" name="Slide Number Placeholder 3"/>
          <p:cNvSpPr>
            <a:spLocks noGrp="1"/>
          </p:cNvSpPr>
          <p:nvPr>
            <p:ph type="sldNum" sz="quarter" idx="5"/>
          </p:nvPr>
        </p:nvSpPr>
        <p:spPr/>
        <p:txBody>
          <a:bodyPr/>
          <a:lstStyle/>
          <a:p>
            <a:fld id="{1BF365D2-8E67-43FE-AE76-AC0D7A1CB457}" type="slidenum">
              <a:rPr lang="en-US" altLang="en-US" smtClean="0"/>
              <a:pPr/>
              <a:t>2</a:t>
            </a:fld>
            <a:endParaRPr lang="en-US" altLang="en-US"/>
          </a:p>
        </p:txBody>
      </p:sp>
    </p:spTree>
    <p:extLst>
      <p:ext uri="{BB962C8B-B14F-4D97-AF65-F5344CB8AC3E}">
        <p14:creationId xmlns:p14="http://schemas.microsoft.com/office/powerpoint/2010/main" val="1118936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49C407-4324-4122-A4A6-D506C0EE46BE}"/>
              </a:ext>
            </a:extLst>
          </p:cNvPr>
          <p:cNvSpPr>
            <a:spLocks noGrp="1" noChangeArrowheads="1"/>
          </p:cNvSpPr>
          <p:nvPr>
            <p:ph type="sldNum" sz="quarter" idx="5"/>
          </p:nvPr>
        </p:nvSpPr>
        <p:spPr>
          <a:ln/>
        </p:spPr>
        <p:txBody>
          <a:bodyPr/>
          <a:lstStyle/>
          <a:p>
            <a:fld id="{5668A411-40E3-4E8B-9A7B-0BD382687733}" type="slidenum">
              <a:rPr lang="en-US" altLang="en-US"/>
              <a:pPr/>
              <a:t>38</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91D5AC3-3E23-4E2B-A3B8-B794B92ECE25}"/>
              </a:ext>
            </a:extLst>
          </p:cNvPr>
          <p:cNvSpPr>
            <a:spLocks noGrp="1" noChangeArrowheads="1"/>
          </p:cNvSpPr>
          <p:nvPr>
            <p:ph type="sldNum" sz="quarter" idx="5"/>
          </p:nvPr>
        </p:nvSpPr>
        <p:spPr>
          <a:ln/>
        </p:spPr>
        <p:txBody>
          <a:bodyPr/>
          <a:lstStyle/>
          <a:p>
            <a:fld id="{8CD4C954-26A3-4B23-AB7A-839797EA505B}" type="slidenum">
              <a:rPr lang="en-US" altLang="en-US"/>
              <a:pPr/>
              <a:t>39</a:t>
            </a:fld>
            <a:endParaRPr lang="en-US" altLang="en-US"/>
          </a:p>
        </p:txBody>
      </p:sp>
      <p:sp>
        <p:nvSpPr>
          <p:cNvPr id="337922" name="Text Box 2">
            <a:extLst>
              <a:ext uri="{FF2B5EF4-FFF2-40B4-BE49-F238E27FC236}">
                <a16:creationId xmlns:a16="http://schemas.microsoft.com/office/drawing/2014/main" id="{9E73174F-FE6E-4D1F-AF32-B14D3E8B2734}"/>
              </a:ext>
            </a:extLst>
          </p:cNvPr>
          <p:cNvSpPr txBox="1">
            <a:spLocks noChangeArrowheads="1"/>
          </p:cNvSpPr>
          <p:nvPr/>
        </p:nvSpPr>
        <p:spPr bwMode="auto">
          <a:xfrm>
            <a:off x="1549400" y="525780"/>
            <a:ext cx="6197600" cy="26289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3177" tIns="46589" rIns="93177" bIns="46589" anchor="ctr"/>
          <a:lstStyle/>
          <a:p>
            <a:endParaRPr lang="en-US"/>
          </a:p>
        </p:txBody>
      </p:sp>
      <p:sp>
        <p:nvSpPr>
          <p:cNvPr id="337923" name="Rectangle 3">
            <a:extLst>
              <a:ext uri="{FF2B5EF4-FFF2-40B4-BE49-F238E27FC236}">
                <a16:creationId xmlns:a16="http://schemas.microsoft.com/office/drawing/2014/main" id="{251E882F-4776-48E7-BE71-1F5EE1620C6F}"/>
              </a:ext>
            </a:extLst>
          </p:cNvPr>
          <p:cNvSpPr txBox="1">
            <a:spLocks noGrp="1" noChangeArrowheads="1"/>
          </p:cNvSpPr>
          <p:nvPr>
            <p:ph type="body"/>
          </p:nvPr>
        </p:nvSpPr>
        <p:spPr>
          <a:xfrm>
            <a:off x="1239521" y="3329940"/>
            <a:ext cx="6815209" cy="3154680"/>
          </a:xfrm>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603AE7-76D6-41B6-8919-528B1517F092}"/>
              </a:ext>
            </a:extLst>
          </p:cNvPr>
          <p:cNvSpPr>
            <a:spLocks noGrp="1" noChangeArrowheads="1"/>
          </p:cNvSpPr>
          <p:nvPr>
            <p:ph type="sldNum" sz="quarter" idx="5"/>
          </p:nvPr>
        </p:nvSpPr>
        <p:spPr>
          <a:ln/>
        </p:spPr>
        <p:txBody>
          <a:bodyPr/>
          <a:lstStyle/>
          <a:p>
            <a:fld id="{634312CD-C82F-4592-8954-BF760CC0C631}" type="slidenum">
              <a:rPr lang="en-US" altLang="en-US"/>
              <a:pPr/>
              <a:t>40</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872E136-131A-4518-B6EF-8438A9BD4168}"/>
              </a:ext>
            </a:extLst>
          </p:cNvPr>
          <p:cNvSpPr>
            <a:spLocks noGrp="1" noChangeArrowheads="1"/>
          </p:cNvSpPr>
          <p:nvPr>
            <p:ph type="sldNum" sz="quarter" idx="5"/>
          </p:nvPr>
        </p:nvSpPr>
        <p:spPr>
          <a:ln/>
        </p:spPr>
        <p:txBody>
          <a:bodyPr/>
          <a:lstStyle/>
          <a:p>
            <a:fld id="{BD49EFE0-402D-4817-9049-8708E7B9103F}" type="slidenum">
              <a:rPr lang="en-US" altLang="en-US"/>
              <a:pPr/>
              <a:t>42</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9356DED-A0B6-4D03-8C29-312EC39C5E8B}"/>
              </a:ext>
            </a:extLst>
          </p:cNvPr>
          <p:cNvSpPr>
            <a:spLocks noGrp="1" noChangeArrowheads="1"/>
          </p:cNvSpPr>
          <p:nvPr>
            <p:ph type="sldNum" sz="quarter" idx="5"/>
          </p:nvPr>
        </p:nvSpPr>
        <p:spPr>
          <a:ln/>
        </p:spPr>
        <p:txBody>
          <a:bodyPr/>
          <a:lstStyle/>
          <a:p>
            <a:fld id="{AC1A5F33-C546-4A50-AF88-C5B6D0558FB5}" type="slidenum">
              <a:rPr lang="en-US" altLang="en-US"/>
              <a:pPr/>
              <a:t>43</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0B97D6-A7CE-486C-A41B-76AC7E381179}"/>
              </a:ext>
            </a:extLst>
          </p:cNvPr>
          <p:cNvSpPr>
            <a:spLocks noGrp="1" noChangeArrowheads="1"/>
          </p:cNvSpPr>
          <p:nvPr>
            <p:ph type="sldNum" sz="quarter" idx="5"/>
          </p:nvPr>
        </p:nvSpPr>
        <p:spPr>
          <a:ln/>
        </p:spPr>
        <p:txBody>
          <a:bodyPr/>
          <a:lstStyle/>
          <a:p>
            <a:fld id="{0972070C-02A5-4C21-A936-0CB4E616BC74}" type="slidenum">
              <a:rPr lang="en-US" altLang="en-US"/>
              <a:pPr/>
              <a:t>44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call me Dr. Rezwana or Professor rezwana.</a:t>
            </a:r>
          </a:p>
        </p:txBody>
      </p:sp>
      <p:sp>
        <p:nvSpPr>
          <p:cNvPr id="4" name="Slide Number Placeholder 3"/>
          <p:cNvSpPr>
            <a:spLocks noGrp="1"/>
          </p:cNvSpPr>
          <p:nvPr>
            <p:ph type="sldNum" sz="quarter" idx="5"/>
          </p:nvPr>
        </p:nvSpPr>
        <p:spPr/>
        <p:txBody>
          <a:bodyPr/>
          <a:lstStyle/>
          <a:p>
            <a:fld id="{1BF365D2-8E67-43FE-AE76-AC0D7A1CB457}" type="slidenum">
              <a:rPr lang="en-US" altLang="en-US" smtClean="0"/>
              <a:pPr/>
              <a:t>3</a:t>
            </a:fld>
            <a:endParaRPr lang="en-US" altLang="en-US"/>
          </a:p>
        </p:txBody>
      </p:sp>
    </p:spTree>
    <p:extLst>
      <p:ext uri="{BB962C8B-B14F-4D97-AF65-F5344CB8AC3E}">
        <p14:creationId xmlns:p14="http://schemas.microsoft.com/office/powerpoint/2010/main" val="2604732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want to hear from you! So everyone will introduce themselves by telling their name, which semester you are in and whether you have any programming experience with JAVA.</a:t>
            </a:r>
          </a:p>
        </p:txBody>
      </p:sp>
      <p:sp>
        <p:nvSpPr>
          <p:cNvPr id="4" name="Slide Number Placeholder 3"/>
          <p:cNvSpPr>
            <a:spLocks noGrp="1"/>
          </p:cNvSpPr>
          <p:nvPr>
            <p:ph type="sldNum" sz="quarter" idx="5"/>
          </p:nvPr>
        </p:nvSpPr>
        <p:spPr/>
        <p:txBody>
          <a:bodyPr/>
          <a:lstStyle/>
          <a:p>
            <a:fld id="{1BF365D2-8E67-43FE-AE76-AC0D7A1CB457}" type="slidenum">
              <a:rPr lang="en-US" altLang="en-US" smtClean="0"/>
              <a:pPr/>
              <a:t>4</a:t>
            </a:fld>
            <a:endParaRPr lang="en-US" altLang="en-US"/>
          </a:p>
        </p:txBody>
      </p:sp>
    </p:spTree>
    <p:extLst>
      <p:ext uri="{BB962C8B-B14F-4D97-AF65-F5344CB8AC3E}">
        <p14:creationId xmlns:p14="http://schemas.microsoft.com/office/powerpoint/2010/main" val="398382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again want to clarify the class and lab schedule for this course.</a:t>
            </a:r>
          </a:p>
        </p:txBody>
      </p:sp>
      <p:sp>
        <p:nvSpPr>
          <p:cNvPr id="4" name="Slide Number Placeholder 3"/>
          <p:cNvSpPr>
            <a:spLocks noGrp="1"/>
          </p:cNvSpPr>
          <p:nvPr>
            <p:ph type="sldNum" sz="quarter" idx="5"/>
          </p:nvPr>
        </p:nvSpPr>
        <p:spPr/>
        <p:txBody>
          <a:bodyPr/>
          <a:lstStyle/>
          <a:p>
            <a:fld id="{1BF365D2-8E67-43FE-AE76-AC0D7A1CB457}" type="slidenum">
              <a:rPr lang="en-US" altLang="en-US" smtClean="0"/>
              <a:pPr/>
              <a:t>5</a:t>
            </a:fld>
            <a:endParaRPr lang="en-US" altLang="en-US"/>
          </a:p>
        </p:txBody>
      </p:sp>
    </p:spTree>
    <p:extLst>
      <p:ext uri="{BB962C8B-B14F-4D97-AF65-F5344CB8AC3E}">
        <p14:creationId xmlns:p14="http://schemas.microsoft.com/office/powerpoint/2010/main" val="1822439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dive into the world of Java programming! We will give you a lecture first and then we will have a short quiz.</a:t>
            </a:r>
          </a:p>
        </p:txBody>
      </p:sp>
      <p:sp>
        <p:nvSpPr>
          <p:cNvPr id="4" name="Slide Number Placeholder 3"/>
          <p:cNvSpPr>
            <a:spLocks noGrp="1"/>
          </p:cNvSpPr>
          <p:nvPr>
            <p:ph type="sldNum" sz="quarter" idx="5"/>
          </p:nvPr>
        </p:nvSpPr>
        <p:spPr/>
        <p:txBody>
          <a:bodyPr/>
          <a:lstStyle/>
          <a:p>
            <a:fld id="{1BF365D2-8E67-43FE-AE76-AC0D7A1CB457}" type="slidenum">
              <a:rPr lang="en-US" altLang="en-US" smtClean="0"/>
              <a:pPr/>
              <a:t>8</a:t>
            </a:fld>
            <a:endParaRPr lang="en-US" altLang="en-US"/>
          </a:p>
        </p:txBody>
      </p:sp>
    </p:spTree>
    <p:extLst>
      <p:ext uri="{BB962C8B-B14F-4D97-AF65-F5344CB8AC3E}">
        <p14:creationId xmlns:p14="http://schemas.microsoft.com/office/powerpoint/2010/main" val="1399367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we will start the first chapter of the book, introduction to Java programming. </a:t>
            </a:r>
          </a:p>
        </p:txBody>
      </p:sp>
      <p:sp>
        <p:nvSpPr>
          <p:cNvPr id="4" name="Slide Number Placeholder 3"/>
          <p:cNvSpPr>
            <a:spLocks noGrp="1"/>
          </p:cNvSpPr>
          <p:nvPr>
            <p:ph type="sldNum" sz="quarter" idx="5"/>
          </p:nvPr>
        </p:nvSpPr>
        <p:spPr/>
        <p:txBody>
          <a:bodyPr/>
          <a:lstStyle/>
          <a:p>
            <a:fld id="{1BF365D2-8E67-43FE-AE76-AC0D7A1CB457}" type="slidenum">
              <a:rPr lang="en-US" altLang="en-US" smtClean="0"/>
              <a:pPr/>
              <a:t>9</a:t>
            </a:fld>
            <a:endParaRPr lang="en-US" altLang="en-US"/>
          </a:p>
        </p:txBody>
      </p:sp>
    </p:spTree>
    <p:extLst>
      <p:ext uri="{BB962C8B-B14F-4D97-AF65-F5344CB8AC3E}">
        <p14:creationId xmlns:p14="http://schemas.microsoft.com/office/powerpoint/2010/main" val="2868521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some of you already know, the process or the steps   of programming. </a:t>
            </a:r>
          </a:p>
          <a:p>
            <a:endParaRPr lang="en-US" dirty="0"/>
          </a:p>
          <a:p>
            <a:r>
              <a:rPr lang="en-US" dirty="0"/>
              <a:t>First you write the code</a:t>
            </a:r>
          </a:p>
          <a:p>
            <a:endParaRPr lang="en-US" dirty="0"/>
          </a:p>
          <a:p>
            <a:r>
              <a:rPr lang="en-US" dirty="0"/>
              <a:t>The you compile the written code and compiling translate a program from one language to another. In many cases compiling a code translate a high level program to machine language,. However for Java, compiling translate it into byte code. Java compiler </a:t>
            </a:r>
            <a:r>
              <a:rPr lang="en-GB" altLang="en-US" dirty="0">
                <a:latin typeface="Arial" panose="020B0604020202020204" pitchFamily="34" charset="0"/>
                <a:cs typeface="Arial" panose="020B0604020202020204" pitchFamily="34" charset="0"/>
              </a:rPr>
              <a:t>converts your code into a format named </a:t>
            </a:r>
            <a:r>
              <a:rPr lang="en-GB" altLang="en-US" i="1" dirty="0">
                <a:latin typeface="Arial" panose="020B0604020202020204" pitchFamily="34" charset="0"/>
                <a:cs typeface="Arial" panose="020B0604020202020204" pitchFamily="34" charset="0"/>
              </a:rPr>
              <a:t>byte code</a:t>
            </a:r>
            <a:r>
              <a:rPr lang="en-GB" altLang="en-US" dirty="0">
                <a:latin typeface="Arial" panose="020B0604020202020204" pitchFamily="34" charset="0"/>
                <a:cs typeface="Arial" panose="020B0604020202020204" pitchFamily="34" charset="0"/>
              </a:rPr>
              <a:t> close to machine language but not as low level , that runs on many computer types. </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Then you run the code.</a:t>
            </a:r>
            <a:endParaRPr lang="en-US" dirty="0"/>
          </a:p>
        </p:txBody>
      </p:sp>
      <p:sp>
        <p:nvSpPr>
          <p:cNvPr id="4" name="Slide Number Placeholder 3"/>
          <p:cNvSpPr>
            <a:spLocks noGrp="1"/>
          </p:cNvSpPr>
          <p:nvPr>
            <p:ph type="sldNum" sz="quarter" idx="5"/>
          </p:nvPr>
        </p:nvSpPr>
        <p:spPr/>
        <p:txBody>
          <a:bodyPr/>
          <a:lstStyle/>
          <a:p>
            <a:fld id="{1BF365D2-8E67-43FE-AE76-AC0D7A1CB457}" type="slidenum">
              <a:rPr lang="en-US" altLang="en-US" smtClean="0"/>
              <a:pPr/>
              <a:t>11</a:t>
            </a:fld>
            <a:endParaRPr lang="en-US" altLang="en-US"/>
          </a:p>
        </p:txBody>
      </p:sp>
    </p:spTree>
    <p:extLst>
      <p:ext uri="{BB962C8B-B14F-4D97-AF65-F5344CB8AC3E}">
        <p14:creationId xmlns:p14="http://schemas.microsoft.com/office/powerpoint/2010/main" val="3318946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a more visual process of running a program in Java,</a:t>
            </a:r>
          </a:p>
          <a:p>
            <a:endParaRPr lang="en-US" dirty="0"/>
          </a:p>
          <a:p>
            <a:r>
              <a:rPr lang="en-US" dirty="0"/>
              <a:t>An early slogan for the Java language is…</a:t>
            </a:r>
          </a:p>
          <a:p>
            <a:endParaRPr lang="en-US" dirty="0"/>
          </a:p>
          <a:p>
            <a:r>
              <a:rPr lang="en-US" dirty="0"/>
              <a:t>Because for many of the early programming languages are not platform independent. Meaning, one executable   program that is executable in one platform or machine might not run in another platform like a n operating system or another machine. And that’s because many of these programs are compiled from high level language to machine language. Directly unlike Java where the program first gets translated into byte code and then JVM can execute that in any platform.</a:t>
            </a:r>
          </a:p>
        </p:txBody>
      </p:sp>
      <p:sp>
        <p:nvSpPr>
          <p:cNvPr id="4" name="Slide Number Placeholder 3"/>
          <p:cNvSpPr>
            <a:spLocks noGrp="1"/>
          </p:cNvSpPr>
          <p:nvPr>
            <p:ph type="sldNum" sz="quarter" idx="5"/>
          </p:nvPr>
        </p:nvSpPr>
        <p:spPr/>
        <p:txBody>
          <a:bodyPr/>
          <a:lstStyle/>
          <a:p>
            <a:fld id="{1BF365D2-8E67-43FE-AE76-AC0D7A1CB457}" type="slidenum">
              <a:rPr lang="en-US" altLang="en-US" smtClean="0"/>
              <a:pPr/>
              <a:t>12</a:t>
            </a:fld>
            <a:endParaRPr lang="en-US" altLang="en-US"/>
          </a:p>
        </p:txBody>
      </p:sp>
    </p:spTree>
    <p:extLst>
      <p:ext uri="{BB962C8B-B14F-4D97-AF65-F5344CB8AC3E}">
        <p14:creationId xmlns:p14="http://schemas.microsoft.com/office/powerpoint/2010/main" val="3836544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4" name="AutoShape 3">
            <a:extLst>
              <a:ext uri="{FF2B5EF4-FFF2-40B4-BE49-F238E27FC236}">
                <a16:creationId xmlns:a16="http://schemas.microsoft.com/office/drawing/2014/main" id="{14953D69-9D88-4BD4-B025-CB61D7CC4FC7}"/>
              </a:ext>
            </a:extLst>
          </p:cNvPr>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algn="l" defTabSz="457200">
              <a:defRPr>
                <a:solidFill>
                  <a:schemeClr val="tx1"/>
                </a:solidFill>
                <a:latin typeface="Arial" panose="020B0604020202020204" pitchFamily="34" charset="0"/>
              </a:defRPr>
            </a:lvl1pPr>
            <a:lvl2pPr marL="742950" indent="-285750" algn="l" defTabSz="457200">
              <a:defRPr>
                <a:solidFill>
                  <a:schemeClr val="tx1"/>
                </a:solidFill>
                <a:latin typeface="Arial" panose="020B0604020202020204" pitchFamily="34" charset="0"/>
              </a:defRPr>
            </a:lvl2pPr>
            <a:lvl3pPr marL="1143000" indent="-228600" algn="l" defTabSz="457200">
              <a:defRPr>
                <a:solidFill>
                  <a:schemeClr val="tx1"/>
                </a:solidFill>
                <a:latin typeface="Arial" panose="020B0604020202020204" pitchFamily="34" charset="0"/>
              </a:defRPr>
            </a:lvl3pPr>
            <a:lvl4pPr marL="1598613" indent="-227013" algn="l" defTabSz="457200">
              <a:defRPr>
                <a:solidFill>
                  <a:schemeClr val="tx1"/>
                </a:solidFill>
                <a:latin typeface="Arial" panose="020B0604020202020204" pitchFamily="34" charset="0"/>
              </a:defRPr>
            </a:lvl4pPr>
            <a:lvl5pPr marL="2057400" indent="-228600" algn="l"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nSpc>
                <a:spcPct val="93000"/>
              </a:lnSpc>
              <a:buClr>
                <a:srgbClr val="000000"/>
              </a:buClr>
              <a:buSzPct val="100000"/>
              <a:buFont typeface="Andale Mono" pitchFamily="1" charset="0"/>
              <a:buNone/>
            </a:pPr>
            <a:endParaRPr lang="en-US" altLang="en-US">
              <a:latin typeface="Tahoma" panose="020B0604030504040204" pitchFamily="34" charset="0"/>
              <a:cs typeface="Arial" panose="020B0604020202020204" pitchFamily="34" charset="0"/>
            </a:endParaRPr>
          </a:p>
        </p:txBody>
      </p:sp>
      <p:sp>
        <p:nvSpPr>
          <p:cNvPr id="18435" name="Rectangle 3">
            <a:extLst>
              <a:ext uri="{FF2B5EF4-FFF2-40B4-BE49-F238E27FC236}">
                <a16:creationId xmlns:a16="http://schemas.microsoft.com/office/drawing/2014/main" id="{313A8CC7-BC63-4448-9C15-DF8C0160CCBE}"/>
              </a:ext>
            </a:extLst>
          </p:cNvPr>
          <p:cNvSpPr>
            <a:spLocks noGrp="1" noChangeArrowheads="1"/>
          </p:cNvSpPr>
          <p:nvPr>
            <p:ph type="ctrTitle"/>
          </p:nvPr>
        </p:nvSpPr>
        <p:spPr>
          <a:xfrm>
            <a:off x="685800" y="1600200"/>
            <a:ext cx="7772400" cy="2286000"/>
          </a:xfrm>
        </p:spPr>
        <p:txBody>
          <a:bodyPr/>
          <a:lstStyle>
            <a:lvl1pPr>
              <a:defRPr>
                <a:solidFill>
                  <a:schemeClr val="tx1"/>
                </a:solidFill>
              </a:defRPr>
            </a:lvl1pPr>
          </a:lstStyle>
          <a:p>
            <a:pPr lvl="0"/>
            <a:r>
              <a:rPr lang="en-US" altLang="en-US" noProof="0"/>
              <a:t>Click to edit title style</a:t>
            </a:r>
          </a:p>
        </p:txBody>
      </p:sp>
      <p:sp>
        <p:nvSpPr>
          <p:cNvPr id="18436" name="Rectangle 4">
            <a:extLst>
              <a:ext uri="{FF2B5EF4-FFF2-40B4-BE49-F238E27FC236}">
                <a16:creationId xmlns:a16="http://schemas.microsoft.com/office/drawing/2014/main" id="{2328B11C-F95B-430B-9736-2E655A012637}"/>
              </a:ext>
            </a:extLst>
          </p:cNvPr>
          <p:cNvSpPr>
            <a:spLocks noGrp="1" noChangeArrowheads="1"/>
          </p:cNvSpPr>
          <p:nvPr>
            <p:ph type="subTitle" idx="1"/>
          </p:nvPr>
        </p:nvSpPr>
        <p:spPr>
          <a:xfrm>
            <a:off x="1371600" y="4038600"/>
            <a:ext cx="6400800" cy="1752600"/>
          </a:xfrm>
        </p:spPr>
        <p:txBody>
          <a:bodyPr/>
          <a:lstStyle>
            <a:lvl1pPr marL="0" indent="0" algn="ctr">
              <a:buFontTx/>
              <a:buNone/>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10CA-E099-492F-9277-D8C5A2AAB9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4A5278-8557-44D2-A5F4-1BF993C226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22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B2A2F6-CF2A-4430-A1AD-11E8196292E5}"/>
              </a:ext>
            </a:extLst>
          </p:cNvPr>
          <p:cNvSpPr>
            <a:spLocks noGrp="1"/>
          </p:cNvSpPr>
          <p:nvPr>
            <p:ph type="title" orient="vert"/>
          </p:nvPr>
        </p:nvSpPr>
        <p:spPr>
          <a:xfrm>
            <a:off x="6896100" y="0"/>
            <a:ext cx="2247900" cy="6477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636B35-01DC-466D-8F1B-8ECC80CB1AF0}"/>
              </a:ext>
            </a:extLst>
          </p:cNvPr>
          <p:cNvSpPr>
            <a:spLocks noGrp="1"/>
          </p:cNvSpPr>
          <p:nvPr>
            <p:ph type="body" orient="vert" idx="1"/>
          </p:nvPr>
        </p:nvSpPr>
        <p:spPr>
          <a:xfrm>
            <a:off x="152400" y="0"/>
            <a:ext cx="65913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7360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C792-2DED-4653-B3AC-66CA396E2C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73C23-E9E5-420A-ADB2-3FC40072EF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6378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2D3D-361E-4234-AF90-837169D905A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3AB1B5-1102-428C-90AF-5E8DB135E7B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5748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B588-CC0A-4B55-9BEA-D0FC00691D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049CDD-4EB8-4368-BB7D-E337C22A0E14}"/>
              </a:ext>
            </a:extLst>
          </p:cNvPr>
          <p:cNvSpPr>
            <a:spLocks noGrp="1"/>
          </p:cNvSpPr>
          <p:nvPr>
            <p:ph sz="half" idx="1"/>
          </p:nvPr>
        </p:nvSpPr>
        <p:spPr>
          <a:xfrm>
            <a:off x="152400" y="1295400"/>
            <a:ext cx="4419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476D55-99C2-410C-B813-3F1D9851773E}"/>
              </a:ext>
            </a:extLst>
          </p:cNvPr>
          <p:cNvSpPr>
            <a:spLocks noGrp="1"/>
          </p:cNvSpPr>
          <p:nvPr>
            <p:ph sz="half" idx="2"/>
          </p:nvPr>
        </p:nvSpPr>
        <p:spPr>
          <a:xfrm>
            <a:off x="4724400" y="1295400"/>
            <a:ext cx="4419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9426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DE96-977A-4F8C-AD43-BA6C67CEB17F}"/>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4C4B9C-B8E4-4005-8E03-1C0962FE774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F39FAF-9F78-4FC5-BF5A-138DB93C40E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CF5368-C7C4-4D5B-A8B3-0DF5AA46479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D8DC94-6281-4AB1-95B0-FDD58639EE3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342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E494-5EE2-45A1-86FD-6C7D15B92A5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420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00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9641-89E7-412D-9E1C-10D2F9A119F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67D906-3FAD-402F-83F2-F062F7677A8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932BAB-2ABB-41DA-ACB0-2C275E4884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112462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AD63-CCD8-47C0-863C-9DF22A0258C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AD83BC-17F9-4B3F-AE95-5AFDD40F6D2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AD5BEE-4A31-4136-B92D-14AC2EAC2BC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47698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AutoShape 3">
            <a:extLst>
              <a:ext uri="{FF2B5EF4-FFF2-40B4-BE49-F238E27FC236}">
                <a16:creationId xmlns:a16="http://schemas.microsoft.com/office/drawing/2014/main" id="{4FA0E0FE-9908-48A7-A799-1D6A2C17031F}"/>
              </a:ext>
            </a:extLst>
          </p:cNvPr>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algn="l" defTabSz="457200">
              <a:defRPr>
                <a:solidFill>
                  <a:schemeClr val="tx1"/>
                </a:solidFill>
                <a:latin typeface="Arial" panose="020B0604020202020204" pitchFamily="34" charset="0"/>
              </a:defRPr>
            </a:lvl1pPr>
            <a:lvl2pPr marL="742950" indent="-285750" algn="l" defTabSz="457200">
              <a:defRPr>
                <a:solidFill>
                  <a:schemeClr val="tx1"/>
                </a:solidFill>
                <a:latin typeface="Arial" panose="020B0604020202020204" pitchFamily="34" charset="0"/>
              </a:defRPr>
            </a:lvl2pPr>
            <a:lvl3pPr marL="1143000" indent="-228600" algn="l" defTabSz="457200">
              <a:defRPr>
                <a:solidFill>
                  <a:schemeClr val="tx1"/>
                </a:solidFill>
                <a:latin typeface="Arial" panose="020B0604020202020204" pitchFamily="34" charset="0"/>
              </a:defRPr>
            </a:lvl3pPr>
            <a:lvl4pPr marL="1598613" indent="-227013" algn="l" defTabSz="457200">
              <a:defRPr>
                <a:solidFill>
                  <a:schemeClr val="tx1"/>
                </a:solidFill>
                <a:latin typeface="Arial" panose="020B0604020202020204" pitchFamily="34" charset="0"/>
              </a:defRPr>
            </a:lvl4pPr>
            <a:lvl5pPr marL="2057400" indent="-228600" algn="l"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nSpc>
                <a:spcPct val="93000"/>
              </a:lnSpc>
              <a:buClr>
                <a:srgbClr val="000000"/>
              </a:buClr>
              <a:buSzPct val="100000"/>
              <a:buFont typeface="Andale Mono" pitchFamily="1" charset="0"/>
              <a:buNone/>
            </a:pPr>
            <a:endParaRPr lang="en-US" altLang="en-US">
              <a:latin typeface="Tahoma" panose="020B0604030504040204" pitchFamily="34" charset="0"/>
              <a:cs typeface="Arial" panose="020B0604020202020204" pitchFamily="34" charset="0"/>
            </a:endParaRPr>
          </a:p>
        </p:txBody>
      </p:sp>
      <p:sp>
        <p:nvSpPr>
          <p:cNvPr id="1026" name="Rectangle 2">
            <a:extLst>
              <a:ext uri="{FF2B5EF4-FFF2-40B4-BE49-F238E27FC236}">
                <a16:creationId xmlns:a16="http://schemas.microsoft.com/office/drawing/2014/main" id="{860134AD-C95A-496B-A4C7-BDEEF8433A42}"/>
              </a:ext>
            </a:extLst>
          </p:cNvPr>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title style</a:t>
            </a:r>
          </a:p>
        </p:txBody>
      </p:sp>
      <p:sp>
        <p:nvSpPr>
          <p:cNvPr id="1027" name="Rectangle 3">
            <a:extLst>
              <a:ext uri="{FF2B5EF4-FFF2-40B4-BE49-F238E27FC236}">
                <a16:creationId xmlns:a16="http://schemas.microsoft.com/office/drawing/2014/main" id="{6993D35D-3BDC-49B7-BAA9-2B467D28409B}"/>
              </a:ext>
            </a:extLst>
          </p:cNvPr>
          <p:cNvSpPr>
            <a:spLocks noGrp="1" noChangeArrowheads="1"/>
          </p:cNvSpPr>
          <p:nvPr>
            <p:ph type="body" idx="1"/>
          </p:nvPr>
        </p:nvSpPr>
        <p:spPr bwMode="auto">
          <a:xfrm>
            <a:off x="152400" y="1295400"/>
            <a:ext cx="8991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Slide Number Placeholder 3">
            <a:extLst>
              <a:ext uri="{FF2B5EF4-FFF2-40B4-BE49-F238E27FC236}">
                <a16:creationId xmlns:a16="http://schemas.microsoft.com/office/drawing/2014/main" id="{FF9DBC20-9475-444B-90E6-7C9DD58B995F}"/>
              </a:ext>
            </a:extLst>
          </p:cNvPr>
          <p:cNvSpPr txBox="1">
            <a:spLocks noGrp="1"/>
          </p:cNvSpPr>
          <p:nvPr userDrawn="1"/>
        </p:nvSpPr>
        <p:spPr>
          <a:xfrm>
            <a:off x="8229600" y="6356350"/>
            <a:ext cx="762000" cy="365125"/>
          </a:xfrm>
          <a:prstGeom prst="rect">
            <a:avLst/>
          </a:prstGeom>
          <a:noFill/>
        </p:spPr>
        <p:txBody>
          <a:bodyPr lIns="0" tIns="0" rIns="0" bIns="0" anchor="b"/>
          <a:lstStyle/>
          <a:p>
            <a:pPr>
              <a:spcBef>
                <a:spcPts val="500"/>
              </a:spcBef>
            </a:pPr>
            <a:fld id="{0456206A-10DB-47FD-A5EA-C3D35726800A}" type="slidenum">
              <a:rPr lang="en-US" altLang="en-US" sz="1200">
                <a:solidFill>
                  <a:srgbClr val="424242"/>
                </a:solidFill>
                <a:latin typeface="Verdana" panose="020B0604030504040204" pitchFamily="34" charset="0"/>
              </a:rPr>
              <a:pPr>
                <a:spcBef>
                  <a:spcPts val="500"/>
                </a:spcBef>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b="1" kern="1200">
          <a:solidFill>
            <a:schemeClr val="bg1"/>
          </a:solidFill>
          <a:latin typeface="+mj-lt"/>
          <a:ea typeface="+mj-ea"/>
          <a:cs typeface="+mj-cs"/>
        </a:defRPr>
      </a:lvl1pPr>
      <a:lvl2pPr algn="ctr" rtl="0" fontAlgn="base">
        <a:spcBef>
          <a:spcPct val="0"/>
        </a:spcBef>
        <a:spcAft>
          <a:spcPct val="0"/>
        </a:spcAft>
        <a:defRPr sz="4400" b="1">
          <a:solidFill>
            <a:schemeClr val="bg1"/>
          </a:solidFill>
          <a:latin typeface="Tahoma" panose="020B0604030504040204" pitchFamily="34" charset="0"/>
        </a:defRPr>
      </a:lvl2pPr>
      <a:lvl3pPr algn="ctr" rtl="0" fontAlgn="base">
        <a:spcBef>
          <a:spcPct val="0"/>
        </a:spcBef>
        <a:spcAft>
          <a:spcPct val="0"/>
        </a:spcAft>
        <a:defRPr sz="4400" b="1">
          <a:solidFill>
            <a:schemeClr val="bg1"/>
          </a:solidFill>
          <a:latin typeface="Tahoma" panose="020B0604030504040204" pitchFamily="34" charset="0"/>
        </a:defRPr>
      </a:lvl3pPr>
      <a:lvl4pPr algn="ctr" rtl="0" fontAlgn="base">
        <a:spcBef>
          <a:spcPct val="0"/>
        </a:spcBef>
        <a:spcAft>
          <a:spcPct val="0"/>
        </a:spcAft>
        <a:defRPr sz="4400" b="1">
          <a:solidFill>
            <a:schemeClr val="bg1"/>
          </a:solidFill>
          <a:latin typeface="Tahoma" panose="020B0604030504040204" pitchFamily="34" charset="0"/>
        </a:defRPr>
      </a:lvl4pPr>
      <a:lvl5pPr algn="ctr" rtl="0" fontAlgn="base">
        <a:spcBef>
          <a:spcPct val="0"/>
        </a:spcBef>
        <a:spcAft>
          <a:spcPct val="0"/>
        </a:spcAft>
        <a:defRPr sz="4400" b="1">
          <a:solidFill>
            <a:schemeClr val="bg1"/>
          </a:solidFill>
          <a:latin typeface="Tahoma" panose="020B0604030504040204" pitchFamily="34" charset="0"/>
        </a:defRPr>
      </a:lvl5pPr>
      <a:lvl6pPr marL="457200" algn="ctr" rtl="0" fontAlgn="base">
        <a:spcBef>
          <a:spcPct val="0"/>
        </a:spcBef>
        <a:spcAft>
          <a:spcPct val="0"/>
        </a:spcAft>
        <a:defRPr sz="4400" b="1">
          <a:solidFill>
            <a:schemeClr val="bg1"/>
          </a:solidFill>
          <a:latin typeface="Tahoma" panose="020B0604030504040204" pitchFamily="34" charset="0"/>
        </a:defRPr>
      </a:lvl6pPr>
      <a:lvl7pPr marL="914400" algn="ctr" rtl="0" fontAlgn="base">
        <a:spcBef>
          <a:spcPct val="0"/>
        </a:spcBef>
        <a:spcAft>
          <a:spcPct val="0"/>
        </a:spcAft>
        <a:defRPr sz="4400" b="1">
          <a:solidFill>
            <a:schemeClr val="bg1"/>
          </a:solidFill>
          <a:latin typeface="Tahoma" panose="020B0604030504040204" pitchFamily="34" charset="0"/>
        </a:defRPr>
      </a:lvl7pPr>
      <a:lvl8pPr marL="1371600" algn="ctr" rtl="0" fontAlgn="base">
        <a:spcBef>
          <a:spcPct val="0"/>
        </a:spcBef>
        <a:spcAft>
          <a:spcPct val="0"/>
        </a:spcAft>
        <a:defRPr sz="4400" b="1">
          <a:solidFill>
            <a:schemeClr val="bg1"/>
          </a:solidFill>
          <a:latin typeface="Tahoma" panose="020B0604030504040204" pitchFamily="34" charset="0"/>
        </a:defRPr>
      </a:lvl8pPr>
      <a:lvl9pPr marL="1828800" algn="ctr" rtl="0" fontAlgn="base">
        <a:spcBef>
          <a:spcPct val="0"/>
        </a:spcBef>
        <a:spcAft>
          <a:spcPct val="0"/>
        </a:spcAft>
        <a:defRPr sz="4400" b="1">
          <a:solidFill>
            <a:schemeClr val="bg1"/>
          </a:solidFill>
          <a:latin typeface="Tahoma" panose="020B0604030504040204" pitchFamily="34" charset="0"/>
        </a:defRPr>
      </a:lvl9pPr>
    </p:titleStyle>
    <p:bodyStyle>
      <a:lvl1pPr marL="231775" indent="-231775" algn="l" rtl="0" fontAlgn="base">
        <a:spcBef>
          <a:spcPct val="20000"/>
        </a:spcBef>
        <a:spcAft>
          <a:spcPct val="0"/>
        </a:spcAft>
        <a:buChar char="•"/>
        <a:defRPr sz="2400" kern="1200">
          <a:solidFill>
            <a:schemeClr val="tx1"/>
          </a:solidFill>
          <a:latin typeface="+mn-lt"/>
          <a:ea typeface="+mn-ea"/>
          <a:cs typeface="+mn-cs"/>
        </a:defRPr>
      </a:lvl1pPr>
      <a:lvl2pPr marL="625475" indent="-279400" algn="l" rtl="0" fontAlgn="base">
        <a:spcBef>
          <a:spcPct val="20000"/>
        </a:spcBef>
        <a:spcAft>
          <a:spcPct val="0"/>
        </a:spcAft>
        <a:buChar char="–"/>
        <a:defRPr sz="2200" kern="1200">
          <a:solidFill>
            <a:schemeClr val="tx1"/>
          </a:solidFill>
          <a:latin typeface="+mn-lt"/>
          <a:ea typeface="+mn-ea"/>
          <a:cs typeface="+mn-cs"/>
        </a:defRPr>
      </a:lvl2pPr>
      <a:lvl3pPr marL="914400" indent="-174625" algn="l" rtl="0" fontAlgn="base">
        <a:spcBef>
          <a:spcPct val="20000"/>
        </a:spcBef>
        <a:spcAft>
          <a:spcPct val="0"/>
        </a:spcAft>
        <a:buChar char="•"/>
        <a:defRPr sz="2000" kern="1200">
          <a:solidFill>
            <a:schemeClr val="tx1"/>
          </a:solidFill>
          <a:latin typeface="+mn-lt"/>
          <a:ea typeface="+mn-ea"/>
          <a:cs typeface="+mn-cs"/>
        </a:defRPr>
      </a:lvl3pPr>
      <a:lvl4pPr marL="1203325" indent="-173038" algn="l" rtl="0" fontAlgn="base">
        <a:spcBef>
          <a:spcPct val="20000"/>
        </a:spcBef>
        <a:spcAft>
          <a:spcPct val="0"/>
        </a:spcAft>
        <a:buChar char="–"/>
        <a:defRPr kern="1200">
          <a:solidFill>
            <a:schemeClr val="tx1"/>
          </a:solidFill>
          <a:latin typeface="+mn-lt"/>
          <a:ea typeface="+mn-ea"/>
          <a:cs typeface="+mn-cs"/>
        </a:defRPr>
      </a:lvl4pPr>
      <a:lvl5pPr marL="1597025" indent="-220663"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www.viralpatel.net/java-virtual-machine-an-inside-story/"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nam12.safelinks.protection.outlook.com/?url=https%3A%2F%2Ftowsonustore.com%2Fdirectaccess&amp;data=05%7C02%7Cjrezwana%40towson.edu%7C8ffcbb05026d45865e1008dc20d7f658%7Ccbf9739249f649dda8a619f710efcc35%7C0%7C0%7C638421359135445436%7CUnknown%7CTWFpbGZsb3d8eyJWIjoiMC4wLjAwMDAiLCJQIjoiV2luMzIiLCJBTiI6Ik1haWwiLCJXVCI6Mn0%3D%7C0%7C%7C%7C&amp;sdata=C5BgpU%2F5bowm20%2BkANroDdKhnndy%2Bu5b9%2F1eIUrxD4E%3D&amp;reserved=0"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blackboard.towson.edu/ultra/courses/_264098_1/outlin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1" name="Freeform: Shape 308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3" name="Freeform: Shape 308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4" name="Rectangle 2">
            <a:extLst>
              <a:ext uri="{FF2B5EF4-FFF2-40B4-BE49-F238E27FC236}">
                <a16:creationId xmlns:a16="http://schemas.microsoft.com/office/drawing/2014/main" id="{A365E3A0-0287-C1A5-D690-6D41F0F785F7}"/>
              </a:ext>
            </a:extLst>
          </p:cNvPr>
          <p:cNvSpPr>
            <a:spLocks noGrp="1" noChangeArrowheads="1"/>
          </p:cNvSpPr>
          <p:nvPr>
            <p:ph type="ctrTitle"/>
          </p:nvPr>
        </p:nvSpPr>
        <p:spPr>
          <a:xfrm>
            <a:off x="1143002" y="1999615"/>
            <a:ext cx="6858000" cy="2764028"/>
          </a:xfrm>
        </p:spPr>
        <p:txBody>
          <a:bodyPr anchor="ctr">
            <a:normAutofit/>
          </a:bodyPr>
          <a:lstStyle/>
          <a:p>
            <a:pPr>
              <a:lnSpc>
                <a:spcPct val="90000"/>
              </a:lnSpc>
            </a:pPr>
            <a:r>
              <a:rPr lang="en-US" altLang="en-US" dirty="0"/>
              <a:t>Welcome to </a:t>
            </a:r>
            <a:br>
              <a:rPr lang="en-US" altLang="en-US" dirty="0"/>
            </a:br>
            <a:r>
              <a:rPr lang="en-US" altLang="en-US" sz="3600" dirty="0"/>
              <a:t>Introduction to Computer Science I (COSC 236)</a:t>
            </a:r>
            <a:endParaRPr lang="en-US" altLang="en-US" dirty="0"/>
          </a:p>
        </p:txBody>
      </p:sp>
      <p:sp>
        <p:nvSpPr>
          <p:cNvPr id="3085" name="Rectangle 308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290337B2-4638-E95A-4650-60BEEDFB0AF9}"/>
              </a:ext>
            </a:extLst>
          </p:cNvPr>
          <p:cNvSpPr>
            <a:spLocks noGrp="1" noChangeArrowheads="1"/>
          </p:cNvSpPr>
          <p:nvPr>
            <p:ph type="title"/>
          </p:nvPr>
        </p:nvSpPr>
        <p:spPr/>
        <p:txBody>
          <a:bodyPr/>
          <a:lstStyle/>
          <a:p>
            <a:r>
              <a:rPr lang="en-US" altLang="en-US"/>
              <a:t>What is programming?</a:t>
            </a:r>
          </a:p>
        </p:txBody>
      </p:sp>
      <p:sp>
        <p:nvSpPr>
          <p:cNvPr id="297987" name="Rectangle 3">
            <a:extLst>
              <a:ext uri="{FF2B5EF4-FFF2-40B4-BE49-F238E27FC236}">
                <a16:creationId xmlns:a16="http://schemas.microsoft.com/office/drawing/2014/main" id="{1B289E58-004E-E00B-A119-121F0B6C1478}"/>
              </a:ext>
            </a:extLst>
          </p:cNvPr>
          <p:cNvSpPr>
            <a:spLocks noGrp="1" noChangeArrowheads="1"/>
          </p:cNvSpPr>
          <p:nvPr>
            <p:ph type="body" idx="1"/>
          </p:nvPr>
        </p:nvSpPr>
        <p:spPr/>
        <p:txBody>
          <a:bodyPr/>
          <a:lstStyle/>
          <a:p>
            <a:r>
              <a:rPr lang="en-GB" altLang="en-US" b="1" dirty="0"/>
              <a:t>program</a:t>
            </a:r>
            <a:r>
              <a:rPr lang="en-GB" altLang="en-US" dirty="0"/>
              <a:t>: A set of instructions</a:t>
            </a:r>
            <a:br>
              <a:rPr lang="en-GB" altLang="en-US" dirty="0"/>
            </a:br>
            <a:r>
              <a:rPr lang="en-GB" altLang="en-US" dirty="0"/>
              <a:t>to be carried out by a computer.</a:t>
            </a:r>
          </a:p>
          <a:p>
            <a:endParaRPr lang="en-GB" altLang="en-US" b="1" dirty="0"/>
          </a:p>
          <a:p>
            <a:r>
              <a:rPr lang="en-GB" altLang="en-US" b="1" dirty="0"/>
              <a:t>program execution</a:t>
            </a:r>
            <a:r>
              <a:rPr lang="en-GB" altLang="en-US" dirty="0"/>
              <a:t>: The act of</a:t>
            </a:r>
            <a:br>
              <a:rPr lang="en-GB" altLang="en-US" dirty="0"/>
            </a:br>
            <a:r>
              <a:rPr lang="en-GB" altLang="en-US" dirty="0"/>
              <a:t>carrying out the instructions </a:t>
            </a:r>
            <a:br>
              <a:rPr lang="en-GB" altLang="en-US" dirty="0"/>
            </a:br>
            <a:r>
              <a:rPr lang="en-GB" altLang="en-US" dirty="0"/>
              <a:t>contained in a program.</a:t>
            </a:r>
          </a:p>
          <a:p>
            <a:pPr>
              <a:buFontTx/>
              <a:buNone/>
            </a:pPr>
            <a:endParaRPr lang="en-GB" altLang="en-US" dirty="0"/>
          </a:p>
          <a:p>
            <a:r>
              <a:rPr lang="en-GB" altLang="en-US" b="1" dirty="0"/>
              <a:t>programming language</a:t>
            </a:r>
            <a:r>
              <a:rPr lang="en-GB" altLang="en-US" dirty="0"/>
              <a:t>: A systematic set of rules used to describe computations in a format that is editable by humans.</a:t>
            </a:r>
          </a:p>
          <a:p>
            <a:pPr lvl="1"/>
            <a:r>
              <a:rPr lang="en-GB" altLang="en-US" dirty="0"/>
              <a:t>Java</a:t>
            </a:r>
          </a:p>
          <a:p>
            <a:pPr lvl="1"/>
            <a:r>
              <a:rPr lang="en-GB" altLang="en-US" dirty="0"/>
              <a:t>C</a:t>
            </a:r>
          </a:p>
          <a:p>
            <a:pPr lvl="1"/>
            <a:r>
              <a:rPr lang="en-GB" altLang="en-US" dirty="0"/>
              <a:t>Python</a:t>
            </a:r>
            <a:endParaRPr lang="en-US" altLang="en-US" dirty="0"/>
          </a:p>
        </p:txBody>
      </p:sp>
      <p:pic>
        <p:nvPicPr>
          <p:cNvPr id="297988" name="Picture 4">
            <a:extLst>
              <a:ext uri="{FF2B5EF4-FFF2-40B4-BE49-F238E27FC236}">
                <a16:creationId xmlns:a16="http://schemas.microsoft.com/office/drawing/2014/main" id="{5D2D712E-CA97-FA31-6071-094AB5C30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29" t="812"/>
          <a:stretch>
            <a:fillRect/>
          </a:stretch>
        </p:blipFill>
        <p:spPr bwMode="auto">
          <a:xfrm>
            <a:off x="6477000" y="1524000"/>
            <a:ext cx="2120900" cy="1746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6F7F4820-4DCC-477E-8E29-1FFB8D8957F6}"/>
              </a:ext>
            </a:extLst>
          </p:cNvPr>
          <p:cNvSpPr>
            <a:spLocks noGrp="1" noChangeArrowheads="1"/>
          </p:cNvSpPr>
          <p:nvPr>
            <p:ph type="title"/>
          </p:nvPr>
        </p:nvSpPr>
        <p:spPr/>
        <p:txBody>
          <a:bodyPr/>
          <a:lstStyle/>
          <a:p>
            <a:r>
              <a:rPr lang="en-US" altLang="en-US" dirty="0">
                <a:latin typeface="Arial" panose="020B0604020202020204" pitchFamily="34" charset="0"/>
                <a:cs typeface="Arial" panose="020B0604020202020204" pitchFamily="34" charset="0"/>
              </a:rPr>
              <a:t>The Process of Programming</a:t>
            </a:r>
          </a:p>
        </p:txBody>
      </p:sp>
      <p:sp>
        <p:nvSpPr>
          <p:cNvPr id="359427" name="Rectangle 3">
            <a:extLst>
              <a:ext uri="{FF2B5EF4-FFF2-40B4-BE49-F238E27FC236}">
                <a16:creationId xmlns:a16="http://schemas.microsoft.com/office/drawing/2014/main" id="{D02EFC1C-9AD8-4E00-A2A9-83D4FB7190CD}"/>
              </a:ext>
            </a:extLst>
          </p:cNvPr>
          <p:cNvSpPr>
            <a:spLocks noGrp="1" noChangeArrowheads="1"/>
          </p:cNvSpPr>
          <p:nvPr>
            <p:ph type="body" idx="1"/>
          </p:nvPr>
        </p:nvSpPr>
        <p:spPr>
          <a:xfrm>
            <a:off x="152400" y="1295399"/>
            <a:ext cx="8991600" cy="5408613"/>
          </a:xfrm>
        </p:spPr>
        <p:txBody>
          <a:bodyPr/>
          <a:lstStyle/>
          <a:p>
            <a:pPr marL="457200" indent="-457200">
              <a:buFontTx/>
              <a:buAutoNum type="arabicPeriod"/>
            </a:pPr>
            <a:r>
              <a:rPr lang="en-GB" altLang="en-US" i="1" dirty="0">
                <a:latin typeface="Arial" panose="020B0604020202020204" pitchFamily="34" charset="0"/>
                <a:cs typeface="Arial" panose="020B0604020202020204" pitchFamily="34" charset="0"/>
              </a:rPr>
              <a:t>Write</a:t>
            </a:r>
            <a:r>
              <a:rPr lang="en-GB" altLang="en-US" dirty="0">
                <a:latin typeface="Arial" panose="020B0604020202020204" pitchFamily="34" charset="0"/>
                <a:cs typeface="Arial" panose="020B0604020202020204" pitchFamily="34" charset="0"/>
              </a:rPr>
              <a:t> it.</a:t>
            </a:r>
          </a:p>
          <a:p>
            <a:pPr marL="765175" lvl="1" indent="-419100">
              <a:spcBef>
                <a:spcPts val="600"/>
              </a:spcBef>
            </a:pPr>
            <a:r>
              <a:rPr lang="en-GB" altLang="en-US" b="1" dirty="0">
                <a:latin typeface="Arial" panose="020B0604020202020204" pitchFamily="34" charset="0"/>
                <a:cs typeface="Arial" panose="020B0604020202020204" pitchFamily="34" charset="0"/>
              </a:rPr>
              <a:t>code </a:t>
            </a:r>
            <a:r>
              <a:rPr lang="en-GB" altLang="en-US" dirty="0">
                <a:latin typeface="Arial" panose="020B0604020202020204" pitchFamily="34" charset="0"/>
                <a:cs typeface="Arial" panose="020B0604020202020204" pitchFamily="34" charset="0"/>
              </a:rPr>
              <a:t>or</a:t>
            </a:r>
            <a:r>
              <a:rPr lang="en-GB" altLang="en-US" b="1" dirty="0">
                <a:latin typeface="Arial" panose="020B0604020202020204" pitchFamily="34" charset="0"/>
                <a:cs typeface="Arial" panose="020B0604020202020204" pitchFamily="34" charset="0"/>
              </a:rPr>
              <a:t> source code</a:t>
            </a:r>
            <a:r>
              <a:rPr lang="en-GB" altLang="en-US" dirty="0">
                <a:latin typeface="Arial" panose="020B0604020202020204" pitchFamily="34" charset="0"/>
                <a:cs typeface="Arial" panose="020B0604020202020204" pitchFamily="34" charset="0"/>
              </a:rPr>
              <a:t>: The set of instructions in a program.</a:t>
            </a:r>
          </a:p>
          <a:p>
            <a:pPr marL="765175" lvl="1" indent="-419100">
              <a:spcBef>
                <a:spcPts val="600"/>
              </a:spcBef>
            </a:pPr>
            <a:endParaRPr lang="en-GB" altLang="en-US" sz="900" dirty="0">
              <a:latin typeface="Arial" panose="020B0604020202020204" pitchFamily="34" charset="0"/>
              <a:cs typeface="Arial" panose="020B0604020202020204" pitchFamily="34" charset="0"/>
            </a:endParaRPr>
          </a:p>
          <a:p>
            <a:pPr marL="457200" indent="-457200">
              <a:buFontTx/>
              <a:buAutoNum type="arabicPeriod"/>
            </a:pPr>
            <a:r>
              <a:rPr lang="en-GB" altLang="en-US" i="1" dirty="0">
                <a:latin typeface="Arial" panose="020B0604020202020204" pitchFamily="34" charset="0"/>
                <a:cs typeface="Arial" panose="020B0604020202020204" pitchFamily="34" charset="0"/>
              </a:rPr>
              <a:t>Compile</a:t>
            </a:r>
            <a:r>
              <a:rPr lang="en-GB" altLang="en-US" dirty="0">
                <a:latin typeface="Arial" panose="020B0604020202020204" pitchFamily="34" charset="0"/>
                <a:cs typeface="Arial" panose="020B0604020202020204" pitchFamily="34" charset="0"/>
              </a:rPr>
              <a:t> it.</a:t>
            </a:r>
          </a:p>
          <a:p>
            <a:pPr marL="765175" lvl="1" indent="-419100">
              <a:buFontTx/>
              <a:buChar char="•"/>
            </a:pPr>
            <a:r>
              <a:rPr lang="en-GB" altLang="en-US" b="1" dirty="0">
                <a:latin typeface="Arial" panose="020B0604020202020204" pitchFamily="34" charset="0"/>
                <a:cs typeface="Arial" panose="020B0604020202020204" pitchFamily="34" charset="0"/>
              </a:rPr>
              <a:t>compile</a:t>
            </a:r>
            <a:r>
              <a:rPr lang="en-GB" altLang="en-US" dirty="0">
                <a:latin typeface="Arial" panose="020B0604020202020204" pitchFamily="34" charset="0"/>
                <a:cs typeface="Arial" panose="020B0604020202020204" pitchFamily="34" charset="0"/>
              </a:rPr>
              <a:t>: Translate a program from one language to another.</a:t>
            </a:r>
          </a:p>
          <a:p>
            <a:pPr marL="765175" lvl="1" indent="-419100"/>
            <a:r>
              <a:rPr lang="en-GB" altLang="en-US" b="1" dirty="0">
                <a:latin typeface="Arial" panose="020B0604020202020204" pitchFamily="34" charset="0"/>
                <a:cs typeface="Arial" panose="020B0604020202020204" pitchFamily="34" charset="0"/>
              </a:rPr>
              <a:t>byte code</a:t>
            </a:r>
            <a:r>
              <a:rPr lang="en-GB" altLang="en-US" dirty="0">
                <a:latin typeface="Arial" panose="020B0604020202020204" pitchFamily="34" charset="0"/>
                <a:cs typeface="Arial" panose="020B0604020202020204" pitchFamily="34" charset="0"/>
              </a:rPr>
              <a:t>: The Java compiler converts your code into a format named </a:t>
            </a:r>
            <a:r>
              <a:rPr lang="en-GB" altLang="en-US" i="1" dirty="0">
                <a:latin typeface="Arial" panose="020B0604020202020204" pitchFamily="34" charset="0"/>
                <a:cs typeface="Arial" panose="020B0604020202020204" pitchFamily="34" charset="0"/>
              </a:rPr>
              <a:t>byte code</a:t>
            </a:r>
            <a:r>
              <a:rPr lang="en-GB" altLang="en-US" dirty="0">
                <a:latin typeface="Arial" panose="020B0604020202020204" pitchFamily="34" charset="0"/>
                <a:cs typeface="Arial" panose="020B0604020202020204" pitchFamily="34" charset="0"/>
              </a:rPr>
              <a:t> that runs on many computer types.</a:t>
            </a:r>
          </a:p>
          <a:p>
            <a:pPr marL="765175" lvl="1" indent="-419100"/>
            <a:endParaRPr lang="en-GB" altLang="en-US" sz="900" dirty="0">
              <a:latin typeface="Arial" panose="020B0604020202020204" pitchFamily="34" charset="0"/>
              <a:cs typeface="Arial" panose="020B0604020202020204" pitchFamily="34" charset="0"/>
            </a:endParaRPr>
          </a:p>
          <a:p>
            <a:pPr marL="457200" indent="-457200">
              <a:buFont typeface="Wingdings 2" panose="05020102010507070707" pitchFamily="18" charset="2"/>
              <a:buAutoNum type="arabicPeriod"/>
            </a:pPr>
            <a:r>
              <a:rPr lang="en-US" altLang="en-US" i="1" dirty="0">
                <a:latin typeface="Arial" panose="020B0604020202020204" pitchFamily="34" charset="0"/>
                <a:cs typeface="Arial" panose="020B0604020202020204" pitchFamily="34" charset="0"/>
              </a:rPr>
              <a:t>Run</a:t>
            </a:r>
            <a:r>
              <a:rPr lang="en-US" altLang="en-US" dirty="0">
                <a:latin typeface="Arial" panose="020B0604020202020204" pitchFamily="34" charset="0"/>
                <a:cs typeface="Arial" panose="020B0604020202020204" pitchFamily="34" charset="0"/>
              </a:rPr>
              <a:t> (execute) it.</a:t>
            </a:r>
          </a:p>
          <a:p>
            <a:pPr marL="765175" lvl="1" indent="-419100"/>
            <a:r>
              <a:rPr lang="en-GB" altLang="en-US" b="1" dirty="0">
                <a:latin typeface="Arial" panose="020B0604020202020204" pitchFamily="34" charset="0"/>
                <a:cs typeface="Arial" panose="020B0604020202020204" pitchFamily="34" charset="0"/>
              </a:rPr>
              <a:t>output</a:t>
            </a:r>
            <a:r>
              <a:rPr lang="en-GB" altLang="en-US" dirty="0">
                <a:latin typeface="Arial" panose="020B0604020202020204" pitchFamily="34" charset="0"/>
                <a:cs typeface="Arial" panose="020B0604020202020204" pitchFamily="34" charset="0"/>
              </a:rPr>
              <a:t>: The messages printed to the user by a program.</a:t>
            </a:r>
            <a:endParaRPr lang="en-US" altLang="en-US" dirty="0">
              <a:latin typeface="Arial" panose="020B0604020202020204" pitchFamily="34" charset="0"/>
              <a:cs typeface="Arial" panose="020B0604020202020204" pitchFamily="34" charset="0"/>
            </a:endParaRPr>
          </a:p>
        </p:txBody>
      </p:sp>
      <p:grpSp>
        <p:nvGrpSpPr>
          <p:cNvPr id="359428" name="Group 12">
            <a:extLst>
              <a:ext uri="{FF2B5EF4-FFF2-40B4-BE49-F238E27FC236}">
                <a16:creationId xmlns:a16="http://schemas.microsoft.com/office/drawing/2014/main" id="{BF929B40-201E-41AD-A470-BB156D951902}"/>
              </a:ext>
            </a:extLst>
          </p:cNvPr>
          <p:cNvGrpSpPr>
            <a:grpSpLocks/>
          </p:cNvGrpSpPr>
          <p:nvPr/>
        </p:nvGrpSpPr>
        <p:grpSpPr bwMode="auto">
          <a:xfrm>
            <a:off x="458788" y="5059363"/>
            <a:ext cx="1646237" cy="1646237"/>
            <a:chOff x="79" y="3143"/>
            <a:chExt cx="1037" cy="1037"/>
          </a:xfrm>
        </p:grpSpPr>
        <p:sp>
          <p:nvSpPr>
            <p:cNvPr id="359429" name="Rectangle 13">
              <a:extLst>
                <a:ext uri="{FF2B5EF4-FFF2-40B4-BE49-F238E27FC236}">
                  <a16:creationId xmlns:a16="http://schemas.microsoft.com/office/drawing/2014/main" id="{FA98FF4D-2F1A-422F-8152-A9413C572ADD}"/>
                </a:ext>
              </a:extLst>
            </p:cNvPr>
            <p:cNvSpPr>
              <a:spLocks noChangeArrowheads="1"/>
            </p:cNvSpPr>
            <p:nvPr/>
          </p:nvSpPr>
          <p:spPr bwMode="auto">
            <a:xfrm>
              <a:off x="79" y="3143"/>
              <a:ext cx="1037" cy="1037"/>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Char char="n"/>
              </a:pPr>
              <a:endParaRPr lang="en-US" altLang="en-US" sz="2000">
                <a:latin typeface="Verdana" panose="020B0604030504040204" pitchFamily="34" charset="0"/>
                <a:cs typeface="Times New Roman" panose="02020603050405020304" pitchFamily="18" charset="0"/>
              </a:endParaRPr>
            </a:p>
          </p:txBody>
        </p:sp>
        <p:sp>
          <p:nvSpPr>
            <p:cNvPr id="359430" name="Text Box 14">
              <a:extLst>
                <a:ext uri="{FF2B5EF4-FFF2-40B4-BE49-F238E27FC236}">
                  <a16:creationId xmlns:a16="http://schemas.microsoft.com/office/drawing/2014/main" id="{C0116170-DC5E-4FDA-8A0F-595B1F28FDE4}"/>
                </a:ext>
              </a:extLst>
            </p:cNvPr>
            <p:cNvSpPr txBox="1">
              <a:spLocks noChangeArrowheads="1"/>
            </p:cNvSpPr>
            <p:nvPr/>
          </p:nvSpPr>
          <p:spPr bwMode="auto">
            <a:xfrm>
              <a:off x="94" y="3173"/>
              <a:ext cx="100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gn="l">
                <a:tabLst>
                  <a:tab pos="723900" algn="l"/>
                  <a:tab pos="1447800" algn="l"/>
                  <a:tab pos="2171700" algn="l"/>
                </a:tabLst>
                <a:defRPr>
                  <a:solidFill>
                    <a:schemeClr val="tx1"/>
                  </a:solidFill>
                  <a:latin typeface="Arial" panose="020B0604020202020204" pitchFamily="34" charset="0"/>
                </a:defRPr>
              </a:lvl1pPr>
              <a:lvl2pPr marL="742950" indent="-285750" algn="l">
                <a:tabLst>
                  <a:tab pos="723900" algn="l"/>
                  <a:tab pos="1447800" algn="l"/>
                  <a:tab pos="2171700" algn="l"/>
                </a:tabLst>
                <a:defRPr>
                  <a:solidFill>
                    <a:schemeClr val="tx1"/>
                  </a:solidFill>
                  <a:latin typeface="Arial" panose="020B0604020202020204" pitchFamily="34" charset="0"/>
                </a:defRPr>
              </a:lvl2pPr>
              <a:lvl3pPr marL="1143000" indent="-228600" algn="l">
                <a:tabLst>
                  <a:tab pos="723900" algn="l"/>
                  <a:tab pos="1447800" algn="l"/>
                  <a:tab pos="2171700" algn="l"/>
                </a:tabLst>
                <a:defRPr>
                  <a:solidFill>
                    <a:schemeClr val="tx1"/>
                  </a:solidFill>
                  <a:latin typeface="Arial" panose="020B0604020202020204" pitchFamily="34" charset="0"/>
                </a:defRPr>
              </a:lvl3pPr>
              <a:lvl4pPr marL="1600200" indent="-228600" algn="l">
                <a:tabLst>
                  <a:tab pos="723900" algn="l"/>
                  <a:tab pos="1447800" algn="l"/>
                  <a:tab pos="2171700" algn="l"/>
                </a:tabLst>
                <a:defRPr>
                  <a:solidFill>
                    <a:schemeClr val="tx1"/>
                  </a:solidFill>
                  <a:latin typeface="Arial" panose="020B0604020202020204" pitchFamily="34" charset="0"/>
                </a:defRPr>
              </a:lvl4pPr>
              <a:lvl5pPr marL="2057400" indent="-228600" algn="l">
                <a:tabLst>
                  <a:tab pos="723900" algn="l"/>
                  <a:tab pos="1447800" algn="l"/>
                  <a:tab pos="2171700" algn="l"/>
                </a:tabLst>
                <a:defRPr>
                  <a:solidFill>
                    <a:schemeClr val="tx1"/>
                  </a:solidFill>
                  <a:latin typeface="Arial" panose="020B0604020202020204" pitchFamily="34" charset="0"/>
                </a:defRPr>
              </a:lvl5pPr>
              <a:lvl6pPr marL="2514600" indent="-228600" fontAlgn="base">
                <a:spcBef>
                  <a:spcPct val="0"/>
                </a:spcBef>
                <a:spcAft>
                  <a:spcPct val="0"/>
                </a:spcAft>
                <a:tabLst>
                  <a:tab pos="723900" algn="l"/>
                  <a:tab pos="1447800" algn="l"/>
                  <a:tab pos="2171700" algn="l"/>
                </a:tabLst>
                <a:defRPr>
                  <a:solidFill>
                    <a:schemeClr val="tx1"/>
                  </a:solidFill>
                  <a:latin typeface="Arial" panose="020B0604020202020204" pitchFamily="34" charset="0"/>
                </a:defRPr>
              </a:lvl6pPr>
              <a:lvl7pPr marL="2971800" indent="-228600" fontAlgn="base">
                <a:spcBef>
                  <a:spcPct val="0"/>
                </a:spcBef>
                <a:spcAft>
                  <a:spcPct val="0"/>
                </a:spcAft>
                <a:tabLst>
                  <a:tab pos="723900" algn="l"/>
                  <a:tab pos="1447800" algn="l"/>
                  <a:tab pos="2171700" algn="l"/>
                </a:tabLst>
                <a:defRPr>
                  <a:solidFill>
                    <a:schemeClr val="tx1"/>
                  </a:solidFill>
                  <a:latin typeface="Arial" panose="020B0604020202020204" pitchFamily="34" charset="0"/>
                </a:defRPr>
              </a:lvl7pPr>
              <a:lvl8pPr marL="3429000" indent="-228600" fontAlgn="base">
                <a:spcBef>
                  <a:spcPct val="0"/>
                </a:spcBef>
                <a:spcAft>
                  <a:spcPct val="0"/>
                </a:spcAft>
                <a:tabLst>
                  <a:tab pos="723900" algn="l"/>
                  <a:tab pos="1447800" algn="l"/>
                  <a:tab pos="2171700" algn="l"/>
                </a:tabLst>
                <a:defRPr>
                  <a:solidFill>
                    <a:schemeClr val="tx1"/>
                  </a:solidFill>
                  <a:latin typeface="Arial" panose="020B0604020202020204" pitchFamily="34" charset="0"/>
                </a:defRPr>
              </a:lvl8pPr>
              <a:lvl9pPr marL="3886200" indent="-228600" fontAlgn="base">
                <a:spcBef>
                  <a:spcPct val="0"/>
                </a:spcBef>
                <a:spcAft>
                  <a:spcPct val="0"/>
                </a:spcAft>
                <a:tabLst>
                  <a:tab pos="723900" algn="l"/>
                  <a:tab pos="1447800" algn="l"/>
                  <a:tab pos="2171700" algn="l"/>
                </a:tabLst>
                <a:defRPr>
                  <a:solidFill>
                    <a:schemeClr val="tx1"/>
                  </a:solidFill>
                  <a:latin typeface="Arial" panose="020B0604020202020204" pitchFamily="34" charset="0"/>
                </a:defRPr>
              </a:lvl9pPr>
            </a:lstStyle>
            <a:p>
              <a:pPr algn="ctr">
                <a:lnSpc>
                  <a:spcPct val="98000"/>
                </a:lnSpc>
                <a:spcBef>
                  <a:spcPts val="500"/>
                </a:spcBef>
                <a:buClr>
                  <a:srgbClr val="800080"/>
                </a:buClr>
                <a:buSzPct val="55000"/>
                <a:buFont typeface="Wingdings" panose="05000000000000000000" pitchFamily="2" charset="2"/>
                <a:buNone/>
              </a:pPr>
              <a:r>
                <a:rPr lang="en-GB" altLang="en-US" sz="2000">
                  <a:solidFill>
                    <a:srgbClr val="000000"/>
                  </a:solidFill>
                  <a:latin typeface="Tahoma" panose="020B0604030504040204" pitchFamily="34" charset="0"/>
                  <a:cs typeface="Times New Roman" panose="02020603050405020304" pitchFamily="18" charset="0"/>
                </a:rPr>
                <a:t>source code</a:t>
              </a:r>
            </a:p>
          </p:txBody>
        </p:sp>
        <p:pic>
          <p:nvPicPr>
            <p:cNvPr id="359431" name="Picture 15">
              <a:extLst>
                <a:ext uri="{FF2B5EF4-FFF2-40B4-BE49-F238E27FC236}">
                  <a16:creationId xmlns:a16="http://schemas.microsoft.com/office/drawing/2014/main" id="{3049ECA1-651A-425F-BC0A-7D1D21F58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 y="3479"/>
              <a:ext cx="560"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359432" name="Group 8">
            <a:extLst>
              <a:ext uri="{FF2B5EF4-FFF2-40B4-BE49-F238E27FC236}">
                <a16:creationId xmlns:a16="http://schemas.microsoft.com/office/drawing/2014/main" id="{670587E4-0204-43E0-B107-E08F2B60A8D9}"/>
              </a:ext>
            </a:extLst>
          </p:cNvPr>
          <p:cNvGrpSpPr>
            <a:grpSpLocks/>
          </p:cNvGrpSpPr>
          <p:nvPr/>
        </p:nvGrpSpPr>
        <p:grpSpPr bwMode="auto">
          <a:xfrm>
            <a:off x="2105025" y="5057775"/>
            <a:ext cx="3151188" cy="1646238"/>
            <a:chOff x="1326" y="3091"/>
            <a:chExt cx="1985" cy="1037"/>
          </a:xfrm>
        </p:grpSpPr>
        <p:pic>
          <p:nvPicPr>
            <p:cNvPr id="359433" name="Picture 6">
              <a:extLst>
                <a:ext uri="{FF2B5EF4-FFF2-40B4-BE49-F238E27FC236}">
                  <a16:creationId xmlns:a16="http://schemas.microsoft.com/office/drawing/2014/main" id="{D7C7D8D4-47F7-4990-AC6E-083077825C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 y="3672"/>
              <a:ext cx="21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9434" name="Text Box 8">
              <a:extLst>
                <a:ext uri="{FF2B5EF4-FFF2-40B4-BE49-F238E27FC236}">
                  <a16:creationId xmlns:a16="http://schemas.microsoft.com/office/drawing/2014/main" id="{9B578CF0-B21F-4A6E-A982-2DEED783EABF}"/>
                </a:ext>
              </a:extLst>
            </p:cNvPr>
            <p:cNvSpPr txBox="1">
              <a:spLocks noChangeArrowheads="1"/>
            </p:cNvSpPr>
            <p:nvPr/>
          </p:nvSpPr>
          <p:spPr bwMode="auto">
            <a:xfrm>
              <a:off x="1469" y="3336"/>
              <a:ext cx="65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gn="l">
                <a:tabLst>
                  <a:tab pos="723900" algn="l"/>
                </a:tabLst>
                <a:defRPr>
                  <a:solidFill>
                    <a:schemeClr val="tx1"/>
                  </a:solidFill>
                  <a:latin typeface="Arial" panose="020B0604020202020204" pitchFamily="34" charset="0"/>
                </a:defRPr>
              </a:lvl1pPr>
              <a:lvl2pPr marL="742950" indent="-285750" algn="l">
                <a:tabLst>
                  <a:tab pos="723900" algn="l"/>
                </a:tabLst>
                <a:defRPr>
                  <a:solidFill>
                    <a:schemeClr val="tx1"/>
                  </a:solidFill>
                  <a:latin typeface="Arial" panose="020B0604020202020204" pitchFamily="34" charset="0"/>
                </a:defRPr>
              </a:lvl2pPr>
              <a:lvl3pPr marL="1143000" indent="-228600" algn="l">
                <a:tabLst>
                  <a:tab pos="723900" algn="l"/>
                </a:tabLst>
                <a:defRPr>
                  <a:solidFill>
                    <a:schemeClr val="tx1"/>
                  </a:solidFill>
                  <a:latin typeface="Arial" panose="020B0604020202020204" pitchFamily="34" charset="0"/>
                </a:defRPr>
              </a:lvl3pPr>
              <a:lvl4pPr marL="1600200" indent="-228600" algn="l">
                <a:tabLst>
                  <a:tab pos="723900" algn="l"/>
                </a:tabLst>
                <a:defRPr>
                  <a:solidFill>
                    <a:schemeClr val="tx1"/>
                  </a:solidFill>
                  <a:latin typeface="Arial" panose="020B0604020202020204" pitchFamily="34" charset="0"/>
                </a:defRPr>
              </a:lvl4pPr>
              <a:lvl5pPr marL="2057400" indent="-228600" algn="l">
                <a:tabLst>
                  <a:tab pos="723900" algn="l"/>
                </a:tabLst>
                <a:defRPr>
                  <a:solidFill>
                    <a:schemeClr val="tx1"/>
                  </a:solidFill>
                  <a:latin typeface="Arial" panose="020B0604020202020204" pitchFamily="34" charset="0"/>
                </a:defRPr>
              </a:lvl5pPr>
              <a:lvl6pPr marL="2514600" indent="-228600" fontAlgn="base">
                <a:spcBef>
                  <a:spcPct val="0"/>
                </a:spcBef>
                <a:spcAft>
                  <a:spcPct val="0"/>
                </a:spcAft>
                <a:tabLst>
                  <a:tab pos="723900" algn="l"/>
                </a:tabLst>
                <a:defRPr>
                  <a:solidFill>
                    <a:schemeClr val="tx1"/>
                  </a:solidFill>
                  <a:latin typeface="Arial" panose="020B0604020202020204" pitchFamily="34" charset="0"/>
                </a:defRPr>
              </a:lvl6pPr>
              <a:lvl7pPr marL="2971800" indent="-228600" fontAlgn="base">
                <a:spcBef>
                  <a:spcPct val="0"/>
                </a:spcBef>
                <a:spcAft>
                  <a:spcPct val="0"/>
                </a:spcAft>
                <a:tabLst>
                  <a:tab pos="723900" algn="l"/>
                </a:tabLst>
                <a:defRPr>
                  <a:solidFill>
                    <a:schemeClr val="tx1"/>
                  </a:solidFill>
                  <a:latin typeface="Arial" panose="020B0604020202020204" pitchFamily="34" charset="0"/>
                </a:defRPr>
              </a:lvl7pPr>
              <a:lvl8pPr marL="3429000" indent="-228600" fontAlgn="base">
                <a:spcBef>
                  <a:spcPct val="0"/>
                </a:spcBef>
                <a:spcAft>
                  <a:spcPct val="0"/>
                </a:spcAft>
                <a:tabLst>
                  <a:tab pos="723900" algn="l"/>
                </a:tabLst>
                <a:defRPr>
                  <a:solidFill>
                    <a:schemeClr val="tx1"/>
                  </a:solidFill>
                  <a:latin typeface="Arial" panose="020B0604020202020204" pitchFamily="34" charset="0"/>
                </a:defRPr>
              </a:lvl8pPr>
              <a:lvl9pPr marL="3886200" indent="-228600" fontAlgn="base">
                <a:spcBef>
                  <a:spcPct val="0"/>
                </a:spcBef>
                <a:spcAft>
                  <a:spcPct val="0"/>
                </a:spcAft>
                <a:tabLst>
                  <a:tab pos="723900" algn="l"/>
                </a:tabLst>
                <a:defRPr>
                  <a:solidFill>
                    <a:schemeClr val="tx1"/>
                  </a:solidFill>
                  <a:latin typeface="Arial" panose="020B0604020202020204" pitchFamily="34" charset="0"/>
                </a:defRPr>
              </a:lvl9pPr>
            </a:lstStyle>
            <a:p>
              <a:pPr>
                <a:lnSpc>
                  <a:spcPct val="98000"/>
                </a:lnSpc>
                <a:spcBef>
                  <a:spcPts val="500"/>
                </a:spcBef>
                <a:buClr>
                  <a:srgbClr val="800080"/>
                </a:buClr>
                <a:buSzPct val="55000"/>
                <a:buFont typeface="Wingdings" panose="05000000000000000000" pitchFamily="2" charset="2"/>
                <a:buNone/>
              </a:pPr>
              <a:r>
                <a:rPr lang="en-GB" altLang="en-US" sz="2000" i="1">
                  <a:solidFill>
                    <a:srgbClr val="000000"/>
                  </a:solidFill>
                  <a:latin typeface="Tahoma" panose="020B0604030504040204" pitchFamily="34" charset="0"/>
                  <a:cs typeface="Times New Roman" panose="02020603050405020304" pitchFamily="18" charset="0"/>
                </a:rPr>
                <a:t>compile</a:t>
              </a:r>
            </a:p>
          </p:txBody>
        </p:sp>
        <p:grpSp>
          <p:nvGrpSpPr>
            <p:cNvPr id="359435" name="Group 16">
              <a:extLst>
                <a:ext uri="{FF2B5EF4-FFF2-40B4-BE49-F238E27FC236}">
                  <a16:creationId xmlns:a16="http://schemas.microsoft.com/office/drawing/2014/main" id="{BE16D32A-B42A-4B83-994B-2453B39A5F57}"/>
                </a:ext>
              </a:extLst>
            </p:cNvPr>
            <p:cNvGrpSpPr>
              <a:grpSpLocks/>
            </p:cNvGrpSpPr>
            <p:nvPr/>
          </p:nvGrpSpPr>
          <p:grpSpPr bwMode="auto">
            <a:xfrm>
              <a:off x="2274" y="3091"/>
              <a:ext cx="1037" cy="1037"/>
              <a:chOff x="2064" y="3143"/>
              <a:chExt cx="1037" cy="1037"/>
            </a:xfrm>
          </p:grpSpPr>
          <p:pic>
            <p:nvPicPr>
              <p:cNvPr id="359436" name="Picture 17">
                <a:extLst>
                  <a:ext uri="{FF2B5EF4-FFF2-40B4-BE49-F238E27FC236}">
                    <a16:creationId xmlns:a16="http://schemas.microsoft.com/office/drawing/2014/main" id="{D293AB27-D407-4FC5-9B9C-991D2A45D4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9" y="3483"/>
                <a:ext cx="586"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9437" name="Rectangle 18">
                <a:extLst>
                  <a:ext uri="{FF2B5EF4-FFF2-40B4-BE49-F238E27FC236}">
                    <a16:creationId xmlns:a16="http://schemas.microsoft.com/office/drawing/2014/main" id="{3AA2E50E-16BD-4390-B421-EEF4ACB31980}"/>
                  </a:ext>
                </a:extLst>
              </p:cNvPr>
              <p:cNvSpPr>
                <a:spLocks noChangeArrowheads="1"/>
              </p:cNvSpPr>
              <p:nvPr/>
            </p:nvSpPr>
            <p:spPr bwMode="auto">
              <a:xfrm>
                <a:off x="2064" y="3143"/>
                <a:ext cx="1037" cy="1037"/>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Char char="n"/>
                </a:pPr>
                <a:endParaRPr lang="en-US" altLang="en-US" sz="2000">
                  <a:latin typeface="Verdana" panose="020B0604030504040204" pitchFamily="34" charset="0"/>
                  <a:cs typeface="Times New Roman" panose="02020603050405020304" pitchFamily="18" charset="0"/>
                </a:endParaRPr>
              </a:p>
            </p:txBody>
          </p:sp>
          <p:sp>
            <p:nvSpPr>
              <p:cNvPr id="359438" name="Text Box 19">
                <a:extLst>
                  <a:ext uri="{FF2B5EF4-FFF2-40B4-BE49-F238E27FC236}">
                    <a16:creationId xmlns:a16="http://schemas.microsoft.com/office/drawing/2014/main" id="{B5C20618-7581-4158-B020-A5D0F12356A5}"/>
                  </a:ext>
                </a:extLst>
              </p:cNvPr>
              <p:cNvSpPr txBox="1">
                <a:spLocks noChangeArrowheads="1"/>
              </p:cNvSpPr>
              <p:nvPr/>
            </p:nvSpPr>
            <p:spPr bwMode="auto">
              <a:xfrm>
                <a:off x="2176" y="3173"/>
                <a:ext cx="81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gn="l">
                  <a:tabLst>
                    <a:tab pos="723900" algn="l"/>
                    <a:tab pos="1447800" algn="l"/>
                    <a:tab pos="2171700" algn="l"/>
                  </a:tabLst>
                  <a:defRPr>
                    <a:solidFill>
                      <a:schemeClr val="tx1"/>
                    </a:solidFill>
                    <a:latin typeface="Arial" panose="020B0604020202020204" pitchFamily="34" charset="0"/>
                  </a:defRPr>
                </a:lvl1pPr>
                <a:lvl2pPr marL="742950" indent="-285750" algn="l">
                  <a:tabLst>
                    <a:tab pos="723900" algn="l"/>
                    <a:tab pos="1447800" algn="l"/>
                    <a:tab pos="2171700" algn="l"/>
                  </a:tabLst>
                  <a:defRPr>
                    <a:solidFill>
                      <a:schemeClr val="tx1"/>
                    </a:solidFill>
                    <a:latin typeface="Arial" panose="020B0604020202020204" pitchFamily="34" charset="0"/>
                  </a:defRPr>
                </a:lvl2pPr>
                <a:lvl3pPr marL="1143000" indent="-228600" algn="l">
                  <a:tabLst>
                    <a:tab pos="723900" algn="l"/>
                    <a:tab pos="1447800" algn="l"/>
                    <a:tab pos="2171700" algn="l"/>
                  </a:tabLst>
                  <a:defRPr>
                    <a:solidFill>
                      <a:schemeClr val="tx1"/>
                    </a:solidFill>
                    <a:latin typeface="Arial" panose="020B0604020202020204" pitchFamily="34" charset="0"/>
                  </a:defRPr>
                </a:lvl3pPr>
                <a:lvl4pPr marL="1600200" indent="-228600" algn="l">
                  <a:tabLst>
                    <a:tab pos="723900" algn="l"/>
                    <a:tab pos="1447800" algn="l"/>
                    <a:tab pos="2171700" algn="l"/>
                  </a:tabLst>
                  <a:defRPr>
                    <a:solidFill>
                      <a:schemeClr val="tx1"/>
                    </a:solidFill>
                    <a:latin typeface="Arial" panose="020B0604020202020204" pitchFamily="34" charset="0"/>
                  </a:defRPr>
                </a:lvl4pPr>
                <a:lvl5pPr marL="2057400" indent="-228600" algn="l">
                  <a:tabLst>
                    <a:tab pos="723900" algn="l"/>
                    <a:tab pos="1447800" algn="l"/>
                    <a:tab pos="2171700" algn="l"/>
                  </a:tabLst>
                  <a:defRPr>
                    <a:solidFill>
                      <a:schemeClr val="tx1"/>
                    </a:solidFill>
                    <a:latin typeface="Arial" panose="020B0604020202020204" pitchFamily="34" charset="0"/>
                  </a:defRPr>
                </a:lvl5pPr>
                <a:lvl6pPr marL="2514600" indent="-228600" fontAlgn="base">
                  <a:spcBef>
                    <a:spcPct val="0"/>
                  </a:spcBef>
                  <a:spcAft>
                    <a:spcPct val="0"/>
                  </a:spcAft>
                  <a:tabLst>
                    <a:tab pos="723900" algn="l"/>
                    <a:tab pos="1447800" algn="l"/>
                    <a:tab pos="2171700" algn="l"/>
                  </a:tabLst>
                  <a:defRPr>
                    <a:solidFill>
                      <a:schemeClr val="tx1"/>
                    </a:solidFill>
                    <a:latin typeface="Arial" panose="020B0604020202020204" pitchFamily="34" charset="0"/>
                  </a:defRPr>
                </a:lvl6pPr>
                <a:lvl7pPr marL="2971800" indent="-228600" fontAlgn="base">
                  <a:spcBef>
                    <a:spcPct val="0"/>
                  </a:spcBef>
                  <a:spcAft>
                    <a:spcPct val="0"/>
                  </a:spcAft>
                  <a:tabLst>
                    <a:tab pos="723900" algn="l"/>
                    <a:tab pos="1447800" algn="l"/>
                    <a:tab pos="2171700" algn="l"/>
                  </a:tabLst>
                  <a:defRPr>
                    <a:solidFill>
                      <a:schemeClr val="tx1"/>
                    </a:solidFill>
                    <a:latin typeface="Arial" panose="020B0604020202020204" pitchFamily="34" charset="0"/>
                  </a:defRPr>
                </a:lvl7pPr>
                <a:lvl8pPr marL="3429000" indent="-228600" fontAlgn="base">
                  <a:spcBef>
                    <a:spcPct val="0"/>
                  </a:spcBef>
                  <a:spcAft>
                    <a:spcPct val="0"/>
                  </a:spcAft>
                  <a:tabLst>
                    <a:tab pos="723900" algn="l"/>
                    <a:tab pos="1447800" algn="l"/>
                    <a:tab pos="2171700" algn="l"/>
                  </a:tabLst>
                  <a:defRPr>
                    <a:solidFill>
                      <a:schemeClr val="tx1"/>
                    </a:solidFill>
                    <a:latin typeface="Arial" panose="020B0604020202020204" pitchFamily="34" charset="0"/>
                  </a:defRPr>
                </a:lvl8pPr>
                <a:lvl9pPr marL="3886200" indent="-228600" fontAlgn="base">
                  <a:spcBef>
                    <a:spcPct val="0"/>
                  </a:spcBef>
                  <a:spcAft>
                    <a:spcPct val="0"/>
                  </a:spcAft>
                  <a:tabLst>
                    <a:tab pos="723900" algn="l"/>
                    <a:tab pos="1447800" algn="l"/>
                    <a:tab pos="2171700" algn="l"/>
                  </a:tabLst>
                  <a:defRPr>
                    <a:solidFill>
                      <a:schemeClr val="tx1"/>
                    </a:solidFill>
                    <a:latin typeface="Arial" panose="020B0604020202020204" pitchFamily="34" charset="0"/>
                  </a:defRPr>
                </a:lvl9pPr>
              </a:lstStyle>
              <a:p>
                <a:pPr algn="ctr">
                  <a:lnSpc>
                    <a:spcPct val="98000"/>
                  </a:lnSpc>
                  <a:spcBef>
                    <a:spcPts val="500"/>
                  </a:spcBef>
                  <a:buClr>
                    <a:srgbClr val="800080"/>
                  </a:buClr>
                  <a:buSzPct val="55000"/>
                  <a:buFont typeface="Wingdings" panose="05000000000000000000" pitchFamily="2" charset="2"/>
                  <a:buNone/>
                </a:pPr>
                <a:r>
                  <a:rPr lang="en-GB" altLang="en-US" sz="2000">
                    <a:solidFill>
                      <a:srgbClr val="000000"/>
                    </a:solidFill>
                    <a:latin typeface="Tahoma" panose="020B0604030504040204" pitchFamily="34" charset="0"/>
                    <a:cs typeface="Times New Roman" panose="02020603050405020304" pitchFamily="18" charset="0"/>
                  </a:rPr>
                  <a:t>byte code</a:t>
                </a:r>
              </a:p>
              <a:p>
                <a:pPr>
                  <a:lnSpc>
                    <a:spcPct val="93000"/>
                  </a:lnSpc>
                  <a:spcBef>
                    <a:spcPts val="500"/>
                  </a:spcBef>
                  <a:buClr>
                    <a:srgbClr val="800080"/>
                  </a:buClr>
                  <a:buSzPct val="55000"/>
                  <a:buFont typeface="Wingdings" panose="05000000000000000000" pitchFamily="2" charset="2"/>
                  <a:buNone/>
                </a:pPr>
                <a:endParaRPr lang="en-GB" altLang="en-US" sz="2000">
                  <a:solidFill>
                    <a:srgbClr val="000000"/>
                  </a:solidFill>
                  <a:latin typeface="Courier New" panose="02070309020205020404" pitchFamily="49" charset="0"/>
                  <a:cs typeface="Times New Roman" panose="02020603050405020304" pitchFamily="18" charset="0"/>
                </a:endParaRPr>
              </a:p>
            </p:txBody>
          </p:sp>
        </p:grpSp>
        <p:cxnSp>
          <p:nvCxnSpPr>
            <p:cNvPr id="38" name="Straight Arrow Connector 37">
              <a:extLst>
                <a:ext uri="{FF2B5EF4-FFF2-40B4-BE49-F238E27FC236}">
                  <a16:creationId xmlns:a16="http://schemas.microsoft.com/office/drawing/2014/main" id="{FBB2BE2D-A207-4E9C-9000-1B83C778C82B}"/>
                </a:ext>
              </a:extLst>
            </p:cNvPr>
            <p:cNvCxnSpPr/>
            <p:nvPr/>
          </p:nvCxnSpPr>
          <p:spPr>
            <a:xfrm>
              <a:off x="1326" y="3609"/>
              <a:ext cx="948"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9440" name="Group 16">
            <a:extLst>
              <a:ext uri="{FF2B5EF4-FFF2-40B4-BE49-F238E27FC236}">
                <a16:creationId xmlns:a16="http://schemas.microsoft.com/office/drawing/2014/main" id="{1D30BF98-0163-419D-9AB8-540A0AC5278D}"/>
              </a:ext>
            </a:extLst>
          </p:cNvPr>
          <p:cNvGrpSpPr>
            <a:grpSpLocks/>
          </p:cNvGrpSpPr>
          <p:nvPr/>
        </p:nvGrpSpPr>
        <p:grpSpPr bwMode="auto">
          <a:xfrm>
            <a:off x="5257800" y="5051425"/>
            <a:ext cx="3886200" cy="1235075"/>
            <a:chOff x="3312" y="3086"/>
            <a:chExt cx="2448" cy="778"/>
          </a:xfrm>
        </p:grpSpPr>
        <p:pic>
          <p:nvPicPr>
            <p:cNvPr id="359441" name="Picture 7">
              <a:extLst>
                <a:ext uri="{FF2B5EF4-FFF2-40B4-BE49-F238E27FC236}">
                  <a16:creationId xmlns:a16="http://schemas.microsoft.com/office/drawing/2014/main" id="{F62804A4-0504-49AA-89CD-65919AC609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6" y="3672"/>
              <a:ext cx="16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9442" name="Text Box 9">
              <a:extLst>
                <a:ext uri="{FF2B5EF4-FFF2-40B4-BE49-F238E27FC236}">
                  <a16:creationId xmlns:a16="http://schemas.microsoft.com/office/drawing/2014/main" id="{C6C408AA-209A-4FBF-8D0E-498DFD8862FC}"/>
                </a:ext>
              </a:extLst>
            </p:cNvPr>
            <p:cNvSpPr txBox="1">
              <a:spLocks noChangeArrowheads="1"/>
            </p:cNvSpPr>
            <p:nvPr/>
          </p:nvSpPr>
          <p:spPr bwMode="auto">
            <a:xfrm>
              <a:off x="3426" y="3336"/>
              <a:ext cx="35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gn="l">
                <a:tabLst>
                  <a:tab pos="723900" algn="l"/>
                </a:tabLst>
                <a:defRPr>
                  <a:solidFill>
                    <a:schemeClr val="tx1"/>
                  </a:solidFill>
                  <a:latin typeface="Arial" panose="020B0604020202020204" pitchFamily="34" charset="0"/>
                </a:defRPr>
              </a:lvl1pPr>
              <a:lvl2pPr marL="742950" indent="-285750" algn="l">
                <a:tabLst>
                  <a:tab pos="723900" algn="l"/>
                </a:tabLst>
                <a:defRPr>
                  <a:solidFill>
                    <a:schemeClr val="tx1"/>
                  </a:solidFill>
                  <a:latin typeface="Arial" panose="020B0604020202020204" pitchFamily="34" charset="0"/>
                </a:defRPr>
              </a:lvl2pPr>
              <a:lvl3pPr marL="1143000" indent="-228600" algn="l">
                <a:tabLst>
                  <a:tab pos="723900" algn="l"/>
                </a:tabLst>
                <a:defRPr>
                  <a:solidFill>
                    <a:schemeClr val="tx1"/>
                  </a:solidFill>
                  <a:latin typeface="Arial" panose="020B0604020202020204" pitchFamily="34" charset="0"/>
                </a:defRPr>
              </a:lvl3pPr>
              <a:lvl4pPr marL="1600200" indent="-228600" algn="l">
                <a:tabLst>
                  <a:tab pos="723900" algn="l"/>
                </a:tabLst>
                <a:defRPr>
                  <a:solidFill>
                    <a:schemeClr val="tx1"/>
                  </a:solidFill>
                  <a:latin typeface="Arial" panose="020B0604020202020204" pitchFamily="34" charset="0"/>
                </a:defRPr>
              </a:lvl4pPr>
              <a:lvl5pPr marL="2057400" indent="-228600" algn="l">
                <a:tabLst>
                  <a:tab pos="723900" algn="l"/>
                </a:tabLst>
                <a:defRPr>
                  <a:solidFill>
                    <a:schemeClr val="tx1"/>
                  </a:solidFill>
                  <a:latin typeface="Arial" panose="020B0604020202020204" pitchFamily="34" charset="0"/>
                </a:defRPr>
              </a:lvl5pPr>
              <a:lvl6pPr marL="2514600" indent="-228600" fontAlgn="base">
                <a:spcBef>
                  <a:spcPct val="0"/>
                </a:spcBef>
                <a:spcAft>
                  <a:spcPct val="0"/>
                </a:spcAft>
                <a:tabLst>
                  <a:tab pos="723900" algn="l"/>
                </a:tabLst>
                <a:defRPr>
                  <a:solidFill>
                    <a:schemeClr val="tx1"/>
                  </a:solidFill>
                  <a:latin typeface="Arial" panose="020B0604020202020204" pitchFamily="34" charset="0"/>
                </a:defRPr>
              </a:lvl6pPr>
              <a:lvl7pPr marL="2971800" indent="-228600" fontAlgn="base">
                <a:spcBef>
                  <a:spcPct val="0"/>
                </a:spcBef>
                <a:spcAft>
                  <a:spcPct val="0"/>
                </a:spcAft>
                <a:tabLst>
                  <a:tab pos="723900" algn="l"/>
                </a:tabLst>
                <a:defRPr>
                  <a:solidFill>
                    <a:schemeClr val="tx1"/>
                  </a:solidFill>
                  <a:latin typeface="Arial" panose="020B0604020202020204" pitchFamily="34" charset="0"/>
                </a:defRPr>
              </a:lvl7pPr>
              <a:lvl8pPr marL="3429000" indent="-228600" fontAlgn="base">
                <a:spcBef>
                  <a:spcPct val="0"/>
                </a:spcBef>
                <a:spcAft>
                  <a:spcPct val="0"/>
                </a:spcAft>
                <a:tabLst>
                  <a:tab pos="723900" algn="l"/>
                </a:tabLst>
                <a:defRPr>
                  <a:solidFill>
                    <a:schemeClr val="tx1"/>
                  </a:solidFill>
                  <a:latin typeface="Arial" panose="020B0604020202020204" pitchFamily="34" charset="0"/>
                </a:defRPr>
              </a:lvl8pPr>
              <a:lvl9pPr marL="3886200" indent="-228600" fontAlgn="base">
                <a:spcBef>
                  <a:spcPct val="0"/>
                </a:spcBef>
                <a:spcAft>
                  <a:spcPct val="0"/>
                </a:spcAft>
                <a:tabLst>
                  <a:tab pos="723900" algn="l"/>
                </a:tabLst>
                <a:defRPr>
                  <a:solidFill>
                    <a:schemeClr val="tx1"/>
                  </a:solidFill>
                  <a:latin typeface="Arial" panose="020B0604020202020204" pitchFamily="34" charset="0"/>
                </a:defRPr>
              </a:lvl9pPr>
            </a:lstStyle>
            <a:p>
              <a:pPr>
                <a:lnSpc>
                  <a:spcPct val="98000"/>
                </a:lnSpc>
                <a:spcBef>
                  <a:spcPts val="500"/>
                </a:spcBef>
                <a:buClr>
                  <a:srgbClr val="800080"/>
                </a:buClr>
                <a:buSzPct val="55000"/>
                <a:buFont typeface="Wingdings" panose="05000000000000000000" pitchFamily="2" charset="2"/>
                <a:buNone/>
              </a:pPr>
              <a:r>
                <a:rPr lang="en-GB" altLang="en-US" sz="2000" i="1">
                  <a:solidFill>
                    <a:srgbClr val="000000"/>
                  </a:solidFill>
                  <a:latin typeface="Tahoma" panose="020B0604030504040204" pitchFamily="34" charset="0"/>
                  <a:cs typeface="Times New Roman" panose="02020603050405020304" pitchFamily="18" charset="0"/>
                </a:rPr>
                <a:t>run</a:t>
              </a:r>
            </a:p>
          </p:txBody>
        </p:sp>
        <p:sp>
          <p:nvSpPr>
            <p:cNvPr id="359443" name="Text Box 10">
              <a:extLst>
                <a:ext uri="{FF2B5EF4-FFF2-40B4-BE49-F238E27FC236}">
                  <a16:creationId xmlns:a16="http://schemas.microsoft.com/office/drawing/2014/main" id="{75466B48-284A-4AE1-87F2-2542901757D0}"/>
                </a:ext>
              </a:extLst>
            </p:cNvPr>
            <p:cNvSpPr txBox="1">
              <a:spLocks noChangeArrowheads="1"/>
            </p:cNvSpPr>
            <p:nvPr/>
          </p:nvSpPr>
          <p:spPr bwMode="auto">
            <a:xfrm>
              <a:off x="4718" y="3086"/>
              <a:ext cx="5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gn="l">
                <a:tabLst>
                  <a:tab pos="723900" algn="l"/>
                </a:tabLst>
                <a:defRPr>
                  <a:solidFill>
                    <a:schemeClr val="tx1"/>
                  </a:solidFill>
                  <a:latin typeface="Arial" panose="020B0604020202020204" pitchFamily="34" charset="0"/>
                </a:defRPr>
              </a:lvl1pPr>
              <a:lvl2pPr marL="742950" indent="-285750" algn="l">
                <a:tabLst>
                  <a:tab pos="723900" algn="l"/>
                </a:tabLst>
                <a:defRPr>
                  <a:solidFill>
                    <a:schemeClr val="tx1"/>
                  </a:solidFill>
                  <a:latin typeface="Arial" panose="020B0604020202020204" pitchFamily="34" charset="0"/>
                </a:defRPr>
              </a:lvl2pPr>
              <a:lvl3pPr marL="1143000" indent="-228600" algn="l">
                <a:tabLst>
                  <a:tab pos="723900" algn="l"/>
                </a:tabLst>
                <a:defRPr>
                  <a:solidFill>
                    <a:schemeClr val="tx1"/>
                  </a:solidFill>
                  <a:latin typeface="Arial" panose="020B0604020202020204" pitchFamily="34" charset="0"/>
                </a:defRPr>
              </a:lvl3pPr>
              <a:lvl4pPr marL="1600200" indent="-228600" algn="l">
                <a:tabLst>
                  <a:tab pos="723900" algn="l"/>
                </a:tabLst>
                <a:defRPr>
                  <a:solidFill>
                    <a:schemeClr val="tx1"/>
                  </a:solidFill>
                  <a:latin typeface="Arial" panose="020B0604020202020204" pitchFamily="34" charset="0"/>
                </a:defRPr>
              </a:lvl4pPr>
              <a:lvl5pPr marL="2057400" indent="-228600" algn="l">
                <a:tabLst>
                  <a:tab pos="723900" algn="l"/>
                </a:tabLst>
                <a:defRPr>
                  <a:solidFill>
                    <a:schemeClr val="tx1"/>
                  </a:solidFill>
                  <a:latin typeface="Arial" panose="020B0604020202020204" pitchFamily="34" charset="0"/>
                </a:defRPr>
              </a:lvl5pPr>
              <a:lvl6pPr marL="2514600" indent="-228600" fontAlgn="base">
                <a:spcBef>
                  <a:spcPct val="0"/>
                </a:spcBef>
                <a:spcAft>
                  <a:spcPct val="0"/>
                </a:spcAft>
                <a:tabLst>
                  <a:tab pos="723900" algn="l"/>
                </a:tabLst>
                <a:defRPr>
                  <a:solidFill>
                    <a:schemeClr val="tx1"/>
                  </a:solidFill>
                  <a:latin typeface="Arial" panose="020B0604020202020204" pitchFamily="34" charset="0"/>
                </a:defRPr>
              </a:lvl6pPr>
              <a:lvl7pPr marL="2971800" indent="-228600" fontAlgn="base">
                <a:spcBef>
                  <a:spcPct val="0"/>
                </a:spcBef>
                <a:spcAft>
                  <a:spcPct val="0"/>
                </a:spcAft>
                <a:tabLst>
                  <a:tab pos="723900" algn="l"/>
                </a:tabLst>
                <a:defRPr>
                  <a:solidFill>
                    <a:schemeClr val="tx1"/>
                  </a:solidFill>
                  <a:latin typeface="Arial" panose="020B0604020202020204" pitchFamily="34" charset="0"/>
                </a:defRPr>
              </a:lvl7pPr>
              <a:lvl8pPr marL="3429000" indent="-228600" fontAlgn="base">
                <a:spcBef>
                  <a:spcPct val="0"/>
                </a:spcBef>
                <a:spcAft>
                  <a:spcPct val="0"/>
                </a:spcAft>
                <a:tabLst>
                  <a:tab pos="723900" algn="l"/>
                </a:tabLst>
                <a:defRPr>
                  <a:solidFill>
                    <a:schemeClr val="tx1"/>
                  </a:solidFill>
                  <a:latin typeface="Arial" panose="020B0604020202020204" pitchFamily="34" charset="0"/>
                </a:defRPr>
              </a:lvl8pPr>
              <a:lvl9pPr marL="3886200" indent="-228600" fontAlgn="base">
                <a:spcBef>
                  <a:spcPct val="0"/>
                </a:spcBef>
                <a:spcAft>
                  <a:spcPct val="0"/>
                </a:spcAft>
                <a:tabLst>
                  <a:tab pos="723900" algn="l"/>
                </a:tabLst>
                <a:defRPr>
                  <a:solidFill>
                    <a:schemeClr val="tx1"/>
                  </a:solidFill>
                  <a:latin typeface="Arial" panose="020B0604020202020204" pitchFamily="34" charset="0"/>
                </a:defRPr>
              </a:lvl9pPr>
            </a:lstStyle>
            <a:p>
              <a:pPr>
                <a:lnSpc>
                  <a:spcPct val="98000"/>
                </a:lnSpc>
                <a:spcBef>
                  <a:spcPts val="500"/>
                </a:spcBef>
                <a:buClr>
                  <a:srgbClr val="800080"/>
                </a:buClr>
                <a:buSzPct val="55000"/>
                <a:buFont typeface="Wingdings" panose="05000000000000000000" pitchFamily="2" charset="2"/>
                <a:buNone/>
              </a:pPr>
              <a:r>
                <a:rPr lang="en-GB" altLang="en-US" sz="2000">
                  <a:solidFill>
                    <a:srgbClr val="000000"/>
                  </a:solidFill>
                  <a:latin typeface="Tahoma" panose="020B0604030504040204" pitchFamily="34" charset="0"/>
                  <a:cs typeface="Times New Roman" panose="02020603050405020304" pitchFamily="18" charset="0"/>
                </a:rPr>
                <a:t>output</a:t>
              </a:r>
            </a:p>
          </p:txBody>
        </p:sp>
        <p:pic>
          <p:nvPicPr>
            <p:cNvPr id="359444" name="Picture 35" descr="hello.PNG">
              <a:extLst>
                <a:ext uri="{FF2B5EF4-FFF2-40B4-BE49-F238E27FC236}">
                  <a16:creationId xmlns:a16="http://schemas.microsoft.com/office/drawing/2014/main" id="{FF244609-7194-4F69-9C0F-1987F51244AF}"/>
                </a:ext>
              </a:extLst>
            </p:cNvPr>
            <p:cNvPicPr>
              <a:picLocks noChangeAspect="1"/>
            </p:cNvPicPr>
            <p:nvPr/>
          </p:nvPicPr>
          <p:blipFill>
            <a:blip r:embed="rId7">
              <a:extLst>
                <a:ext uri="{28A0092B-C50C-407E-A947-70E740481C1C}">
                  <a14:useLocalDpi xmlns:a14="http://schemas.microsoft.com/office/drawing/2010/main" val="0"/>
                </a:ext>
              </a:extLst>
            </a:blip>
            <a:srcRect r="13652"/>
            <a:stretch>
              <a:fillRect/>
            </a:stretch>
          </p:blipFill>
          <p:spPr bwMode="auto">
            <a:xfrm>
              <a:off x="4242" y="3336"/>
              <a:ext cx="151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 name="Straight Arrow Connector 39">
              <a:extLst>
                <a:ext uri="{FF2B5EF4-FFF2-40B4-BE49-F238E27FC236}">
                  <a16:creationId xmlns:a16="http://schemas.microsoft.com/office/drawing/2014/main" id="{1463082C-A767-44C7-8C69-395116C2AAF0}"/>
                </a:ext>
              </a:extLst>
            </p:cNvPr>
            <p:cNvCxnSpPr/>
            <p:nvPr/>
          </p:nvCxnSpPr>
          <p:spPr>
            <a:xfrm>
              <a:off x="3312" y="3609"/>
              <a:ext cx="948"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7713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59432"/>
                                        </p:tgtEl>
                                        <p:attrNameLst>
                                          <p:attrName>style.visibility</p:attrName>
                                        </p:attrNameLst>
                                      </p:cBhvr>
                                      <p:to>
                                        <p:strVal val="visible"/>
                                      </p:to>
                                    </p:set>
                                    <p:anim calcmode="lin" valueType="num">
                                      <p:cBhvr additive="base">
                                        <p:cTn id="13" dur="500" fill="hold"/>
                                        <p:tgtEl>
                                          <p:spTgt spid="359432"/>
                                        </p:tgtEl>
                                        <p:attrNameLst>
                                          <p:attrName>ppt_x</p:attrName>
                                        </p:attrNameLst>
                                      </p:cBhvr>
                                      <p:tavLst>
                                        <p:tav tm="0">
                                          <p:val>
                                            <p:strVal val="0-#ppt_w/2"/>
                                          </p:val>
                                        </p:tav>
                                        <p:tav tm="100000">
                                          <p:val>
                                            <p:strVal val="#ppt_x"/>
                                          </p:val>
                                        </p:tav>
                                      </p:tavLst>
                                    </p:anim>
                                    <p:anim calcmode="lin" valueType="num">
                                      <p:cBhvr additive="base">
                                        <p:cTn id="14" dur="500" fill="hold"/>
                                        <p:tgtEl>
                                          <p:spTgt spid="35943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59440"/>
                                        </p:tgtEl>
                                        <p:attrNameLst>
                                          <p:attrName>style.visibility</p:attrName>
                                        </p:attrNameLst>
                                      </p:cBhvr>
                                      <p:to>
                                        <p:strVal val="visible"/>
                                      </p:to>
                                    </p:set>
                                    <p:anim calcmode="lin" valueType="num">
                                      <p:cBhvr additive="base">
                                        <p:cTn id="19" dur="500" fill="hold"/>
                                        <p:tgtEl>
                                          <p:spTgt spid="359440"/>
                                        </p:tgtEl>
                                        <p:attrNameLst>
                                          <p:attrName>ppt_x</p:attrName>
                                        </p:attrNameLst>
                                      </p:cBhvr>
                                      <p:tavLst>
                                        <p:tav tm="0">
                                          <p:val>
                                            <p:strVal val="0-#ppt_w/2"/>
                                          </p:val>
                                        </p:tav>
                                        <p:tav tm="100000">
                                          <p:val>
                                            <p:strVal val="#ppt_x"/>
                                          </p:val>
                                        </p:tav>
                                      </p:tavLst>
                                    </p:anim>
                                    <p:anim calcmode="lin" valueType="num">
                                      <p:cBhvr additive="base">
                                        <p:cTn id="20" dur="500" fill="hold"/>
                                        <p:tgtEl>
                                          <p:spTgt spid="3594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9F06-2B42-4F7D-B103-6558D69C4411}"/>
              </a:ext>
            </a:extLst>
          </p:cNvPr>
          <p:cNvSpPr>
            <a:spLocks noGrp="1"/>
          </p:cNvSpPr>
          <p:nvPr>
            <p:ph type="title"/>
          </p:nvPr>
        </p:nvSpPr>
        <p:spPr/>
        <p:txBody>
          <a:bodyPr/>
          <a:lstStyle/>
          <a:p>
            <a:r>
              <a:rPr lang="en-US" dirty="0"/>
              <a:t>“Write once, run anywhere”</a:t>
            </a:r>
            <a:br>
              <a:rPr lang="en-US" dirty="0"/>
            </a:br>
            <a:r>
              <a:rPr lang="en-US" sz="1600" dirty="0"/>
              <a:t>An early slogan for the Java Language</a:t>
            </a:r>
            <a:endParaRPr lang="en-US" dirty="0"/>
          </a:p>
        </p:txBody>
      </p:sp>
      <p:sp>
        <p:nvSpPr>
          <p:cNvPr id="5" name="TextBox 4">
            <a:extLst>
              <a:ext uri="{FF2B5EF4-FFF2-40B4-BE49-F238E27FC236}">
                <a16:creationId xmlns:a16="http://schemas.microsoft.com/office/drawing/2014/main" id="{98BF7E68-E89A-4CA0-9831-839A9A1F937F}"/>
              </a:ext>
            </a:extLst>
          </p:cNvPr>
          <p:cNvSpPr txBox="1"/>
          <p:nvPr/>
        </p:nvSpPr>
        <p:spPr>
          <a:xfrm>
            <a:off x="762000" y="6293337"/>
            <a:ext cx="8001000" cy="369332"/>
          </a:xfrm>
          <a:prstGeom prst="rect">
            <a:avLst/>
          </a:prstGeom>
          <a:noFill/>
        </p:spPr>
        <p:txBody>
          <a:bodyPr wrap="square">
            <a:spAutoFit/>
          </a:bodyPr>
          <a:lstStyle/>
          <a:p>
            <a:pPr algn="l"/>
            <a:r>
              <a:rPr lang="en-US" dirty="0"/>
              <a:t>Image from: </a:t>
            </a:r>
            <a:r>
              <a:rPr lang="en-US" dirty="0">
                <a:hlinkClick r:id="rId3"/>
              </a:rPr>
              <a:t>https://www.viralpatel.net/java-virtual-machine-an-inside-story/</a:t>
            </a:r>
            <a:endParaRPr lang="en-US" dirty="0"/>
          </a:p>
        </p:txBody>
      </p:sp>
      <p:pic>
        <p:nvPicPr>
          <p:cNvPr id="7" name="Picture 6" descr="Diagram&#10;&#10;Description automatically generated">
            <a:extLst>
              <a:ext uri="{FF2B5EF4-FFF2-40B4-BE49-F238E27FC236}">
                <a16:creationId xmlns:a16="http://schemas.microsoft.com/office/drawing/2014/main" id="{0B2A69CF-F932-402C-97CC-02E0568A13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7387" y="1158427"/>
            <a:ext cx="5229225" cy="4829175"/>
          </a:xfrm>
          <a:prstGeom prst="rect">
            <a:avLst/>
          </a:prstGeom>
        </p:spPr>
      </p:pic>
    </p:spTree>
    <p:extLst>
      <p:ext uri="{BB962C8B-B14F-4D97-AF65-F5344CB8AC3E}">
        <p14:creationId xmlns:p14="http://schemas.microsoft.com/office/powerpoint/2010/main" val="3381900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9AF46B67-958C-4A17-8B39-D24D01051C08}"/>
              </a:ext>
            </a:extLst>
          </p:cNvPr>
          <p:cNvSpPr>
            <a:spLocks noGrp="1" noChangeArrowheads="1"/>
          </p:cNvSpPr>
          <p:nvPr>
            <p:ph type="ctrTitle"/>
          </p:nvPr>
        </p:nvSpPr>
        <p:spPr/>
        <p:txBody>
          <a:bodyPr/>
          <a:lstStyle/>
          <a:p>
            <a:r>
              <a:rPr lang="en-US" altLang="en-US" dirty="0"/>
              <a:t>Basic Java programs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F48BF699-801D-46DD-BBA0-CACB781F2D8A}"/>
              </a:ext>
            </a:extLst>
          </p:cNvPr>
          <p:cNvSpPr>
            <a:spLocks noGrp="1" noChangeArrowheads="1"/>
          </p:cNvSpPr>
          <p:nvPr>
            <p:ph type="title"/>
          </p:nvPr>
        </p:nvSpPr>
        <p:spPr/>
        <p:txBody>
          <a:bodyPr/>
          <a:lstStyle/>
          <a:p>
            <a:r>
              <a:rPr lang="en-US" altLang="en-US"/>
              <a:t>A Java program</a:t>
            </a:r>
          </a:p>
        </p:txBody>
      </p:sp>
      <p:sp>
        <p:nvSpPr>
          <p:cNvPr id="303107" name="Rectangle 3">
            <a:extLst>
              <a:ext uri="{FF2B5EF4-FFF2-40B4-BE49-F238E27FC236}">
                <a16:creationId xmlns:a16="http://schemas.microsoft.com/office/drawing/2014/main" id="{2314F912-2DA0-42F5-9ED2-3BFB7B983E07}"/>
              </a:ext>
            </a:extLst>
          </p:cNvPr>
          <p:cNvSpPr>
            <a:spLocks noGrp="1" noChangeArrowheads="1"/>
          </p:cNvSpPr>
          <p:nvPr>
            <p:ph type="body" idx="1"/>
          </p:nvPr>
        </p:nvSpPr>
        <p:spPr/>
        <p:txBody>
          <a:bodyPr/>
          <a:lstStyle/>
          <a:p>
            <a:pPr>
              <a:lnSpc>
                <a:spcPct val="75000"/>
              </a:lnSpc>
              <a:spcBef>
                <a:spcPts val="600"/>
              </a:spcBef>
              <a:buFont typeface="Wingdings" panose="05000000000000000000" pitchFamily="2" charset="2"/>
              <a:buNone/>
            </a:pPr>
            <a:r>
              <a:rPr lang="en-GB" altLang="en-US" sz="2200" dirty="0">
                <a:latin typeface="Courier New" panose="02070309020205020404" pitchFamily="49" charset="0"/>
              </a:rPr>
              <a:t>public class Hello {</a:t>
            </a:r>
          </a:p>
          <a:p>
            <a:pPr>
              <a:lnSpc>
                <a:spcPct val="75000"/>
              </a:lnSpc>
              <a:spcBef>
                <a:spcPts val="600"/>
              </a:spcBef>
              <a:buFont typeface="Wingdings" panose="05000000000000000000" pitchFamily="2" charset="2"/>
              <a:buNone/>
            </a:pPr>
            <a:r>
              <a:rPr lang="en-GB" altLang="en-US" sz="2200" dirty="0">
                <a:latin typeface="Courier New" panose="02070309020205020404" pitchFamily="49" charset="0"/>
              </a:rPr>
              <a:t>    public static void main(String[] </a:t>
            </a:r>
            <a:r>
              <a:rPr lang="en-GB" altLang="en-US" sz="2200" dirty="0" err="1">
                <a:latin typeface="Courier New" panose="02070309020205020404" pitchFamily="49" charset="0"/>
              </a:rPr>
              <a:t>args</a:t>
            </a:r>
            <a:r>
              <a:rPr lang="en-GB" altLang="en-US" sz="2200" dirty="0">
                <a:latin typeface="Courier New" panose="02070309020205020404" pitchFamily="49" charset="0"/>
              </a:rPr>
              <a:t>) {</a:t>
            </a:r>
          </a:p>
          <a:p>
            <a:pPr>
              <a:lnSpc>
                <a:spcPct val="75000"/>
              </a:lnSpc>
              <a:spcBef>
                <a:spcPts val="600"/>
              </a:spcBef>
              <a:buFont typeface="Wingdings" panose="05000000000000000000" pitchFamily="2" charset="2"/>
              <a:buNone/>
            </a:pPr>
            <a:r>
              <a:rPr lang="en-GB" altLang="en-US" sz="2200" dirty="0">
                <a:latin typeface="Courier New" panose="02070309020205020404" pitchFamily="49" charset="0"/>
              </a:rPr>
              <a:t>        </a:t>
            </a:r>
            <a:r>
              <a:rPr lang="en-GB" altLang="en-US" sz="2200" dirty="0" err="1">
                <a:latin typeface="Courier New" panose="02070309020205020404" pitchFamily="49" charset="0"/>
              </a:rPr>
              <a:t>System.out.println</a:t>
            </a:r>
            <a:r>
              <a:rPr lang="en-GB" altLang="en-US" sz="2200" dirty="0">
                <a:latin typeface="Courier New" panose="02070309020205020404" pitchFamily="49" charset="0"/>
              </a:rPr>
              <a:t>("Hello, world!");</a:t>
            </a:r>
          </a:p>
          <a:p>
            <a:pPr>
              <a:lnSpc>
                <a:spcPct val="75000"/>
              </a:lnSpc>
              <a:spcBef>
                <a:spcPts val="600"/>
              </a:spcBef>
              <a:buFont typeface="Wingdings" panose="05000000000000000000" pitchFamily="2" charset="2"/>
              <a:buNone/>
            </a:pPr>
            <a:r>
              <a:rPr lang="en-GB" altLang="en-US" sz="2200" dirty="0">
                <a:latin typeface="Courier New" panose="02070309020205020404" pitchFamily="49" charset="0"/>
              </a:rPr>
              <a:t>        </a:t>
            </a:r>
            <a:r>
              <a:rPr lang="en-GB" altLang="en-US" sz="2200" dirty="0" err="1">
                <a:latin typeface="Courier New" panose="02070309020205020404" pitchFamily="49" charset="0"/>
              </a:rPr>
              <a:t>System.out.println</a:t>
            </a:r>
            <a:r>
              <a:rPr lang="en-GB" altLang="en-US" sz="2200" dirty="0">
                <a:latin typeface="Courier New" panose="02070309020205020404" pitchFamily="49" charset="0"/>
              </a:rPr>
              <a:t>();</a:t>
            </a:r>
          </a:p>
          <a:p>
            <a:pPr>
              <a:lnSpc>
                <a:spcPct val="75000"/>
              </a:lnSpc>
              <a:spcBef>
                <a:spcPts val="600"/>
              </a:spcBef>
              <a:buFont typeface="Wingdings" panose="05000000000000000000" pitchFamily="2" charset="2"/>
              <a:buNone/>
            </a:pPr>
            <a:r>
              <a:rPr lang="en-GB" altLang="en-US" sz="2200" dirty="0">
                <a:latin typeface="Courier New" panose="02070309020205020404" pitchFamily="49" charset="0"/>
              </a:rPr>
              <a:t>        </a:t>
            </a:r>
            <a:r>
              <a:rPr lang="en-GB" altLang="en-US" sz="2200" dirty="0" err="1">
                <a:latin typeface="Courier New" panose="02070309020205020404" pitchFamily="49" charset="0"/>
              </a:rPr>
              <a:t>System.out.println</a:t>
            </a:r>
            <a:r>
              <a:rPr lang="en-GB" altLang="en-US" sz="2200" dirty="0">
                <a:latin typeface="Courier New" panose="02070309020205020404" pitchFamily="49" charset="0"/>
              </a:rPr>
              <a:t>("This program produces");</a:t>
            </a:r>
          </a:p>
          <a:p>
            <a:pPr>
              <a:lnSpc>
                <a:spcPct val="75000"/>
              </a:lnSpc>
              <a:spcBef>
                <a:spcPts val="600"/>
              </a:spcBef>
              <a:buFont typeface="Wingdings" panose="05000000000000000000" pitchFamily="2" charset="2"/>
              <a:buNone/>
            </a:pPr>
            <a:r>
              <a:rPr lang="en-GB" altLang="en-US" sz="2200" dirty="0">
                <a:latin typeface="Courier New" panose="02070309020205020404" pitchFamily="49" charset="0"/>
              </a:rPr>
              <a:t>        </a:t>
            </a:r>
            <a:r>
              <a:rPr lang="en-GB" altLang="en-US" sz="2200" dirty="0" err="1">
                <a:latin typeface="Courier New" panose="02070309020205020404" pitchFamily="49" charset="0"/>
              </a:rPr>
              <a:t>System.out.println</a:t>
            </a:r>
            <a:r>
              <a:rPr lang="en-GB" altLang="en-US" sz="2200" dirty="0">
                <a:latin typeface="Courier New" panose="02070309020205020404" pitchFamily="49" charset="0"/>
              </a:rPr>
              <a:t>("four lines of output");</a:t>
            </a:r>
          </a:p>
          <a:p>
            <a:pPr>
              <a:lnSpc>
                <a:spcPct val="75000"/>
              </a:lnSpc>
              <a:spcBef>
                <a:spcPts val="600"/>
              </a:spcBef>
              <a:buFont typeface="Wingdings" panose="05000000000000000000" pitchFamily="2" charset="2"/>
              <a:buNone/>
            </a:pPr>
            <a:r>
              <a:rPr lang="en-GB" altLang="en-US" sz="2200" dirty="0">
                <a:latin typeface="Courier New" panose="02070309020205020404" pitchFamily="49" charset="0"/>
              </a:rPr>
              <a:t>    }</a:t>
            </a:r>
          </a:p>
          <a:p>
            <a:pPr>
              <a:lnSpc>
                <a:spcPct val="75000"/>
              </a:lnSpc>
              <a:spcBef>
                <a:spcPts val="600"/>
              </a:spcBef>
              <a:buFont typeface="Wingdings" panose="05000000000000000000" pitchFamily="2" charset="2"/>
              <a:buNone/>
            </a:pPr>
            <a:r>
              <a:rPr lang="en-GB" altLang="en-US" sz="2200" dirty="0">
                <a:latin typeface="Courier New" panose="02070309020205020404" pitchFamily="49" charset="0"/>
              </a:rPr>
              <a:t>}</a:t>
            </a:r>
          </a:p>
          <a:p>
            <a:pPr>
              <a:lnSpc>
                <a:spcPct val="80000"/>
              </a:lnSpc>
            </a:pPr>
            <a:r>
              <a:rPr lang="en-GB" altLang="en-US" dirty="0"/>
              <a:t>Its output:</a:t>
            </a:r>
          </a:p>
          <a:p>
            <a:pPr lvl="1">
              <a:lnSpc>
                <a:spcPct val="70000"/>
              </a:lnSpc>
              <a:buFont typeface="Wingdings" panose="05000000000000000000" pitchFamily="2" charset="2"/>
              <a:buNone/>
            </a:pPr>
            <a:endParaRPr lang="en-GB" altLang="en-US" sz="900" dirty="0"/>
          </a:p>
          <a:p>
            <a:pPr lvl="1">
              <a:lnSpc>
                <a:spcPct val="70000"/>
              </a:lnSpc>
              <a:buFont typeface="Wingdings" panose="05000000000000000000" pitchFamily="2" charset="2"/>
              <a:buNone/>
            </a:pPr>
            <a:r>
              <a:rPr lang="en-GB" altLang="en-US" dirty="0">
                <a:latin typeface="Courier New" panose="02070309020205020404" pitchFamily="49" charset="0"/>
              </a:rPr>
              <a:t>Hello, world!</a:t>
            </a:r>
          </a:p>
          <a:p>
            <a:pPr lvl="1">
              <a:lnSpc>
                <a:spcPct val="70000"/>
              </a:lnSpc>
              <a:buFont typeface="Wingdings" panose="05000000000000000000" pitchFamily="2" charset="2"/>
              <a:buNone/>
            </a:pPr>
            <a:r>
              <a:rPr lang="en-GB" altLang="en-US" dirty="0">
                <a:latin typeface="Courier New" panose="02070309020205020404" pitchFamily="49" charset="0"/>
              </a:rPr>
              <a:t>	</a:t>
            </a:r>
          </a:p>
          <a:p>
            <a:pPr lvl="1">
              <a:lnSpc>
                <a:spcPct val="70000"/>
              </a:lnSpc>
              <a:buFont typeface="Wingdings" panose="05000000000000000000" pitchFamily="2" charset="2"/>
              <a:buNone/>
            </a:pPr>
            <a:r>
              <a:rPr lang="en-GB" altLang="en-US" dirty="0">
                <a:latin typeface="Courier New" panose="02070309020205020404" pitchFamily="49" charset="0"/>
              </a:rPr>
              <a:t>This program produces</a:t>
            </a:r>
          </a:p>
          <a:p>
            <a:pPr lvl="1">
              <a:lnSpc>
                <a:spcPct val="70000"/>
              </a:lnSpc>
              <a:buFont typeface="Wingdings" panose="05000000000000000000" pitchFamily="2" charset="2"/>
              <a:buNone/>
            </a:pPr>
            <a:r>
              <a:rPr lang="en-GB" altLang="en-US" dirty="0">
                <a:latin typeface="Courier New" panose="02070309020205020404" pitchFamily="49" charset="0"/>
              </a:rPr>
              <a:t>four lines of output</a:t>
            </a:r>
          </a:p>
          <a:p>
            <a:pPr>
              <a:lnSpc>
                <a:spcPct val="80000"/>
              </a:lnSpc>
            </a:pPr>
            <a:endParaRPr lang="en-GB" altLang="en-US" dirty="0"/>
          </a:p>
          <a:p>
            <a:pPr>
              <a:lnSpc>
                <a:spcPct val="80000"/>
              </a:lnSpc>
            </a:pPr>
            <a:r>
              <a:rPr lang="en-GB" altLang="en-US" b="1" dirty="0"/>
              <a:t>console</a:t>
            </a:r>
            <a:r>
              <a:rPr lang="en-GB" altLang="en-US" dirty="0"/>
              <a:t>: Text box into which </a:t>
            </a:r>
            <a:br>
              <a:rPr lang="en-GB" altLang="en-US" dirty="0"/>
            </a:br>
            <a:r>
              <a:rPr lang="en-GB" altLang="en-US" dirty="0"/>
              <a:t>the program's output is printed.</a:t>
            </a:r>
            <a:endParaRPr lang="en-US" altLang="en-US" sz="2800" dirty="0"/>
          </a:p>
        </p:txBody>
      </p:sp>
      <p:pic>
        <p:nvPicPr>
          <p:cNvPr id="303108" name="Picture 4">
            <a:extLst>
              <a:ext uri="{FF2B5EF4-FFF2-40B4-BE49-F238E27FC236}">
                <a16:creationId xmlns:a16="http://schemas.microsoft.com/office/drawing/2014/main" id="{4DF1F56B-2787-4AE7-9A37-3ACBFACBF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775200"/>
            <a:ext cx="3276600"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180112B2-20F3-405E-B6A9-B1F7D5A31E29}"/>
              </a:ext>
            </a:extLst>
          </p:cNvPr>
          <p:cNvSpPr>
            <a:spLocks noGrp="1" noChangeArrowheads="1"/>
          </p:cNvSpPr>
          <p:nvPr>
            <p:ph type="title"/>
          </p:nvPr>
        </p:nvSpPr>
        <p:spPr/>
        <p:txBody>
          <a:bodyPr/>
          <a:lstStyle/>
          <a:p>
            <a:r>
              <a:rPr lang="en-US" altLang="en-US"/>
              <a:t>Structure of a Java program</a:t>
            </a:r>
          </a:p>
        </p:txBody>
      </p:sp>
      <p:sp>
        <p:nvSpPr>
          <p:cNvPr id="304131" name="Rectangle 3">
            <a:extLst>
              <a:ext uri="{FF2B5EF4-FFF2-40B4-BE49-F238E27FC236}">
                <a16:creationId xmlns:a16="http://schemas.microsoft.com/office/drawing/2014/main" id="{5CB538C4-D1BC-4F08-B245-5B555124F399}"/>
              </a:ext>
            </a:extLst>
          </p:cNvPr>
          <p:cNvSpPr>
            <a:spLocks noGrp="1" noChangeArrowheads="1"/>
          </p:cNvSpPr>
          <p:nvPr>
            <p:ph type="body" idx="1"/>
          </p:nvPr>
        </p:nvSpPr>
        <p:spPr/>
        <p:txBody>
          <a:bodyPr/>
          <a:lstStyle/>
          <a:p>
            <a:pPr>
              <a:lnSpc>
                <a:spcPct val="90000"/>
              </a:lnSpc>
              <a:spcBef>
                <a:spcPts val="600"/>
              </a:spcBef>
              <a:buFont typeface="Wingdings" panose="05000000000000000000" pitchFamily="2" charset="2"/>
              <a:buNone/>
            </a:pPr>
            <a:r>
              <a:rPr lang="en-GB" altLang="en-US" sz="2200" dirty="0">
                <a:latin typeface="Courier New" panose="02070309020205020404" pitchFamily="49" charset="0"/>
              </a:rPr>
              <a:t>public class </a:t>
            </a:r>
            <a:r>
              <a:rPr lang="en-GB" altLang="en-US" sz="2200" b="1" dirty="0"/>
              <a:t>name</a:t>
            </a:r>
            <a:r>
              <a:rPr lang="en-GB" altLang="en-US" sz="2200" dirty="0">
                <a:latin typeface="Courier New" panose="02070309020205020404" pitchFamily="49" charset="0"/>
              </a:rPr>
              <a:t> {</a:t>
            </a:r>
          </a:p>
          <a:p>
            <a:pPr>
              <a:lnSpc>
                <a:spcPct val="90000"/>
              </a:lnSpc>
              <a:spcBef>
                <a:spcPts val="600"/>
              </a:spcBef>
              <a:buFont typeface="Wingdings" panose="05000000000000000000" pitchFamily="2" charset="2"/>
              <a:buNone/>
            </a:pPr>
            <a:r>
              <a:rPr lang="en-GB" altLang="en-US" sz="2200" dirty="0">
                <a:latin typeface="Courier New" panose="02070309020205020404" pitchFamily="49" charset="0"/>
              </a:rPr>
              <a:t>    public static void main(String[] </a:t>
            </a:r>
            <a:r>
              <a:rPr lang="en-GB" altLang="en-US" sz="2200" dirty="0" err="1">
                <a:latin typeface="Courier New" panose="02070309020205020404" pitchFamily="49" charset="0"/>
              </a:rPr>
              <a:t>args</a:t>
            </a:r>
            <a:r>
              <a:rPr lang="en-GB" altLang="en-US" sz="2200" dirty="0">
                <a:latin typeface="Courier New" panose="02070309020205020404" pitchFamily="49" charset="0"/>
              </a:rPr>
              <a:t>) {</a:t>
            </a:r>
          </a:p>
          <a:p>
            <a:pPr>
              <a:lnSpc>
                <a:spcPct val="80000"/>
              </a:lnSpc>
              <a:spcBef>
                <a:spcPts val="600"/>
              </a:spcBef>
              <a:buFont typeface="Wingdings" panose="05000000000000000000" pitchFamily="2" charset="2"/>
              <a:buNone/>
            </a:pPr>
            <a:r>
              <a:rPr lang="en-GB" altLang="en-US" sz="2200" dirty="0">
                <a:effectLst>
                  <a:outerShdw blurRad="38100" dist="38100" dir="2700000" algn="tl">
                    <a:srgbClr val="C0C0C0"/>
                  </a:outerShdw>
                </a:effectLst>
                <a:latin typeface="Courier New" panose="02070309020205020404" pitchFamily="49" charset="0"/>
              </a:rPr>
              <a:t>        </a:t>
            </a:r>
            <a:r>
              <a:rPr lang="en-GB" altLang="en-US" sz="2200" b="1" dirty="0"/>
              <a:t>statement</a:t>
            </a:r>
            <a:r>
              <a:rPr lang="en-GB" altLang="en-US" sz="2200" dirty="0">
                <a:effectLst>
                  <a:outerShdw blurRad="38100" dist="38100" dir="2700000" algn="tl">
                    <a:srgbClr val="C0C0C0"/>
                  </a:outerShdw>
                </a:effectLst>
                <a:latin typeface="Courier New" panose="02070309020205020404" pitchFamily="49" charset="0"/>
              </a:rPr>
              <a:t>;</a:t>
            </a:r>
          </a:p>
          <a:p>
            <a:pPr>
              <a:lnSpc>
                <a:spcPct val="80000"/>
              </a:lnSpc>
              <a:spcBef>
                <a:spcPts val="600"/>
              </a:spcBef>
              <a:buFont typeface="Wingdings" panose="05000000000000000000" pitchFamily="2" charset="2"/>
              <a:buNone/>
            </a:pPr>
            <a:r>
              <a:rPr lang="en-GB" altLang="en-US" sz="2200" dirty="0">
                <a:effectLst>
                  <a:outerShdw blurRad="38100" dist="38100" dir="2700000" algn="tl">
                    <a:srgbClr val="C0C0C0"/>
                  </a:outerShdw>
                </a:effectLst>
                <a:latin typeface="Courier New" panose="02070309020205020404" pitchFamily="49" charset="0"/>
              </a:rPr>
              <a:t>        </a:t>
            </a:r>
            <a:r>
              <a:rPr lang="en-GB" altLang="en-US" sz="2200" b="1" dirty="0"/>
              <a:t>statement</a:t>
            </a:r>
            <a:r>
              <a:rPr lang="en-GB" altLang="en-US" sz="2200" dirty="0">
                <a:effectLst>
                  <a:outerShdw blurRad="38100" dist="38100" dir="2700000" algn="tl">
                    <a:srgbClr val="C0C0C0"/>
                  </a:outerShdw>
                </a:effectLst>
                <a:latin typeface="Courier New" panose="02070309020205020404" pitchFamily="49" charset="0"/>
              </a:rPr>
              <a:t>;</a:t>
            </a:r>
          </a:p>
          <a:p>
            <a:pPr>
              <a:lnSpc>
                <a:spcPct val="80000"/>
              </a:lnSpc>
              <a:spcBef>
                <a:spcPts val="600"/>
              </a:spcBef>
              <a:buFont typeface="Wingdings" panose="05000000000000000000" pitchFamily="2" charset="2"/>
              <a:buNone/>
            </a:pPr>
            <a:r>
              <a:rPr lang="en-GB" altLang="en-US" sz="2200" dirty="0">
                <a:effectLst>
                  <a:outerShdw blurRad="38100" dist="38100" dir="2700000" algn="tl">
                    <a:srgbClr val="C0C0C0"/>
                  </a:outerShdw>
                </a:effectLst>
                <a:latin typeface="Courier New" panose="02070309020205020404" pitchFamily="49" charset="0"/>
              </a:rPr>
              <a:t>        </a:t>
            </a:r>
            <a:r>
              <a:rPr lang="en-GB" altLang="en-US" sz="2200" dirty="0">
                <a:effectLst>
                  <a:outerShdw blurRad="38100" dist="38100" dir="2700000" algn="tl">
                    <a:srgbClr val="C0C0C0"/>
                  </a:outerShdw>
                </a:effectLst>
              </a:rPr>
              <a:t>...</a:t>
            </a:r>
          </a:p>
          <a:p>
            <a:pPr>
              <a:lnSpc>
                <a:spcPct val="80000"/>
              </a:lnSpc>
              <a:spcBef>
                <a:spcPts val="600"/>
              </a:spcBef>
              <a:buFont typeface="Wingdings" panose="05000000000000000000" pitchFamily="2" charset="2"/>
              <a:buNone/>
            </a:pPr>
            <a:r>
              <a:rPr lang="en-GB" altLang="en-US" sz="2200" dirty="0">
                <a:effectLst>
                  <a:outerShdw blurRad="38100" dist="38100" dir="2700000" algn="tl">
                    <a:srgbClr val="C0C0C0"/>
                  </a:outerShdw>
                </a:effectLst>
                <a:latin typeface="Courier New" panose="02070309020205020404" pitchFamily="49" charset="0"/>
              </a:rPr>
              <a:t>        </a:t>
            </a:r>
            <a:r>
              <a:rPr lang="en-GB" altLang="en-US" sz="2200" b="1" dirty="0"/>
              <a:t>statement</a:t>
            </a:r>
            <a:r>
              <a:rPr lang="en-GB" altLang="en-US" sz="2200" dirty="0">
                <a:effectLst>
                  <a:outerShdw blurRad="38100" dist="38100" dir="2700000" algn="tl">
                    <a:srgbClr val="C0C0C0"/>
                  </a:outerShdw>
                </a:effectLst>
                <a:latin typeface="Courier New" panose="02070309020205020404" pitchFamily="49" charset="0"/>
              </a:rPr>
              <a:t>;</a:t>
            </a:r>
          </a:p>
          <a:p>
            <a:pPr>
              <a:lnSpc>
                <a:spcPct val="90000"/>
              </a:lnSpc>
              <a:spcBef>
                <a:spcPts val="600"/>
              </a:spcBef>
              <a:buFont typeface="Wingdings" panose="05000000000000000000" pitchFamily="2" charset="2"/>
              <a:buNone/>
            </a:pPr>
            <a:r>
              <a:rPr lang="en-GB" altLang="en-US" sz="2200" dirty="0">
                <a:latin typeface="Courier New" panose="02070309020205020404" pitchFamily="49" charset="0"/>
              </a:rPr>
              <a:t>    }</a:t>
            </a:r>
          </a:p>
          <a:p>
            <a:pPr>
              <a:lnSpc>
                <a:spcPct val="90000"/>
              </a:lnSpc>
              <a:spcBef>
                <a:spcPts val="600"/>
              </a:spcBef>
              <a:buFont typeface="Wingdings" panose="05000000000000000000" pitchFamily="2" charset="2"/>
              <a:buNone/>
            </a:pPr>
            <a:r>
              <a:rPr lang="en-GB" altLang="en-US" sz="2200" dirty="0">
                <a:latin typeface="Courier New" panose="02070309020205020404" pitchFamily="49" charset="0"/>
              </a:rPr>
              <a:t>}</a:t>
            </a:r>
          </a:p>
          <a:p>
            <a:pPr lvl="1">
              <a:lnSpc>
                <a:spcPct val="80000"/>
              </a:lnSpc>
              <a:spcBef>
                <a:spcPts val="600"/>
              </a:spcBef>
              <a:buFont typeface="Wingdings" panose="05000000000000000000" pitchFamily="2" charset="2"/>
              <a:buNone/>
            </a:pPr>
            <a:r>
              <a:rPr lang="en-GB" altLang="en-US" sz="2000" dirty="0">
                <a:latin typeface="Courier New" panose="02070309020205020404" pitchFamily="49" charset="0"/>
              </a:rPr>
              <a:t> </a:t>
            </a:r>
          </a:p>
          <a:p>
            <a:pPr lvl="1">
              <a:lnSpc>
                <a:spcPct val="80000"/>
              </a:lnSpc>
              <a:spcBef>
                <a:spcPts val="600"/>
              </a:spcBef>
              <a:buFont typeface="Wingdings" panose="05000000000000000000" pitchFamily="2" charset="2"/>
              <a:buNone/>
            </a:pPr>
            <a:endParaRPr lang="en-GB" altLang="en-US" sz="2000" dirty="0">
              <a:latin typeface="Courier New" panose="02070309020205020404" pitchFamily="49" charset="0"/>
            </a:endParaRPr>
          </a:p>
          <a:p>
            <a:pPr>
              <a:lnSpc>
                <a:spcPct val="120000"/>
              </a:lnSpc>
            </a:pPr>
            <a:r>
              <a:rPr lang="en-GB" altLang="en-US" dirty="0"/>
              <a:t>Every executable Java program consists of </a:t>
            </a:r>
          </a:p>
          <a:p>
            <a:pPr lvl="1">
              <a:lnSpc>
                <a:spcPct val="120000"/>
              </a:lnSpc>
            </a:pPr>
            <a:r>
              <a:rPr lang="en-GB" altLang="en-US" dirty="0"/>
              <a:t>a </a:t>
            </a:r>
            <a:r>
              <a:rPr lang="en-GB" altLang="en-US" b="1" dirty="0"/>
              <a:t>class/multiple class</a:t>
            </a:r>
            <a:r>
              <a:rPr lang="en-GB" altLang="en-US" dirty="0"/>
              <a:t>,</a:t>
            </a:r>
          </a:p>
          <a:p>
            <a:pPr lvl="1">
              <a:lnSpc>
                <a:spcPct val="120000"/>
              </a:lnSpc>
            </a:pPr>
            <a:r>
              <a:rPr lang="en-GB" altLang="en-US" dirty="0"/>
              <a:t>that contains a </a:t>
            </a:r>
            <a:r>
              <a:rPr lang="en-GB" altLang="en-US" b="1" dirty="0"/>
              <a:t>method</a:t>
            </a:r>
            <a:r>
              <a:rPr lang="en-GB" altLang="en-US" dirty="0"/>
              <a:t> named </a:t>
            </a:r>
            <a:r>
              <a:rPr lang="en-GB" altLang="en-US" dirty="0">
                <a:latin typeface="Courier New" panose="02070309020205020404" pitchFamily="49" charset="0"/>
              </a:rPr>
              <a:t>main</a:t>
            </a:r>
            <a:r>
              <a:rPr lang="en-GB" altLang="en-US" dirty="0"/>
              <a:t>,</a:t>
            </a:r>
          </a:p>
          <a:p>
            <a:pPr lvl="2">
              <a:lnSpc>
                <a:spcPct val="120000"/>
              </a:lnSpc>
            </a:pPr>
            <a:r>
              <a:rPr lang="en-GB" altLang="en-US" dirty="0"/>
              <a:t>that contains the </a:t>
            </a:r>
            <a:r>
              <a:rPr lang="en-GB" altLang="en-US" b="1" dirty="0"/>
              <a:t>statements</a:t>
            </a:r>
            <a:r>
              <a:rPr lang="en-GB" altLang="en-US" dirty="0"/>
              <a:t> (commands) to be executed.</a:t>
            </a:r>
            <a:endParaRPr lang="en-US" altLang="en-US" dirty="0"/>
          </a:p>
        </p:txBody>
      </p:sp>
      <p:grpSp>
        <p:nvGrpSpPr>
          <p:cNvPr id="304132" name="Group 4">
            <a:extLst>
              <a:ext uri="{FF2B5EF4-FFF2-40B4-BE49-F238E27FC236}">
                <a16:creationId xmlns:a16="http://schemas.microsoft.com/office/drawing/2014/main" id="{91758473-9B41-4096-A27F-A017ED99F827}"/>
              </a:ext>
            </a:extLst>
          </p:cNvPr>
          <p:cNvGrpSpPr>
            <a:grpSpLocks/>
          </p:cNvGrpSpPr>
          <p:nvPr/>
        </p:nvGrpSpPr>
        <p:grpSpPr bwMode="auto">
          <a:xfrm>
            <a:off x="3276600" y="1092200"/>
            <a:ext cx="3365500" cy="406400"/>
            <a:chOff x="1958" y="752"/>
            <a:chExt cx="2120" cy="256"/>
          </a:xfrm>
        </p:grpSpPr>
        <p:sp>
          <p:nvSpPr>
            <p:cNvPr id="304133" name="Text Box 5">
              <a:extLst>
                <a:ext uri="{FF2B5EF4-FFF2-40B4-BE49-F238E27FC236}">
                  <a16:creationId xmlns:a16="http://schemas.microsoft.com/office/drawing/2014/main" id="{D5E961AB-6FD7-42C4-B96D-4F433F864E31}"/>
                </a:ext>
              </a:extLst>
            </p:cNvPr>
            <p:cNvSpPr txBox="1">
              <a:spLocks noChangeArrowheads="1"/>
            </p:cNvSpPr>
            <p:nvPr/>
          </p:nvSpPr>
          <p:spPr bwMode="auto">
            <a:xfrm>
              <a:off x="2544" y="752"/>
              <a:ext cx="1534" cy="2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82575" indent="-282575" algn="l">
                <a:defRPr>
                  <a:solidFill>
                    <a:schemeClr val="tx1"/>
                  </a:solidFill>
                  <a:latin typeface="Arial" panose="020B0604020202020204" pitchFamily="34" charset="0"/>
                </a:defRPr>
              </a:lvl1pPr>
              <a:lvl2pPr marL="1254125" algn="l">
                <a:defRPr>
                  <a:solidFill>
                    <a:schemeClr val="tx1"/>
                  </a:solidFill>
                  <a:latin typeface="Arial" panose="020B0604020202020204" pitchFamily="34" charset="0"/>
                </a:defRPr>
              </a:lvl2pPr>
              <a:lvl3pPr marL="1368425" algn="l">
                <a:defRPr>
                  <a:solidFill>
                    <a:schemeClr val="tx1"/>
                  </a:solidFill>
                  <a:latin typeface="Arial" panose="020B0604020202020204" pitchFamily="34" charset="0"/>
                </a:defRPr>
              </a:lvl3pPr>
              <a:lvl4pPr marL="1482725"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n-US" sz="2000" b="1">
                  <a:latin typeface="Verdana" panose="020B0604030504040204" pitchFamily="34" charset="0"/>
                  <a:cs typeface="Times New Roman" panose="02020603050405020304" pitchFamily="18" charset="0"/>
                </a:rPr>
                <a:t>class</a:t>
              </a:r>
              <a:r>
                <a:rPr lang="en-US" altLang="en-US" sz="2000">
                  <a:latin typeface="Verdana" panose="020B0604030504040204" pitchFamily="34" charset="0"/>
                  <a:cs typeface="Times New Roman" panose="02020603050405020304" pitchFamily="18" charset="0"/>
                </a:rPr>
                <a:t>: a program</a:t>
              </a:r>
            </a:p>
          </p:txBody>
        </p:sp>
        <p:sp>
          <p:nvSpPr>
            <p:cNvPr id="304134" name="Line 6">
              <a:extLst>
                <a:ext uri="{FF2B5EF4-FFF2-40B4-BE49-F238E27FC236}">
                  <a16:creationId xmlns:a16="http://schemas.microsoft.com/office/drawing/2014/main" id="{ABF95F14-4907-47B1-AC8E-34EF37BCB672}"/>
                </a:ext>
              </a:extLst>
            </p:cNvPr>
            <p:cNvSpPr>
              <a:spLocks noChangeShapeType="1"/>
            </p:cNvSpPr>
            <p:nvPr/>
          </p:nvSpPr>
          <p:spPr bwMode="auto">
            <a:xfrm flipH="1">
              <a:off x="1958" y="816"/>
              <a:ext cx="586" cy="1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304135" name="Group 7">
            <a:extLst>
              <a:ext uri="{FF2B5EF4-FFF2-40B4-BE49-F238E27FC236}">
                <a16:creationId xmlns:a16="http://schemas.microsoft.com/office/drawing/2014/main" id="{4A6B1022-53E0-4E29-8248-2CFDEB54A39A}"/>
              </a:ext>
            </a:extLst>
          </p:cNvPr>
          <p:cNvGrpSpPr>
            <a:grpSpLocks/>
          </p:cNvGrpSpPr>
          <p:nvPr/>
        </p:nvGrpSpPr>
        <p:grpSpPr bwMode="auto">
          <a:xfrm>
            <a:off x="2743200" y="3321050"/>
            <a:ext cx="5788025" cy="787400"/>
            <a:chOff x="1392" y="2304"/>
            <a:chExt cx="3646" cy="496"/>
          </a:xfrm>
        </p:grpSpPr>
        <p:sp>
          <p:nvSpPr>
            <p:cNvPr id="304136" name="Text Box 8">
              <a:extLst>
                <a:ext uri="{FF2B5EF4-FFF2-40B4-BE49-F238E27FC236}">
                  <a16:creationId xmlns:a16="http://schemas.microsoft.com/office/drawing/2014/main" id="{F9FCC05D-C910-4EEF-986B-1AF0072946CD}"/>
                </a:ext>
              </a:extLst>
            </p:cNvPr>
            <p:cNvSpPr txBox="1">
              <a:spLocks noChangeArrowheads="1"/>
            </p:cNvSpPr>
            <p:nvPr/>
          </p:nvSpPr>
          <p:spPr bwMode="auto">
            <a:xfrm>
              <a:off x="1680" y="2544"/>
              <a:ext cx="3358" cy="2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82575" indent="-282575" algn="l">
                <a:defRPr>
                  <a:solidFill>
                    <a:schemeClr val="tx1"/>
                  </a:solidFill>
                  <a:latin typeface="Arial" panose="020B0604020202020204" pitchFamily="34" charset="0"/>
                </a:defRPr>
              </a:lvl1pPr>
              <a:lvl2pPr marL="1254125" algn="l">
                <a:defRPr>
                  <a:solidFill>
                    <a:schemeClr val="tx1"/>
                  </a:solidFill>
                  <a:latin typeface="Arial" panose="020B0604020202020204" pitchFamily="34" charset="0"/>
                </a:defRPr>
              </a:lvl2pPr>
              <a:lvl3pPr marL="1368425" algn="l">
                <a:defRPr>
                  <a:solidFill>
                    <a:schemeClr val="tx1"/>
                  </a:solidFill>
                  <a:latin typeface="Arial" panose="020B0604020202020204" pitchFamily="34" charset="0"/>
                </a:defRPr>
              </a:lvl3pPr>
              <a:lvl4pPr marL="1482725"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n-US" sz="2000" b="1">
                  <a:latin typeface="Verdana" panose="020B0604030504040204" pitchFamily="34" charset="0"/>
                  <a:cs typeface="Times New Roman" panose="02020603050405020304" pitchFamily="18" charset="0"/>
                </a:rPr>
                <a:t>statement</a:t>
              </a:r>
              <a:r>
                <a:rPr lang="en-US" altLang="en-US" sz="2000">
                  <a:latin typeface="Verdana" panose="020B0604030504040204" pitchFamily="34" charset="0"/>
                  <a:cs typeface="Times New Roman" panose="02020603050405020304" pitchFamily="18" charset="0"/>
                </a:rPr>
                <a:t>: a command to be executed</a:t>
              </a:r>
            </a:p>
          </p:txBody>
        </p:sp>
        <p:sp>
          <p:nvSpPr>
            <p:cNvPr id="304137" name="Line 9">
              <a:extLst>
                <a:ext uri="{FF2B5EF4-FFF2-40B4-BE49-F238E27FC236}">
                  <a16:creationId xmlns:a16="http://schemas.microsoft.com/office/drawing/2014/main" id="{94A7EE8C-B1BB-4D21-8E78-9CDCF2580CAB}"/>
                </a:ext>
              </a:extLst>
            </p:cNvPr>
            <p:cNvSpPr>
              <a:spLocks noChangeShapeType="1"/>
            </p:cNvSpPr>
            <p:nvPr/>
          </p:nvSpPr>
          <p:spPr bwMode="auto">
            <a:xfrm flipH="1" flipV="1">
              <a:off x="1392" y="2304"/>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304138" name="Group 10">
            <a:extLst>
              <a:ext uri="{FF2B5EF4-FFF2-40B4-BE49-F238E27FC236}">
                <a16:creationId xmlns:a16="http://schemas.microsoft.com/office/drawing/2014/main" id="{AAB86F0A-7EE5-42FF-9497-7031E159CB3F}"/>
              </a:ext>
            </a:extLst>
          </p:cNvPr>
          <p:cNvGrpSpPr>
            <a:grpSpLocks/>
          </p:cNvGrpSpPr>
          <p:nvPr/>
        </p:nvGrpSpPr>
        <p:grpSpPr bwMode="auto">
          <a:xfrm>
            <a:off x="4191000" y="2028825"/>
            <a:ext cx="3881438" cy="1092200"/>
            <a:chOff x="1392" y="2304"/>
            <a:chExt cx="2445" cy="688"/>
          </a:xfrm>
        </p:grpSpPr>
        <p:sp>
          <p:nvSpPr>
            <p:cNvPr id="304139" name="Text Box 11">
              <a:extLst>
                <a:ext uri="{FF2B5EF4-FFF2-40B4-BE49-F238E27FC236}">
                  <a16:creationId xmlns:a16="http://schemas.microsoft.com/office/drawing/2014/main" id="{3FB24A49-8F1F-4B35-83C8-6C88C3E801D0}"/>
                </a:ext>
              </a:extLst>
            </p:cNvPr>
            <p:cNvSpPr txBox="1">
              <a:spLocks noChangeArrowheads="1"/>
            </p:cNvSpPr>
            <p:nvPr/>
          </p:nvSpPr>
          <p:spPr bwMode="auto">
            <a:xfrm>
              <a:off x="1680" y="2544"/>
              <a:ext cx="2157" cy="44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314450" indent="-1314450" algn="l">
                <a:defRPr>
                  <a:solidFill>
                    <a:schemeClr val="tx1"/>
                  </a:solidFill>
                  <a:latin typeface="Arial" panose="020B0604020202020204" pitchFamily="34" charset="0"/>
                </a:defRPr>
              </a:lvl1pPr>
              <a:lvl2pPr marL="1428750" algn="l">
                <a:defRPr>
                  <a:solidFill>
                    <a:schemeClr val="tx1"/>
                  </a:solidFill>
                  <a:latin typeface="Arial" panose="020B0604020202020204" pitchFamily="34" charset="0"/>
                </a:defRPr>
              </a:lvl2pPr>
              <a:lvl3pPr marL="1543050" algn="l">
                <a:defRPr>
                  <a:solidFill>
                    <a:schemeClr val="tx1"/>
                  </a:solidFill>
                  <a:latin typeface="Arial" panose="020B0604020202020204" pitchFamily="34" charset="0"/>
                </a:defRPr>
              </a:lvl3pPr>
              <a:lvl4pPr marL="1657350"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n-US" sz="2000" b="1">
                  <a:latin typeface="Verdana" panose="020B0604030504040204" pitchFamily="34" charset="0"/>
                  <a:cs typeface="Times New Roman" panose="02020603050405020304" pitchFamily="18" charset="0"/>
                </a:rPr>
                <a:t>method</a:t>
              </a:r>
              <a:r>
                <a:rPr lang="en-US" altLang="en-US" sz="2000">
                  <a:latin typeface="Verdana" panose="020B0604030504040204" pitchFamily="34" charset="0"/>
                  <a:cs typeface="Times New Roman" panose="02020603050405020304" pitchFamily="18" charset="0"/>
                </a:rPr>
                <a:t>: a named group</a:t>
              </a:r>
              <a:br>
                <a:rPr lang="en-US" altLang="en-US" sz="2000">
                  <a:latin typeface="Verdana" panose="020B0604030504040204" pitchFamily="34" charset="0"/>
                  <a:cs typeface="Times New Roman" panose="02020603050405020304" pitchFamily="18" charset="0"/>
                </a:rPr>
              </a:br>
              <a:r>
                <a:rPr lang="en-US" altLang="en-US" sz="2000">
                  <a:latin typeface="Verdana" panose="020B0604030504040204" pitchFamily="34" charset="0"/>
                  <a:cs typeface="Times New Roman" panose="02020603050405020304" pitchFamily="18" charset="0"/>
                </a:rPr>
                <a:t>of statements</a:t>
              </a:r>
            </a:p>
          </p:txBody>
        </p:sp>
        <p:sp>
          <p:nvSpPr>
            <p:cNvPr id="304140" name="Line 12">
              <a:extLst>
                <a:ext uri="{FF2B5EF4-FFF2-40B4-BE49-F238E27FC236}">
                  <a16:creationId xmlns:a16="http://schemas.microsoft.com/office/drawing/2014/main" id="{38B58A23-6D79-45C7-89EC-B71ED149C8E9}"/>
                </a:ext>
              </a:extLst>
            </p:cNvPr>
            <p:cNvSpPr>
              <a:spLocks noChangeShapeType="1"/>
            </p:cNvSpPr>
            <p:nvPr/>
          </p:nvSpPr>
          <p:spPr bwMode="auto">
            <a:xfrm flipH="1" flipV="1">
              <a:off x="1392" y="2304"/>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04135"/>
                                        </p:tgtEl>
                                        <p:attrNameLst>
                                          <p:attrName>style.visibility</p:attrName>
                                        </p:attrNameLst>
                                      </p:cBhvr>
                                      <p:to>
                                        <p:strVal val="visible"/>
                                      </p:to>
                                    </p:set>
                                    <p:anim calcmode="lin" valueType="num">
                                      <p:cBhvr>
                                        <p:cTn id="7" dur="500" fill="hold"/>
                                        <p:tgtEl>
                                          <p:spTgt spid="304135"/>
                                        </p:tgtEl>
                                        <p:attrNameLst>
                                          <p:attrName>ppt_w</p:attrName>
                                        </p:attrNameLst>
                                      </p:cBhvr>
                                      <p:tavLst>
                                        <p:tav tm="0">
                                          <p:val>
                                            <p:fltVal val="0"/>
                                          </p:val>
                                        </p:tav>
                                        <p:tav tm="100000">
                                          <p:val>
                                            <p:strVal val="#ppt_w"/>
                                          </p:val>
                                        </p:tav>
                                      </p:tavLst>
                                    </p:anim>
                                    <p:anim calcmode="lin" valueType="num">
                                      <p:cBhvr>
                                        <p:cTn id="8" dur="500" fill="hold"/>
                                        <p:tgtEl>
                                          <p:spTgt spid="30413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04138"/>
                                        </p:tgtEl>
                                        <p:attrNameLst>
                                          <p:attrName>style.visibility</p:attrName>
                                        </p:attrNameLst>
                                      </p:cBhvr>
                                      <p:to>
                                        <p:strVal val="visible"/>
                                      </p:to>
                                    </p:set>
                                    <p:anim calcmode="lin" valueType="num">
                                      <p:cBhvr>
                                        <p:cTn id="13" dur="500" fill="hold"/>
                                        <p:tgtEl>
                                          <p:spTgt spid="304138"/>
                                        </p:tgtEl>
                                        <p:attrNameLst>
                                          <p:attrName>ppt_w</p:attrName>
                                        </p:attrNameLst>
                                      </p:cBhvr>
                                      <p:tavLst>
                                        <p:tav tm="0">
                                          <p:val>
                                            <p:fltVal val="0"/>
                                          </p:val>
                                        </p:tav>
                                        <p:tav tm="100000">
                                          <p:val>
                                            <p:strVal val="#ppt_w"/>
                                          </p:val>
                                        </p:tav>
                                      </p:tavLst>
                                    </p:anim>
                                    <p:anim calcmode="lin" valueType="num">
                                      <p:cBhvr>
                                        <p:cTn id="14" dur="500" fill="hold"/>
                                        <p:tgtEl>
                                          <p:spTgt spid="3041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7DD089C1-3016-41C4-8328-4EA35B3D566C}"/>
              </a:ext>
            </a:extLst>
          </p:cNvPr>
          <p:cNvSpPr>
            <a:spLocks noGrp="1" noChangeArrowheads="1"/>
          </p:cNvSpPr>
          <p:nvPr>
            <p:ph type="title"/>
          </p:nvPr>
        </p:nvSpPr>
        <p:spPr/>
        <p:txBody>
          <a:bodyPr/>
          <a:lstStyle/>
          <a:p>
            <a:r>
              <a:rPr lang="en-GB" altLang="en-US">
                <a:latin typeface="Courier New" panose="02070309020205020404" pitchFamily="49" charset="0"/>
              </a:rPr>
              <a:t>System.out.println</a:t>
            </a:r>
            <a:endParaRPr lang="en-US" altLang="en-US">
              <a:latin typeface="Courier New" panose="02070309020205020404" pitchFamily="49" charset="0"/>
            </a:endParaRPr>
          </a:p>
        </p:txBody>
      </p:sp>
      <p:sp>
        <p:nvSpPr>
          <p:cNvPr id="360451" name="Rectangle 3">
            <a:extLst>
              <a:ext uri="{FF2B5EF4-FFF2-40B4-BE49-F238E27FC236}">
                <a16:creationId xmlns:a16="http://schemas.microsoft.com/office/drawing/2014/main" id="{FE17FE30-2337-4B33-A340-45281D2C63F7}"/>
              </a:ext>
            </a:extLst>
          </p:cNvPr>
          <p:cNvSpPr>
            <a:spLocks noGrp="1" noChangeArrowheads="1"/>
          </p:cNvSpPr>
          <p:nvPr>
            <p:ph type="body" idx="1"/>
          </p:nvPr>
        </p:nvSpPr>
        <p:spPr/>
        <p:txBody>
          <a:bodyPr/>
          <a:lstStyle/>
          <a:p>
            <a:pPr>
              <a:lnSpc>
                <a:spcPct val="110000"/>
              </a:lnSpc>
            </a:pPr>
            <a:r>
              <a:rPr lang="en-GB" altLang="en-US"/>
              <a:t>A statement that prints a line of output on the console.</a:t>
            </a:r>
          </a:p>
          <a:p>
            <a:pPr lvl="1">
              <a:lnSpc>
                <a:spcPct val="110000"/>
              </a:lnSpc>
            </a:pPr>
            <a:r>
              <a:rPr lang="en-GB" altLang="en-US"/>
              <a:t>pronounced "print-linn"</a:t>
            </a:r>
            <a:r>
              <a:rPr lang="en-US" altLang="en-US"/>
              <a:t> or “print-line”</a:t>
            </a:r>
            <a:endParaRPr lang="en-GB" altLang="en-US"/>
          </a:p>
          <a:p>
            <a:pPr lvl="1">
              <a:lnSpc>
                <a:spcPct val="110000"/>
              </a:lnSpc>
            </a:pPr>
            <a:r>
              <a:rPr lang="en-GB" altLang="en-US"/>
              <a:t>sometimes called a "println statement" for short</a:t>
            </a:r>
          </a:p>
          <a:p>
            <a:pPr>
              <a:lnSpc>
                <a:spcPct val="110000"/>
              </a:lnSpc>
              <a:buFont typeface="Wingdings" panose="05000000000000000000" pitchFamily="2" charset="2"/>
              <a:buNone/>
            </a:pPr>
            <a:endParaRPr lang="en-GB" altLang="en-US" sz="2200"/>
          </a:p>
          <a:p>
            <a:pPr>
              <a:lnSpc>
                <a:spcPct val="110000"/>
              </a:lnSpc>
            </a:pPr>
            <a:r>
              <a:rPr lang="en-GB" altLang="en-US"/>
              <a:t>Two ways to use </a:t>
            </a:r>
            <a:r>
              <a:rPr lang="en-GB" altLang="en-US">
                <a:latin typeface="Courier New" panose="02070309020205020404" pitchFamily="49" charset="0"/>
              </a:rPr>
              <a:t>System.out.println</a:t>
            </a:r>
            <a:r>
              <a:rPr lang="en-GB" altLang="en-US"/>
              <a:t> :</a:t>
            </a:r>
          </a:p>
          <a:p>
            <a:pPr lvl="1">
              <a:lnSpc>
                <a:spcPct val="110000"/>
              </a:lnSpc>
              <a:buFontTx/>
              <a:buChar char="•"/>
            </a:pPr>
            <a:endParaRPr lang="en-GB" altLang="en-US" sz="900">
              <a:latin typeface="Courier New" panose="02070309020205020404" pitchFamily="49" charset="0"/>
            </a:endParaRPr>
          </a:p>
          <a:p>
            <a:pPr lvl="1">
              <a:lnSpc>
                <a:spcPct val="110000"/>
              </a:lnSpc>
              <a:buFontTx/>
              <a:buChar char="•"/>
            </a:pPr>
            <a:r>
              <a:rPr lang="en-GB" altLang="en-US">
                <a:latin typeface="Courier New" panose="02070309020205020404" pitchFamily="49" charset="0"/>
              </a:rPr>
              <a:t>System.out.println("</a:t>
            </a:r>
            <a:r>
              <a:rPr lang="en-GB" altLang="en-US" b="1"/>
              <a:t>text</a:t>
            </a:r>
            <a:r>
              <a:rPr lang="en-GB" altLang="en-US">
                <a:latin typeface="Courier New" panose="02070309020205020404" pitchFamily="49" charset="0"/>
              </a:rPr>
              <a:t>");</a:t>
            </a:r>
          </a:p>
          <a:p>
            <a:pPr lvl="1">
              <a:lnSpc>
                <a:spcPct val="110000"/>
              </a:lnSpc>
              <a:buFontTx/>
              <a:buNone/>
            </a:pPr>
            <a:r>
              <a:rPr lang="en-GB" altLang="en-US"/>
              <a:t>	Prints the given message as output.</a:t>
            </a:r>
          </a:p>
          <a:p>
            <a:pPr lvl="1">
              <a:lnSpc>
                <a:spcPct val="110000"/>
              </a:lnSpc>
              <a:buFont typeface="Wingdings" panose="05000000000000000000" pitchFamily="2" charset="2"/>
              <a:buNone/>
            </a:pPr>
            <a:endParaRPr lang="en-GB" altLang="en-US"/>
          </a:p>
          <a:p>
            <a:pPr lvl="1">
              <a:lnSpc>
                <a:spcPct val="110000"/>
              </a:lnSpc>
              <a:buFontTx/>
              <a:buChar char="•"/>
            </a:pPr>
            <a:r>
              <a:rPr lang="en-GB" altLang="en-US">
                <a:latin typeface="Courier New" panose="02070309020205020404" pitchFamily="49" charset="0"/>
              </a:rPr>
              <a:t>System.out.println();</a:t>
            </a:r>
          </a:p>
          <a:p>
            <a:pPr lvl="1">
              <a:lnSpc>
                <a:spcPct val="110000"/>
              </a:lnSpc>
              <a:buFontTx/>
              <a:buNone/>
            </a:pPr>
            <a:r>
              <a:rPr lang="en-GB" altLang="en-US"/>
              <a:t>	Prints a blank line of output.</a:t>
            </a:r>
            <a:endParaRPr lang="en-US" altLang="en-US"/>
          </a:p>
          <a:p>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7DD089C1-3016-41C4-8328-4EA35B3D566C}"/>
              </a:ext>
            </a:extLst>
          </p:cNvPr>
          <p:cNvSpPr>
            <a:spLocks noGrp="1" noChangeArrowheads="1"/>
          </p:cNvSpPr>
          <p:nvPr>
            <p:ph type="title"/>
          </p:nvPr>
        </p:nvSpPr>
        <p:spPr/>
        <p:txBody>
          <a:bodyPr/>
          <a:lstStyle/>
          <a:p>
            <a:r>
              <a:rPr lang="en-GB" altLang="en-US" dirty="0">
                <a:latin typeface="Courier New" panose="02070309020205020404" pitchFamily="49" charset="0"/>
              </a:rPr>
              <a:t>Print </a:t>
            </a:r>
            <a:r>
              <a:rPr lang="en-GB" altLang="en-US" dirty="0">
                <a:latin typeface="Arial" panose="020B0604020202020204" pitchFamily="34" charset="0"/>
                <a:cs typeface="Arial" panose="020B0604020202020204" pitchFamily="34" charset="0"/>
              </a:rPr>
              <a:t>vs.  </a:t>
            </a:r>
            <a:r>
              <a:rPr lang="en-GB" altLang="en-US" dirty="0" err="1">
                <a:latin typeface="Courier New" panose="02070309020205020404" pitchFamily="49" charset="0"/>
              </a:rPr>
              <a:t>println</a:t>
            </a:r>
            <a:endParaRPr lang="en-US" altLang="en-US" dirty="0">
              <a:latin typeface="Courier New" panose="02070309020205020404" pitchFamily="49" charset="0"/>
            </a:endParaRPr>
          </a:p>
        </p:txBody>
      </p:sp>
      <p:sp>
        <p:nvSpPr>
          <p:cNvPr id="360451" name="Rectangle 3">
            <a:extLst>
              <a:ext uri="{FF2B5EF4-FFF2-40B4-BE49-F238E27FC236}">
                <a16:creationId xmlns:a16="http://schemas.microsoft.com/office/drawing/2014/main" id="{FE17FE30-2337-4B33-A340-45281D2C63F7}"/>
              </a:ext>
            </a:extLst>
          </p:cNvPr>
          <p:cNvSpPr>
            <a:spLocks noGrp="1" noChangeArrowheads="1"/>
          </p:cNvSpPr>
          <p:nvPr>
            <p:ph type="body" idx="1"/>
          </p:nvPr>
        </p:nvSpPr>
        <p:spPr/>
        <p:txBody>
          <a:bodyPr/>
          <a:lstStyle/>
          <a:p>
            <a:pPr>
              <a:lnSpc>
                <a:spcPct val="110000"/>
              </a:lnSpc>
            </a:pPr>
            <a:r>
              <a:rPr lang="en-US" altLang="en-US" dirty="0"/>
              <a:t>The </a:t>
            </a:r>
            <a:r>
              <a:rPr lang="en-US" altLang="en-US" dirty="0" err="1"/>
              <a:t>println</a:t>
            </a:r>
            <a:r>
              <a:rPr lang="en-US" altLang="en-US" dirty="0"/>
              <a:t> command does two different things:</a:t>
            </a:r>
          </a:p>
          <a:p>
            <a:pPr lvl="1">
              <a:lnSpc>
                <a:spcPct val="110000"/>
              </a:lnSpc>
            </a:pPr>
            <a:r>
              <a:rPr lang="en-US" altLang="en-US" dirty="0"/>
              <a:t>It prints output on the current line</a:t>
            </a:r>
          </a:p>
          <a:p>
            <a:pPr lvl="1">
              <a:lnSpc>
                <a:spcPct val="110000"/>
              </a:lnSpc>
            </a:pPr>
            <a:r>
              <a:rPr lang="en-US" altLang="en-US" dirty="0"/>
              <a:t>Moves to the beginning of a new line</a:t>
            </a:r>
          </a:p>
          <a:p>
            <a:pPr lvl="1">
              <a:lnSpc>
                <a:spcPct val="110000"/>
              </a:lnSpc>
              <a:buFontTx/>
              <a:buChar char="•"/>
            </a:pPr>
            <a:r>
              <a:rPr lang="en-GB" altLang="en-US" dirty="0" err="1">
                <a:latin typeface="Courier New" panose="02070309020205020404" pitchFamily="49" charset="0"/>
              </a:rPr>
              <a:t>System.out.println</a:t>
            </a:r>
            <a:r>
              <a:rPr lang="en-GB" altLang="en-US" dirty="0">
                <a:latin typeface="Courier New" panose="02070309020205020404" pitchFamily="49" charset="0"/>
              </a:rPr>
              <a:t>(“</a:t>
            </a:r>
            <a:r>
              <a:rPr lang="en-GB" altLang="en-US" b="1" dirty="0"/>
              <a:t>To be</a:t>
            </a:r>
            <a:r>
              <a:rPr lang="en-GB" altLang="en-US" dirty="0">
                <a:latin typeface="Courier New" panose="02070309020205020404" pitchFamily="49" charset="0"/>
              </a:rPr>
              <a:t>");</a:t>
            </a:r>
          </a:p>
          <a:p>
            <a:pPr lvl="1">
              <a:lnSpc>
                <a:spcPct val="110000"/>
              </a:lnSpc>
              <a:buFontTx/>
              <a:buChar char="•"/>
            </a:pPr>
            <a:r>
              <a:rPr lang="en-GB" altLang="en-US" dirty="0" err="1">
                <a:latin typeface="Courier New" panose="02070309020205020404" pitchFamily="49" charset="0"/>
              </a:rPr>
              <a:t>System.out.println</a:t>
            </a:r>
            <a:r>
              <a:rPr lang="en-GB" altLang="en-US" dirty="0">
                <a:latin typeface="Courier New" panose="02070309020205020404" pitchFamily="49" charset="0"/>
              </a:rPr>
              <a:t>(“</a:t>
            </a:r>
            <a:r>
              <a:rPr lang="en-GB" altLang="en-US" b="1" dirty="0"/>
              <a:t>or not to be.</a:t>
            </a:r>
            <a:r>
              <a:rPr lang="en-GB" altLang="en-US" dirty="0">
                <a:latin typeface="Courier New" panose="02070309020205020404" pitchFamily="49" charset="0"/>
              </a:rPr>
              <a:t>");</a:t>
            </a:r>
          </a:p>
          <a:p>
            <a:pPr>
              <a:lnSpc>
                <a:spcPct val="110000"/>
              </a:lnSpc>
              <a:buFont typeface="Wingdings" panose="05000000000000000000" pitchFamily="2" charset="2"/>
              <a:buNone/>
            </a:pPr>
            <a:endParaRPr lang="en-GB" altLang="en-US" sz="2200" dirty="0"/>
          </a:p>
          <a:p>
            <a:pPr>
              <a:lnSpc>
                <a:spcPct val="110000"/>
              </a:lnSpc>
            </a:pPr>
            <a:r>
              <a:rPr lang="en-GB" altLang="en-US" dirty="0"/>
              <a:t>The print command only prints but it does not move to a new line</a:t>
            </a:r>
          </a:p>
          <a:p>
            <a:pPr lvl="1">
              <a:lnSpc>
                <a:spcPct val="110000"/>
              </a:lnSpc>
              <a:buFontTx/>
              <a:buChar char="•"/>
            </a:pPr>
            <a:endParaRPr lang="en-GB" altLang="en-US" sz="900" dirty="0">
              <a:latin typeface="Courier New" panose="02070309020205020404" pitchFamily="49" charset="0"/>
            </a:endParaRPr>
          </a:p>
          <a:p>
            <a:pPr lvl="1">
              <a:lnSpc>
                <a:spcPct val="110000"/>
              </a:lnSpc>
              <a:buFontTx/>
              <a:buChar char="•"/>
            </a:pPr>
            <a:r>
              <a:rPr lang="en-GB" altLang="en-US" dirty="0" err="1">
                <a:latin typeface="Courier New" panose="02070309020205020404" pitchFamily="49" charset="0"/>
              </a:rPr>
              <a:t>System.out.print</a:t>
            </a:r>
            <a:r>
              <a:rPr lang="en-GB" altLang="en-US" dirty="0">
                <a:latin typeface="Courier New" panose="02070309020205020404" pitchFamily="49" charset="0"/>
              </a:rPr>
              <a:t>(“</a:t>
            </a:r>
            <a:r>
              <a:rPr lang="en-GB" altLang="en-US" b="1" dirty="0"/>
              <a:t>To be</a:t>
            </a:r>
            <a:r>
              <a:rPr lang="en-GB" altLang="en-US" dirty="0">
                <a:latin typeface="Courier New" panose="02070309020205020404" pitchFamily="49" charset="0"/>
              </a:rPr>
              <a:t>");</a:t>
            </a:r>
          </a:p>
          <a:p>
            <a:pPr lvl="1">
              <a:lnSpc>
                <a:spcPct val="110000"/>
              </a:lnSpc>
              <a:buFontTx/>
              <a:buChar char="•"/>
            </a:pPr>
            <a:r>
              <a:rPr lang="en-GB" altLang="en-US" dirty="0" err="1">
                <a:latin typeface="Courier New" panose="02070309020205020404" pitchFamily="49" charset="0"/>
              </a:rPr>
              <a:t>System.out.print</a:t>
            </a:r>
            <a:r>
              <a:rPr lang="en-GB" altLang="en-US" dirty="0">
                <a:latin typeface="Courier New" panose="02070309020205020404" pitchFamily="49" charset="0"/>
              </a:rPr>
              <a:t>(“</a:t>
            </a:r>
            <a:r>
              <a:rPr lang="en-GB" altLang="en-US" b="1" dirty="0"/>
              <a:t>or not to be.</a:t>
            </a:r>
            <a:r>
              <a:rPr lang="en-GB" altLang="en-US" dirty="0">
                <a:latin typeface="Courier New" panose="02070309020205020404" pitchFamily="49" charset="0"/>
              </a:rPr>
              <a:t>");</a:t>
            </a:r>
          </a:p>
          <a:p>
            <a:pPr lvl="1">
              <a:lnSpc>
                <a:spcPct val="110000"/>
              </a:lnSpc>
              <a:buFontTx/>
              <a:buChar char="•"/>
            </a:pPr>
            <a:endParaRPr lang="en-GB" altLang="en-US" dirty="0">
              <a:latin typeface="Courier New" panose="02070309020205020404" pitchFamily="49" charset="0"/>
            </a:endParaRPr>
          </a:p>
        </p:txBody>
      </p:sp>
      <p:sp>
        <p:nvSpPr>
          <p:cNvPr id="2" name="TextBox 1">
            <a:extLst>
              <a:ext uri="{FF2B5EF4-FFF2-40B4-BE49-F238E27FC236}">
                <a16:creationId xmlns:a16="http://schemas.microsoft.com/office/drawing/2014/main" id="{A7196715-B873-783A-B63F-DE41F2FCE901}"/>
              </a:ext>
            </a:extLst>
          </p:cNvPr>
          <p:cNvSpPr txBox="1"/>
          <p:nvPr/>
        </p:nvSpPr>
        <p:spPr>
          <a:xfrm>
            <a:off x="5029200" y="2590800"/>
            <a:ext cx="3395312" cy="646331"/>
          </a:xfrm>
          <a:prstGeom prst="rect">
            <a:avLst/>
          </a:prstGeom>
          <a:noFill/>
        </p:spPr>
        <p:txBody>
          <a:bodyPr wrap="square" rtlCol="0">
            <a:spAutoFit/>
          </a:bodyPr>
          <a:lstStyle/>
          <a:p>
            <a:r>
              <a:rPr lang="en-US" dirty="0"/>
              <a:t>To be</a:t>
            </a:r>
          </a:p>
          <a:p>
            <a:r>
              <a:rPr lang="en-US" dirty="0"/>
              <a:t> or not to be.</a:t>
            </a:r>
          </a:p>
        </p:txBody>
      </p:sp>
      <p:sp>
        <p:nvSpPr>
          <p:cNvPr id="3" name="TextBox 2">
            <a:extLst>
              <a:ext uri="{FF2B5EF4-FFF2-40B4-BE49-F238E27FC236}">
                <a16:creationId xmlns:a16="http://schemas.microsoft.com/office/drawing/2014/main" id="{98FCCB45-8920-A255-1B5A-D8FE0AED933D}"/>
              </a:ext>
            </a:extLst>
          </p:cNvPr>
          <p:cNvSpPr txBox="1"/>
          <p:nvPr/>
        </p:nvSpPr>
        <p:spPr>
          <a:xfrm>
            <a:off x="5105400" y="5257800"/>
            <a:ext cx="3395312" cy="369332"/>
          </a:xfrm>
          <a:prstGeom prst="rect">
            <a:avLst/>
          </a:prstGeom>
          <a:noFill/>
        </p:spPr>
        <p:txBody>
          <a:bodyPr wrap="square" rtlCol="0">
            <a:spAutoFit/>
          </a:bodyPr>
          <a:lstStyle/>
          <a:p>
            <a:r>
              <a:rPr lang="en-US" dirty="0"/>
              <a:t>To be or not to be.</a:t>
            </a:r>
          </a:p>
        </p:txBody>
      </p:sp>
    </p:spTree>
    <p:extLst>
      <p:ext uri="{BB962C8B-B14F-4D97-AF65-F5344CB8AC3E}">
        <p14:creationId xmlns:p14="http://schemas.microsoft.com/office/powerpoint/2010/main" val="135122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59ADC931-0462-4B5E-8F22-F4F2F5C661F8}"/>
              </a:ext>
            </a:extLst>
          </p:cNvPr>
          <p:cNvSpPr>
            <a:spLocks noGrp="1" noChangeArrowheads="1"/>
          </p:cNvSpPr>
          <p:nvPr>
            <p:ph type="title"/>
          </p:nvPr>
        </p:nvSpPr>
        <p:spPr/>
        <p:txBody>
          <a:bodyPr/>
          <a:lstStyle/>
          <a:p>
            <a:r>
              <a:rPr lang="en-US" altLang="en-US"/>
              <a:t>Identifiers</a:t>
            </a:r>
            <a:endParaRPr lang="en-US" altLang="en-US" dirty="0"/>
          </a:p>
        </p:txBody>
      </p:sp>
      <p:sp>
        <p:nvSpPr>
          <p:cNvPr id="307203" name="Rectangle 3">
            <a:extLst>
              <a:ext uri="{FF2B5EF4-FFF2-40B4-BE49-F238E27FC236}">
                <a16:creationId xmlns:a16="http://schemas.microsoft.com/office/drawing/2014/main" id="{B8157914-12BE-4E66-8D88-F658166E145A}"/>
              </a:ext>
            </a:extLst>
          </p:cNvPr>
          <p:cNvSpPr>
            <a:spLocks noGrp="1" noChangeArrowheads="1"/>
          </p:cNvSpPr>
          <p:nvPr>
            <p:ph type="body" idx="1"/>
          </p:nvPr>
        </p:nvSpPr>
        <p:spPr>
          <a:xfrm>
            <a:off x="152400" y="1295400"/>
            <a:ext cx="8991600" cy="5493808"/>
          </a:xfrm>
        </p:spPr>
        <p:txBody>
          <a:bodyPr/>
          <a:lstStyle/>
          <a:p>
            <a:pPr>
              <a:lnSpc>
                <a:spcPct val="110000"/>
              </a:lnSpc>
              <a:spcBef>
                <a:spcPts val="500"/>
              </a:spcBef>
            </a:pPr>
            <a:r>
              <a:rPr lang="en-GB" altLang="en-US" b="1" dirty="0"/>
              <a:t>identifier</a:t>
            </a:r>
            <a:r>
              <a:rPr lang="en-GB" altLang="en-US" dirty="0"/>
              <a:t>: A name given to an item in your program.</a:t>
            </a:r>
          </a:p>
          <a:p>
            <a:pPr lvl="1">
              <a:spcBef>
                <a:spcPts val="450"/>
              </a:spcBef>
            </a:pPr>
            <a:r>
              <a:rPr lang="en-GB" altLang="en-US" dirty="0"/>
              <a:t>must start with a letter or </a:t>
            </a:r>
            <a:r>
              <a:rPr lang="en-GB" altLang="en-US" dirty="0">
                <a:latin typeface="Courier New" panose="02070309020205020404" pitchFamily="49" charset="0"/>
              </a:rPr>
              <a:t>_</a:t>
            </a:r>
            <a:r>
              <a:rPr lang="en-GB" altLang="en-US" dirty="0"/>
              <a:t> </a:t>
            </a:r>
            <a:r>
              <a:rPr lang="en-US" altLang="en-US" dirty="0"/>
              <a:t>  (</a:t>
            </a:r>
            <a:r>
              <a:rPr lang="en-GB" altLang="en-US" sz="2000" dirty="0"/>
              <a:t>or </a:t>
            </a:r>
            <a:r>
              <a:rPr lang="en-GB" altLang="en-US" sz="2000" dirty="0">
                <a:latin typeface="Courier New" panose="02070309020205020404" pitchFamily="49" charset="0"/>
              </a:rPr>
              <a:t>$</a:t>
            </a:r>
            <a:r>
              <a:rPr lang="en-US" altLang="en-US" sz="2000" dirty="0"/>
              <a:t>, but it’s  not recommended</a:t>
            </a:r>
            <a:r>
              <a:rPr lang="en-US" altLang="en-US" sz="2400" dirty="0"/>
              <a:t>)</a:t>
            </a:r>
            <a:endParaRPr lang="en-GB" altLang="en-US" dirty="0"/>
          </a:p>
          <a:p>
            <a:pPr lvl="1">
              <a:spcBef>
                <a:spcPts val="450"/>
              </a:spcBef>
            </a:pPr>
            <a:r>
              <a:rPr lang="en-GB" altLang="en-US" dirty="0"/>
              <a:t>subsequent characters can be any of those or a number</a:t>
            </a:r>
          </a:p>
          <a:p>
            <a:pPr lvl="2">
              <a:spcBef>
                <a:spcPts val="450"/>
              </a:spcBef>
            </a:pPr>
            <a:r>
              <a:rPr lang="en-GB" altLang="en-US" dirty="0">
                <a:solidFill>
                  <a:srgbClr val="003399"/>
                </a:solidFill>
              </a:rPr>
              <a:t>legal:	</a:t>
            </a:r>
            <a:r>
              <a:rPr lang="en-GB" altLang="en-US" dirty="0">
                <a:solidFill>
                  <a:srgbClr val="003399"/>
                </a:solidFill>
                <a:latin typeface="Courier New" panose="02070309020205020404" pitchFamily="49" charset="0"/>
              </a:rPr>
              <a:t>_</a:t>
            </a:r>
            <a:r>
              <a:rPr lang="en-GB" altLang="en-US" dirty="0" err="1">
                <a:solidFill>
                  <a:srgbClr val="003399"/>
                </a:solidFill>
                <a:latin typeface="Courier New" panose="02070309020205020404" pitchFamily="49" charset="0"/>
              </a:rPr>
              <a:t>myName</a:t>
            </a:r>
            <a:r>
              <a:rPr lang="en-GB" altLang="en-US" dirty="0">
                <a:solidFill>
                  <a:srgbClr val="003399"/>
                </a:solidFill>
                <a:latin typeface="Courier New" panose="02070309020205020404" pitchFamily="49" charset="0"/>
              </a:rPr>
              <a:t>   </a:t>
            </a:r>
            <a:r>
              <a:rPr lang="en-GB" altLang="en-US" dirty="0" err="1">
                <a:solidFill>
                  <a:srgbClr val="003399"/>
                </a:solidFill>
                <a:latin typeface="Courier New" panose="02070309020205020404" pitchFamily="49" charset="0"/>
              </a:rPr>
              <a:t>TheCure</a:t>
            </a:r>
            <a:r>
              <a:rPr lang="en-GB" altLang="en-US" dirty="0">
                <a:solidFill>
                  <a:srgbClr val="003399"/>
                </a:solidFill>
                <a:latin typeface="Courier New" panose="02070309020205020404" pitchFamily="49" charset="0"/>
              </a:rPr>
              <a:t>   ANSWER_IS_42   $bling$</a:t>
            </a:r>
          </a:p>
          <a:p>
            <a:pPr lvl="2">
              <a:spcBef>
                <a:spcPts val="450"/>
              </a:spcBef>
            </a:pPr>
            <a:r>
              <a:rPr lang="en-GB" altLang="en-US" dirty="0">
                <a:solidFill>
                  <a:srgbClr val="800000"/>
                </a:solidFill>
              </a:rPr>
              <a:t>illegal:	</a:t>
            </a:r>
            <a:r>
              <a:rPr lang="en-GB" altLang="en-US" dirty="0" err="1">
                <a:solidFill>
                  <a:srgbClr val="800000"/>
                </a:solidFill>
                <a:latin typeface="Courier New" panose="02070309020205020404" pitchFamily="49" charset="0"/>
              </a:rPr>
              <a:t>me+u</a:t>
            </a:r>
            <a:r>
              <a:rPr lang="en-GB" altLang="en-US" dirty="0">
                <a:solidFill>
                  <a:srgbClr val="800000"/>
                </a:solidFill>
                <a:latin typeface="Courier New" panose="02070309020205020404" pitchFamily="49" charset="0"/>
              </a:rPr>
              <a:t>      49ers     side-swipe     </a:t>
            </a:r>
            <a:r>
              <a:rPr lang="en-GB" altLang="en-US" dirty="0" err="1">
                <a:solidFill>
                  <a:srgbClr val="800000"/>
                </a:solidFill>
                <a:latin typeface="Courier New" panose="02070309020205020404" pitchFamily="49" charset="0"/>
              </a:rPr>
              <a:t>Ph.D's</a:t>
            </a:r>
            <a:r>
              <a:rPr lang="en-GB" altLang="en-US" dirty="0">
                <a:solidFill>
                  <a:srgbClr val="800000"/>
                </a:solidFill>
                <a:latin typeface="Courier New" panose="02070309020205020404" pitchFamily="49" charset="0"/>
              </a:rPr>
              <a:t> </a:t>
            </a:r>
          </a:p>
          <a:p>
            <a:pPr lvl="1">
              <a:lnSpc>
                <a:spcPct val="110000"/>
              </a:lnSpc>
              <a:spcBef>
                <a:spcPts val="500"/>
              </a:spcBef>
              <a:buFontTx/>
              <a:buNone/>
            </a:pPr>
            <a:endParaRPr lang="en-GB" altLang="en-US" sz="900" dirty="0">
              <a:latin typeface="Courier New" panose="02070309020205020404" pitchFamily="49" charset="0"/>
            </a:endParaRPr>
          </a:p>
          <a:p>
            <a:pPr lvl="1">
              <a:lnSpc>
                <a:spcPct val="110000"/>
              </a:lnSpc>
              <a:spcBef>
                <a:spcPts val="500"/>
              </a:spcBef>
              <a:buFontTx/>
              <a:buNone/>
            </a:pPr>
            <a:r>
              <a:rPr lang="en-GB" altLang="en-US" dirty="0">
                <a:latin typeface="Courier New" panose="02070309020205020404" pitchFamily="49" charset="0"/>
              </a:rPr>
              <a:t>public class </a:t>
            </a:r>
            <a:r>
              <a:rPr lang="en-US" altLang="en-US" b="1" dirty="0" err="1">
                <a:solidFill>
                  <a:srgbClr val="003399"/>
                </a:solidFill>
                <a:latin typeface="Courier New" panose="02070309020205020404" pitchFamily="49" charset="0"/>
              </a:rPr>
              <a:t>MyFirstProgram</a:t>
            </a:r>
            <a:r>
              <a:rPr lang="en-GB" altLang="en-US" dirty="0">
                <a:latin typeface="Courier New" panose="02070309020205020404" pitchFamily="49" charset="0"/>
              </a:rPr>
              <a:t> {</a:t>
            </a:r>
            <a:r>
              <a:rPr lang="en-GB" altLang="en-US" sz="2200" dirty="0">
                <a:latin typeface="Courier New" panose="02070309020205020404" pitchFamily="49" charset="0"/>
              </a:rPr>
              <a:t>}</a:t>
            </a:r>
            <a:endParaRPr lang="en-GB" altLang="en-US" dirty="0">
              <a:latin typeface="Courier New" panose="02070309020205020404" pitchFamily="49" charset="0"/>
            </a:endParaRPr>
          </a:p>
          <a:p>
            <a:pPr lvl="1">
              <a:lnSpc>
                <a:spcPct val="110000"/>
              </a:lnSpc>
              <a:spcBef>
                <a:spcPts val="500"/>
              </a:spcBef>
              <a:buFontTx/>
              <a:buNone/>
            </a:pPr>
            <a:endParaRPr lang="en-GB" altLang="en-US" sz="900" dirty="0">
              <a:latin typeface="Courier New" panose="02070309020205020404" pitchFamily="49" charset="0"/>
            </a:endParaRPr>
          </a:p>
          <a:p>
            <a:pPr lvl="1">
              <a:lnSpc>
                <a:spcPct val="110000"/>
              </a:lnSpc>
              <a:spcBef>
                <a:spcPts val="500"/>
              </a:spcBef>
            </a:pPr>
            <a:r>
              <a:rPr lang="en-GB" altLang="en-US" dirty="0"/>
              <a:t>Naming convention: capitalize each word (e.g. </a:t>
            </a:r>
            <a:r>
              <a:rPr lang="en-GB" altLang="en-US" dirty="0" err="1">
                <a:latin typeface="Courier New" panose="02070309020205020404" pitchFamily="49" charset="0"/>
              </a:rPr>
              <a:t>MyClassName</a:t>
            </a:r>
            <a:r>
              <a:rPr lang="en-GB" altLang="en-US" dirty="0"/>
              <a:t>)</a:t>
            </a:r>
          </a:p>
          <a:p>
            <a:pPr lvl="1">
              <a:lnSpc>
                <a:spcPct val="110000"/>
              </a:lnSpc>
              <a:spcBef>
                <a:spcPts val="500"/>
              </a:spcBef>
            </a:pPr>
            <a:r>
              <a:rPr lang="en-GB" altLang="en-US" dirty="0"/>
              <a:t>Your program's file</a:t>
            </a:r>
            <a:r>
              <a:rPr lang="en-US" altLang="en-US" dirty="0"/>
              <a:t> name</a:t>
            </a:r>
            <a:r>
              <a:rPr lang="en-GB" altLang="en-US" dirty="0"/>
              <a:t> must match </a:t>
            </a:r>
            <a:r>
              <a:rPr lang="en-GB" altLang="en-US" b="1" u="sng" dirty="0"/>
              <a:t>exactly</a:t>
            </a:r>
            <a:r>
              <a:rPr lang="en-GB" altLang="en-US" dirty="0"/>
              <a:t> (</a:t>
            </a:r>
            <a:r>
              <a:rPr lang="en-US" altLang="en-US" u="sng" dirty="0" err="1">
                <a:latin typeface="Courier New" panose="02070309020205020404" pitchFamily="49" charset="0"/>
              </a:rPr>
              <a:t>MyFirstProgram</a:t>
            </a:r>
            <a:r>
              <a:rPr lang="en-GB" altLang="en-US" dirty="0">
                <a:latin typeface="Courier New" panose="02070309020205020404" pitchFamily="49" charset="0"/>
              </a:rPr>
              <a:t>.java</a:t>
            </a:r>
            <a:r>
              <a:rPr lang="en-GB" altLang="en-US" dirty="0"/>
              <a:t>)</a:t>
            </a:r>
          </a:p>
          <a:p>
            <a:pPr lvl="2">
              <a:lnSpc>
                <a:spcPct val="110000"/>
              </a:lnSpc>
              <a:spcBef>
                <a:spcPts val="500"/>
              </a:spcBef>
            </a:pPr>
            <a:r>
              <a:rPr lang="en-GB" altLang="en-US" dirty="0"/>
              <a:t>includes capitalization (Java is "case-sensitive")</a:t>
            </a:r>
          </a:p>
          <a:p>
            <a:pPr lvl="1">
              <a:lnSpc>
                <a:spcPct val="110000"/>
              </a:lnSpc>
              <a:spcBef>
                <a:spcPts val="500"/>
              </a:spcBef>
            </a:pPr>
            <a:r>
              <a:rPr lang="en-US" altLang="en-US" b="1" dirty="0"/>
              <a:t> </a:t>
            </a:r>
            <a:endParaRPr lang="en-GB" altLang="en-US" dirty="0">
              <a:solidFill>
                <a:srgbClr val="800000"/>
              </a:solidFill>
              <a:latin typeface="Courier New" panose="02070309020205020404" pitchFamily="49"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FFBCA3FC-B1BA-40C9-81CA-9757477F1866}"/>
              </a:ext>
            </a:extLst>
          </p:cNvPr>
          <p:cNvSpPr>
            <a:spLocks noGrp="1" noChangeArrowheads="1"/>
          </p:cNvSpPr>
          <p:nvPr>
            <p:ph type="title"/>
          </p:nvPr>
        </p:nvSpPr>
        <p:spPr/>
        <p:txBody>
          <a:bodyPr/>
          <a:lstStyle/>
          <a:p>
            <a:r>
              <a:rPr lang="en-GB" altLang="en-US"/>
              <a:t>Keywords</a:t>
            </a:r>
            <a:endParaRPr lang="en-US" altLang="en-US"/>
          </a:p>
        </p:txBody>
      </p:sp>
      <p:sp>
        <p:nvSpPr>
          <p:cNvPr id="308227" name="Rectangle 3">
            <a:extLst>
              <a:ext uri="{FF2B5EF4-FFF2-40B4-BE49-F238E27FC236}">
                <a16:creationId xmlns:a16="http://schemas.microsoft.com/office/drawing/2014/main" id="{75AD7C65-F28F-4823-8206-65BAFCCE0F4E}"/>
              </a:ext>
            </a:extLst>
          </p:cNvPr>
          <p:cNvSpPr>
            <a:spLocks noGrp="1" noChangeArrowheads="1"/>
          </p:cNvSpPr>
          <p:nvPr>
            <p:ph type="body" idx="1"/>
          </p:nvPr>
        </p:nvSpPr>
        <p:spPr/>
        <p:txBody>
          <a:bodyPr/>
          <a:lstStyle/>
          <a:p>
            <a:pPr>
              <a:spcBef>
                <a:spcPts val="600"/>
              </a:spcBef>
            </a:pPr>
            <a:r>
              <a:rPr lang="en-GB" altLang="en-US" b="1"/>
              <a:t>keyword</a:t>
            </a:r>
            <a:r>
              <a:rPr lang="en-GB" altLang="en-US"/>
              <a:t>: An identifier that you cannot use because it already has a reserved meaning in Java.</a:t>
            </a:r>
          </a:p>
          <a:p>
            <a:pPr lvl="1">
              <a:buFontTx/>
              <a:buNone/>
            </a:pPr>
            <a:endParaRPr lang="en-GB" altLang="en-US" sz="900"/>
          </a:p>
          <a:p>
            <a:pPr>
              <a:lnSpc>
                <a:spcPct val="90000"/>
              </a:lnSpc>
              <a:spcBef>
                <a:spcPts val="400"/>
              </a:spcBef>
              <a:buFontTx/>
              <a:buNone/>
            </a:pPr>
            <a:r>
              <a:rPr lang="en-GB" altLang="en-US" sz="1800">
                <a:latin typeface="Courier New" panose="02070309020205020404" pitchFamily="49" charset="0"/>
              </a:rPr>
              <a:t>    </a:t>
            </a:r>
            <a:r>
              <a:rPr lang="en-GB" altLang="en-US" sz="1800" i="1">
                <a:latin typeface="Courier New" panose="02070309020205020404" pitchFamily="49" charset="0"/>
              </a:rPr>
              <a:t>abstract</a:t>
            </a: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default</a:t>
            </a: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if</a:t>
            </a:r>
            <a:r>
              <a:rPr lang="en-GB" altLang="en-US" sz="1800">
                <a:latin typeface="Courier New" panose="02070309020205020404" pitchFamily="49" charset="0"/>
              </a:rPr>
              <a:t>           </a:t>
            </a:r>
            <a:r>
              <a:rPr lang="en-GB" altLang="en-US" sz="1800" i="1">
                <a:latin typeface="Courier New" panose="02070309020205020404" pitchFamily="49" charset="0"/>
              </a:rPr>
              <a:t>private</a:t>
            </a:r>
            <a:r>
              <a:rPr lang="en-GB" altLang="en-US" sz="1800">
                <a:latin typeface="Courier New" panose="02070309020205020404" pitchFamily="49" charset="0"/>
              </a:rPr>
              <a:t>      </a:t>
            </a:r>
            <a:r>
              <a:rPr lang="en-GB" altLang="en-US" sz="1800" i="1">
                <a:latin typeface="Courier New" panose="02070309020205020404" pitchFamily="49" charset="0"/>
              </a:rPr>
              <a:t>this</a:t>
            </a:r>
          </a:p>
          <a:p>
            <a:pPr>
              <a:lnSpc>
                <a:spcPct val="90000"/>
              </a:lnSpc>
              <a:spcBef>
                <a:spcPts val="400"/>
              </a:spcBef>
              <a:buFontTx/>
              <a:buNone/>
            </a:pPr>
            <a:r>
              <a:rPr lang="en-GB" altLang="en-US" sz="1800">
                <a:latin typeface="Courier New" panose="02070309020205020404" pitchFamily="49" charset="0"/>
              </a:rPr>
              <a:t>    </a:t>
            </a:r>
            <a:r>
              <a:rPr lang="en-GB" altLang="en-US" sz="1800" b="1" u="sng">
                <a:solidFill>
                  <a:srgbClr val="CC0000"/>
                </a:solidFill>
                <a:latin typeface="Courier New" panose="02070309020205020404" pitchFamily="49" charset="0"/>
              </a:rPr>
              <a:t>boolean</a:t>
            </a: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do</a:t>
            </a:r>
            <a:r>
              <a:rPr lang="en-GB" altLang="en-US" sz="1800">
                <a:latin typeface="Courier New" panose="02070309020205020404" pitchFamily="49" charset="0"/>
              </a:rPr>
              <a:t>         </a:t>
            </a:r>
            <a:r>
              <a:rPr lang="en-GB" altLang="en-US" sz="1800" i="1">
                <a:latin typeface="Courier New" panose="02070309020205020404" pitchFamily="49" charset="0"/>
              </a:rPr>
              <a:t>implements</a:t>
            </a:r>
            <a:r>
              <a:rPr lang="en-GB" altLang="en-US" sz="1800">
                <a:latin typeface="Courier New" panose="02070309020205020404" pitchFamily="49" charset="0"/>
              </a:rPr>
              <a:t>   </a:t>
            </a:r>
            <a:r>
              <a:rPr lang="en-GB" altLang="en-US" sz="1800" i="1">
                <a:latin typeface="Courier New" panose="02070309020205020404" pitchFamily="49" charset="0"/>
              </a:rPr>
              <a:t>protected</a:t>
            </a:r>
            <a:r>
              <a:rPr lang="en-GB" altLang="en-US" sz="1800">
                <a:latin typeface="Courier New" panose="02070309020205020404" pitchFamily="49" charset="0"/>
              </a:rPr>
              <a:t>    </a:t>
            </a:r>
            <a:r>
              <a:rPr lang="en-GB" altLang="en-US" sz="1800" i="1">
                <a:latin typeface="Courier New" panose="02070309020205020404" pitchFamily="49" charset="0"/>
              </a:rPr>
              <a:t>throw</a:t>
            </a:r>
          </a:p>
          <a:p>
            <a:pPr>
              <a:lnSpc>
                <a:spcPct val="90000"/>
              </a:lnSpc>
              <a:spcBef>
                <a:spcPts val="400"/>
              </a:spcBef>
              <a:buFontTx/>
              <a:buNone/>
            </a:pP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break</a:t>
            </a:r>
            <a:r>
              <a:rPr lang="en-GB" altLang="en-US" sz="1800">
                <a:latin typeface="Courier New" panose="02070309020205020404" pitchFamily="49" charset="0"/>
              </a:rPr>
              <a:t>       </a:t>
            </a:r>
            <a:r>
              <a:rPr lang="en-GB" altLang="en-US" sz="1800" b="1" u="sng">
                <a:solidFill>
                  <a:srgbClr val="CC0000"/>
                </a:solidFill>
                <a:latin typeface="Courier New" panose="02070309020205020404" pitchFamily="49" charset="0"/>
              </a:rPr>
              <a:t>double</a:t>
            </a: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import</a:t>
            </a: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public</a:t>
            </a: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throws</a:t>
            </a:r>
          </a:p>
          <a:p>
            <a:pPr>
              <a:lnSpc>
                <a:spcPct val="90000"/>
              </a:lnSpc>
              <a:spcBef>
                <a:spcPts val="400"/>
              </a:spcBef>
              <a:buFontTx/>
              <a:buNone/>
            </a:pPr>
            <a:r>
              <a:rPr lang="en-GB" altLang="en-US" sz="1800">
                <a:latin typeface="Courier New" panose="02070309020205020404" pitchFamily="49" charset="0"/>
              </a:rPr>
              <a:t>    </a:t>
            </a:r>
            <a:r>
              <a:rPr lang="en-GB" altLang="en-US" sz="1800" b="1" u="sng">
                <a:solidFill>
                  <a:srgbClr val="CC0000"/>
                </a:solidFill>
                <a:latin typeface="Courier New" panose="02070309020205020404" pitchFamily="49" charset="0"/>
              </a:rPr>
              <a:t>byte</a:t>
            </a: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else</a:t>
            </a:r>
            <a:r>
              <a:rPr lang="en-GB" altLang="en-US" sz="1800">
                <a:latin typeface="Courier New" panose="02070309020205020404" pitchFamily="49" charset="0"/>
              </a:rPr>
              <a:t>       </a:t>
            </a:r>
            <a:r>
              <a:rPr lang="en-GB" altLang="en-US" sz="1800" i="1">
                <a:latin typeface="Courier New" panose="02070309020205020404" pitchFamily="49" charset="0"/>
              </a:rPr>
              <a:t>instanceof</a:t>
            </a: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return</a:t>
            </a:r>
            <a:r>
              <a:rPr lang="en-GB" altLang="en-US" sz="1800">
                <a:latin typeface="Courier New" panose="02070309020205020404" pitchFamily="49" charset="0"/>
              </a:rPr>
              <a:t>       </a:t>
            </a:r>
            <a:r>
              <a:rPr lang="en-GB" altLang="en-US" sz="1800">
                <a:solidFill>
                  <a:schemeClr val="bg1">
                    <a:lumMod val="50000"/>
                  </a:schemeClr>
                </a:solidFill>
                <a:latin typeface="Courier New" panose="02070309020205020404" pitchFamily="49" charset="0"/>
              </a:rPr>
              <a:t>transient</a:t>
            </a:r>
          </a:p>
          <a:p>
            <a:pPr>
              <a:lnSpc>
                <a:spcPct val="90000"/>
              </a:lnSpc>
              <a:spcBef>
                <a:spcPts val="400"/>
              </a:spcBef>
              <a:buFontTx/>
              <a:buNone/>
            </a:pP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case</a:t>
            </a:r>
            <a:r>
              <a:rPr lang="en-GB" altLang="en-US" sz="1800">
                <a:latin typeface="Courier New" panose="02070309020205020404" pitchFamily="49" charset="0"/>
              </a:rPr>
              <a:t>        </a:t>
            </a:r>
            <a:r>
              <a:rPr lang="en-GB" altLang="en-US" sz="1800" i="1">
                <a:latin typeface="Courier New" panose="02070309020205020404" pitchFamily="49" charset="0"/>
              </a:rPr>
              <a:t>extends</a:t>
            </a:r>
            <a:r>
              <a:rPr lang="en-GB" altLang="en-US" sz="1800">
                <a:latin typeface="Courier New" panose="02070309020205020404" pitchFamily="49" charset="0"/>
              </a:rPr>
              <a:t>    </a:t>
            </a:r>
            <a:r>
              <a:rPr lang="en-GB" altLang="en-US" sz="1800" b="1" u="sng">
                <a:solidFill>
                  <a:srgbClr val="CC0000"/>
                </a:solidFill>
                <a:latin typeface="Courier New" panose="02070309020205020404" pitchFamily="49" charset="0"/>
              </a:rPr>
              <a:t>int</a:t>
            </a:r>
            <a:r>
              <a:rPr lang="en-GB" altLang="en-US" sz="1800">
                <a:latin typeface="Courier New" panose="02070309020205020404" pitchFamily="49" charset="0"/>
              </a:rPr>
              <a:t>          </a:t>
            </a:r>
            <a:r>
              <a:rPr lang="en-GB" altLang="en-US" sz="1800" b="1" u="sng">
                <a:solidFill>
                  <a:srgbClr val="CC0000"/>
                </a:solidFill>
                <a:latin typeface="Courier New" panose="02070309020205020404" pitchFamily="49" charset="0"/>
              </a:rPr>
              <a:t>short</a:t>
            </a: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try</a:t>
            </a:r>
          </a:p>
          <a:p>
            <a:pPr>
              <a:lnSpc>
                <a:spcPct val="90000"/>
              </a:lnSpc>
              <a:spcBef>
                <a:spcPts val="400"/>
              </a:spcBef>
              <a:buFontTx/>
              <a:buNone/>
            </a:pP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catch</a:t>
            </a: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final</a:t>
            </a:r>
            <a:r>
              <a:rPr lang="en-GB" altLang="en-US" sz="1800">
                <a:latin typeface="Courier New" panose="02070309020205020404" pitchFamily="49" charset="0"/>
              </a:rPr>
              <a:t>      </a:t>
            </a:r>
            <a:r>
              <a:rPr lang="en-GB" altLang="en-US" sz="1800" i="1">
                <a:latin typeface="Courier New" panose="02070309020205020404" pitchFamily="49" charset="0"/>
              </a:rPr>
              <a:t>interface</a:t>
            </a: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static</a:t>
            </a:r>
            <a:r>
              <a:rPr lang="en-GB" altLang="en-US" sz="1800">
                <a:latin typeface="Courier New" panose="02070309020205020404" pitchFamily="49" charset="0"/>
              </a:rPr>
              <a:t>       </a:t>
            </a:r>
            <a:r>
              <a:rPr lang="en-GB" altLang="en-US" sz="1800" b="1" u="sng">
                <a:solidFill>
                  <a:srgbClr val="CC0000"/>
                </a:solidFill>
                <a:latin typeface="Courier New" panose="02070309020205020404" pitchFamily="49" charset="0"/>
              </a:rPr>
              <a:t>void</a:t>
            </a:r>
          </a:p>
          <a:p>
            <a:pPr>
              <a:lnSpc>
                <a:spcPct val="90000"/>
              </a:lnSpc>
              <a:spcBef>
                <a:spcPts val="400"/>
              </a:spcBef>
              <a:buFontTx/>
              <a:buNone/>
            </a:pPr>
            <a:r>
              <a:rPr lang="en-GB" altLang="en-US" sz="1800">
                <a:latin typeface="Courier New" panose="02070309020205020404" pitchFamily="49" charset="0"/>
              </a:rPr>
              <a:t>    </a:t>
            </a:r>
            <a:r>
              <a:rPr lang="en-GB" altLang="en-US" sz="1800" b="1" u="sng">
                <a:solidFill>
                  <a:srgbClr val="CC0000"/>
                </a:solidFill>
                <a:latin typeface="Courier New" panose="02070309020205020404" pitchFamily="49" charset="0"/>
              </a:rPr>
              <a:t>char</a:t>
            </a:r>
            <a:r>
              <a:rPr lang="en-GB" altLang="en-US" sz="1800">
                <a:latin typeface="Courier New" panose="02070309020205020404" pitchFamily="49" charset="0"/>
              </a:rPr>
              <a:t>        </a:t>
            </a:r>
            <a:r>
              <a:rPr lang="en-GB" altLang="en-US" sz="1800" i="1">
                <a:latin typeface="Courier New" panose="02070309020205020404" pitchFamily="49" charset="0"/>
              </a:rPr>
              <a:t>finally</a:t>
            </a:r>
            <a:r>
              <a:rPr lang="en-GB" altLang="en-US" sz="1800">
                <a:latin typeface="Courier New" panose="02070309020205020404" pitchFamily="49" charset="0"/>
              </a:rPr>
              <a:t>    </a:t>
            </a:r>
            <a:r>
              <a:rPr lang="en-GB" altLang="en-US" sz="1800" b="1" u="sng">
                <a:solidFill>
                  <a:srgbClr val="CC0000"/>
                </a:solidFill>
                <a:latin typeface="Courier New" panose="02070309020205020404" pitchFamily="49" charset="0"/>
              </a:rPr>
              <a:t>long</a:t>
            </a:r>
            <a:r>
              <a:rPr lang="en-GB" altLang="en-US" sz="1800">
                <a:latin typeface="Courier New" panose="02070309020205020404" pitchFamily="49" charset="0"/>
              </a:rPr>
              <a:t>         </a:t>
            </a:r>
            <a:r>
              <a:rPr lang="en-GB" altLang="en-US" sz="1800">
                <a:solidFill>
                  <a:schemeClr val="bg1">
                    <a:lumMod val="50000"/>
                  </a:schemeClr>
                </a:solidFill>
                <a:latin typeface="Courier New" panose="02070309020205020404" pitchFamily="49" charset="0"/>
              </a:rPr>
              <a:t>strictfp</a:t>
            </a:r>
            <a:r>
              <a:rPr lang="en-GB" altLang="en-US" sz="1800">
                <a:latin typeface="Courier New" panose="02070309020205020404" pitchFamily="49" charset="0"/>
              </a:rPr>
              <a:t>     </a:t>
            </a:r>
            <a:r>
              <a:rPr lang="en-GB" altLang="en-US" sz="1800">
                <a:solidFill>
                  <a:schemeClr val="bg1">
                    <a:lumMod val="50000"/>
                  </a:schemeClr>
                </a:solidFill>
                <a:latin typeface="Courier New" panose="02070309020205020404" pitchFamily="49" charset="0"/>
              </a:rPr>
              <a:t>volatile</a:t>
            </a:r>
          </a:p>
          <a:p>
            <a:pPr>
              <a:lnSpc>
                <a:spcPct val="90000"/>
              </a:lnSpc>
              <a:spcBef>
                <a:spcPts val="400"/>
              </a:spcBef>
              <a:buFontTx/>
              <a:buNone/>
            </a:pPr>
            <a:r>
              <a:rPr lang="en-GB" altLang="en-US" sz="1800" b="1">
                <a:latin typeface="Courier New" panose="02070309020205020404" pitchFamily="49" charset="0"/>
              </a:rPr>
              <a:t>    </a:t>
            </a:r>
            <a:r>
              <a:rPr lang="en-GB" altLang="en-US" sz="1800">
                <a:solidFill>
                  <a:srgbClr val="CC0000"/>
                </a:solidFill>
                <a:latin typeface="Courier New" panose="02070309020205020404" pitchFamily="49" charset="0"/>
              </a:rPr>
              <a:t>class</a:t>
            </a:r>
            <a:r>
              <a:rPr lang="en-GB" altLang="en-US" sz="1800">
                <a:latin typeface="Courier New" panose="02070309020205020404" pitchFamily="49" charset="0"/>
              </a:rPr>
              <a:t>       </a:t>
            </a:r>
            <a:r>
              <a:rPr lang="en-GB" altLang="en-US" sz="1800" b="1" u="sng">
                <a:solidFill>
                  <a:srgbClr val="CC0000"/>
                </a:solidFill>
                <a:latin typeface="Courier New" panose="02070309020205020404" pitchFamily="49" charset="0"/>
              </a:rPr>
              <a:t>float</a:t>
            </a:r>
            <a:r>
              <a:rPr lang="en-GB" altLang="en-US" sz="1800">
                <a:latin typeface="Courier New" panose="02070309020205020404" pitchFamily="49" charset="0"/>
              </a:rPr>
              <a:t>      </a:t>
            </a:r>
            <a:r>
              <a:rPr lang="en-GB" altLang="en-US" sz="1800">
                <a:solidFill>
                  <a:schemeClr val="bg1">
                    <a:lumMod val="50000"/>
                  </a:schemeClr>
                </a:solidFill>
                <a:latin typeface="Courier New" panose="02070309020205020404" pitchFamily="49" charset="0"/>
              </a:rPr>
              <a:t>native</a:t>
            </a:r>
            <a:r>
              <a:rPr lang="en-GB" altLang="en-US" sz="1800">
                <a:latin typeface="Courier New" panose="02070309020205020404" pitchFamily="49" charset="0"/>
              </a:rPr>
              <a:t>       </a:t>
            </a:r>
            <a:r>
              <a:rPr lang="en-GB" altLang="en-US" sz="1800" i="1">
                <a:latin typeface="Courier New" panose="02070309020205020404" pitchFamily="49" charset="0"/>
              </a:rPr>
              <a:t>super</a:t>
            </a: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while</a:t>
            </a:r>
          </a:p>
          <a:p>
            <a:pPr>
              <a:lnSpc>
                <a:spcPct val="90000"/>
              </a:lnSpc>
              <a:spcBef>
                <a:spcPts val="400"/>
              </a:spcBef>
              <a:buFontTx/>
              <a:buNone/>
            </a:pPr>
            <a:r>
              <a:rPr lang="en-GB" altLang="en-US" sz="1800">
                <a:latin typeface="Courier New" panose="02070309020205020404" pitchFamily="49" charset="0"/>
              </a:rPr>
              <a:t>    </a:t>
            </a:r>
            <a:r>
              <a:rPr lang="en-GB" altLang="en-US" sz="1800">
                <a:solidFill>
                  <a:schemeClr val="bg1">
                    <a:lumMod val="75000"/>
                  </a:schemeClr>
                </a:solidFill>
                <a:latin typeface="Courier New" panose="02070309020205020404" pitchFamily="49" charset="0"/>
              </a:rPr>
              <a:t>const</a:t>
            </a: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for</a:t>
            </a: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new</a:t>
            </a: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switch</a:t>
            </a:r>
          </a:p>
          <a:p>
            <a:pPr>
              <a:lnSpc>
                <a:spcPct val="90000"/>
              </a:lnSpc>
              <a:spcBef>
                <a:spcPts val="400"/>
              </a:spcBef>
              <a:buFontTx/>
              <a:buNone/>
            </a:pP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continue</a:t>
            </a:r>
            <a:r>
              <a:rPr lang="en-GB" altLang="en-US" sz="1800">
                <a:latin typeface="Courier New" panose="02070309020205020404" pitchFamily="49" charset="0"/>
              </a:rPr>
              <a:t>    </a:t>
            </a:r>
            <a:r>
              <a:rPr lang="en-US" altLang="en-US" sz="1800">
                <a:solidFill>
                  <a:schemeClr val="bg1">
                    <a:lumMod val="75000"/>
                  </a:schemeClr>
                </a:solidFill>
                <a:latin typeface="Courier New" panose="02070309020205020404" pitchFamily="49" charset="0"/>
              </a:rPr>
              <a:t>goto</a:t>
            </a:r>
            <a:r>
              <a:rPr lang="en-GB" altLang="en-US" sz="1800">
                <a:latin typeface="Courier New" panose="02070309020205020404" pitchFamily="49" charset="0"/>
              </a:rPr>
              <a:t>       </a:t>
            </a:r>
            <a:r>
              <a:rPr lang="en-GB" altLang="en-US" sz="1800">
                <a:solidFill>
                  <a:srgbClr val="CC0000"/>
                </a:solidFill>
                <a:latin typeface="Courier New" panose="02070309020205020404" pitchFamily="49" charset="0"/>
              </a:rPr>
              <a:t>package</a:t>
            </a:r>
            <a:r>
              <a:rPr lang="en-GB" altLang="en-US" sz="1800">
                <a:latin typeface="Courier New" panose="02070309020205020404" pitchFamily="49" charset="0"/>
              </a:rPr>
              <a:t>      </a:t>
            </a:r>
            <a:r>
              <a:rPr lang="en-GB" altLang="en-US" sz="1800">
                <a:solidFill>
                  <a:schemeClr val="bg1">
                    <a:lumMod val="50000"/>
                  </a:schemeClr>
                </a:solidFill>
                <a:latin typeface="Courier New" panose="02070309020205020404" pitchFamily="49" charset="0"/>
              </a:rPr>
              <a:t>synchronized</a:t>
            </a:r>
            <a:endParaRPr lang="en-US" altLang="en-US" sz="1800">
              <a:solidFill>
                <a:schemeClr val="bg1">
                  <a:lumMod val="50000"/>
                </a:schemeClr>
              </a:solidFill>
              <a:latin typeface="Courier New" panose="02070309020205020404" pitchFamily="49" charset="0"/>
            </a:endParaRPr>
          </a:p>
          <a:p>
            <a:pPr>
              <a:lnSpc>
                <a:spcPct val="90000"/>
              </a:lnSpc>
              <a:spcBef>
                <a:spcPts val="400"/>
              </a:spcBef>
              <a:buFontTx/>
              <a:buNone/>
            </a:pPr>
            <a:endParaRPr lang="en-US" altLang="en-US" sz="1800">
              <a:latin typeface="Courier New" panose="02070309020205020404" pitchFamily="49" charset="0"/>
            </a:endParaRPr>
          </a:p>
          <a:p>
            <a:pPr>
              <a:lnSpc>
                <a:spcPct val="90000"/>
              </a:lnSpc>
              <a:spcBef>
                <a:spcPts val="400"/>
              </a:spcBef>
              <a:buFontTx/>
              <a:buNone/>
            </a:pPr>
            <a:r>
              <a:rPr lang="en-US" altLang="en-US" sz="1100" b="1" u="sng">
                <a:solidFill>
                  <a:srgbClr val="CC0000"/>
                </a:solidFill>
                <a:latin typeface="Courier New" panose="02070309020205020404" pitchFamily="49" charset="0"/>
              </a:rPr>
              <a:t>Red bold underline are the data-types used at every level</a:t>
            </a:r>
          </a:p>
          <a:p>
            <a:pPr>
              <a:lnSpc>
                <a:spcPct val="90000"/>
              </a:lnSpc>
              <a:spcBef>
                <a:spcPts val="400"/>
              </a:spcBef>
              <a:buFontTx/>
              <a:buNone/>
            </a:pPr>
            <a:r>
              <a:rPr lang="en-US" altLang="en-US" sz="1100">
                <a:solidFill>
                  <a:srgbClr val="CC0000"/>
                </a:solidFill>
                <a:latin typeface="Courier New" panose="02070309020205020404" pitchFamily="49" charset="0"/>
              </a:rPr>
              <a:t>Red are most commonly used at the CS1 level</a:t>
            </a:r>
          </a:p>
          <a:p>
            <a:pPr>
              <a:lnSpc>
                <a:spcPct val="90000"/>
              </a:lnSpc>
              <a:spcBef>
                <a:spcPts val="400"/>
              </a:spcBef>
              <a:buFontTx/>
              <a:buNone/>
            </a:pPr>
            <a:r>
              <a:rPr lang="en-US" altLang="en-US" sz="1100" i="1">
                <a:latin typeface="Courier New" panose="02070309020205020404" pitchFamily="49" charset="0"/>
              </a:rPr>
              <a:t>Italicised black are commonly used at the CS2 level</a:t>
            </a:r>
          </a:p>
          <a:p>
            <a:pPr>
              <a:lnSpc>
                <a:spcPct val="90000"/>
              </a:lnSpc>
              <a:spcBef>
                <a:spcPts val="400"/>
              </a:spcBef>
              <a:buFontTx/>
              <a:buNone/>
            </a:pPr>
            <a:r>
              <a:rPr lang="en-US" altLang="en-US" sz="1100">
                <a:solidFill>
                  <a:schemeClr val="tx1">
                    <a:lumMod val="25000"/>
                    <a:lumOff val="75000"/>
                  </a:schemeClr>
                </a:solidFill>
                <a:latin typeface="Courier New" panose="02070309020205020404" pitchFamily="49" charset="0"/>
              </a:rPr>
              <a:t>Others are used less frequently, or at a more advanced level</a:t>
            </a:r>
            <a:endParaRPr lang="en-GB" altLang="en-US" sz="1100">
              <a:solidFill>
                <a:schemeClr val="tx1">
                  <a:lumMod val="25000"/>
                  <a:lumOff val="75000"/>
                </a:schemeClr>
              </a:solidFill>
              <a:latin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B7C6C-A35E-E8FC-2EC7-4EBC881CDBD0}"/>
              </a:ext>
            </a:extLst>
          </p:cNvPr>
          <p:cNvSpPr>
            <a:spLocks noGrp="1"/>
          </p:cNvSpPr>
          <p:nvPr>
            <p:ph type="title"/>
          </p:nvPr>
        </p:nvSpPr>
        <p:spPr>
          <a:xfrm>
            <a:off x="515125" y="1153572"/>
            <a:ext cx="2400300" cy="4461163"/>
          </a:xfrm>
        </p:spPr>
        <p:txBody>
          <a:bodyPr>
            <a:normAutofit/>
          </a:bodyPr>
          <a:lstStyle/>
          <a:p>
            <a:r>
              <a:rPr lang="en-US" sz="3600" dirty="0">
                <a:solidFill>
                  <a:srgbClr val="FFFFFF"/>
                </a:solidFill>
              </a:rPr>
              <a:t>Today</a:t>
            </a:r>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3145F4EB-7BFF-D4E6-D4A8-F9DE44D095F3}"/>
              </a:ext>
            </a:extLst>
          </p:cNvPr>
          <p:cNvPicPr>
            <a:picLocks noChangeAspect="1"/>
          </p:cNvPicPr>
          <p:nvPr/>
        </p:nvPicPr>
        <p:blipFill>
          <a:blip r:embed="rId3"/>
          <a:stretch>
            <a:fillRect/>
          </a:stretch>
        </p:blipFill>
        <p:spPr>
          <a:xfrm>
            <a:off x="6896098" y="4419600"/>
            <a:ext cx="2019301" cy="2243278"/>
          </a:xfrm>
          <a:prstGeom prst="rect">
            <a:avLst/>
          </a:prstGeom>
        </p:spPr>
      </p:pic>
      <p:sp>
        <p:nvSpPr>
          <p:cNvPr id="3" name="Content Placeholder 2">
            <a:extLst>
              <a:ext uri="{FF2B5EF4-FFF2-40B4-BE49-F238E27FC236}">
                <a16:creationId xmlns:a16="http://schemas.microsoft.com/office/drawing/2014/main" id="{DC4FA1EA-9A1E-43EE-66B5-A04A6CAD398D}"/>
              </a:ext>
            </a:extLst>
          </p:cNvPr>
          <p:cNvSpPr>
            <a:spLocks noGrp="1"/>
          </p:cNvSpPr>
          <p:nvPr>
            <p:ph idx="1"/>
          </p:nvPr>
        </p:nvSpPr>
        <p:spPr>
          <a:xfrm>
            <a:off x="3335480" y="591344"/>
            <a:ext cx="5656119" cy="5585619"/>
          </a:xfrm>
        </p:spPr>
        <p:txBody>
          <a:bodyPr anchor="ctr">
            <a:normAutofit/>
          </a:bodyPr>
          <a:lstStyle/>
          <a:p>
            <a:r>
              <a:rPr lang="en-US" dirty="0"/>
              <a:t>Introduction and overview of the course</a:t>
            </a:r>
          </a:p>
          <a:p>
            <a:pPr lvl="1"/>
            <a:r>
              <a:rPr lang="en-US" dirty="0"/>
              <a:t>Introduction</a:t>
            </a:r>
          </a:p>
          <a:p>
            <a:pPr lvl="1"/>
            <a:r>
              <a:rPr lang="en-US" dirty="0"/>
              <a:t>Syllabus and Policies</a:t>
            </a:r>
          </a:p>
          <a:p>
            <a:pPr lvl="1"/>
            <a:r>
              <a:rPr lang="en-US" dirty="0"/>
              <a:t>Intro to Java Programming</a:t>
            </a:r>
          </a:p>
        </p:txBody>
      </p:sp>
    </p:spTree>
    <p:extLst>
      <p:ext uri="{BB962C8B-B14F-4D97-AF65-F5344CB8AC3E}">
        <p14:creationId xmlns:p14="http://schemas.microsoft.com/office/powerpoint/2010/main" val="3721109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EF859462-125B-4CA2-A879-830E2AF4EA1F}"/>
              </a:ext>
            </a:extLst>
          </p:cNvPr>
          <p:cNvSpPr>
            <a:spLocks noGrp="1" noChangeArrowheads="1"/>
          </p:cNvSpPr>
          <p:nvPr>
            <p:ph type="title"/>
          </p:nvPr>
        </p:nvSpPr>
        <p:spPr/>
        <p:txBody>
          <a:bodyPr/>
          <a:lstStyle/>
          <a:p>
            <a:r>
              <a:rPr lang="en-US" altLang="en-US"/>
              <a:t>Syntax</a:t>
            </a:r>
          </a:p>
        </p:txBody>
      </p:sp>
      <p:sp>
        <p:nvSpPr>
          <p:cNvPr id="310275" name="Rectangle 3">
            <a:extLst>
              <a:ext uri="{FF2B5EF4-FFF2-40B4-BE49-F238E27FC236}">
                <a16:creationId xmlns:a16="http://schemas.microsoft.com/office/drawing/2014/main" id="{E652BACE-3AED-4A5E-A117-9351AC0042C5}"/>
              </a:ext>
            </a:extLst>
          </p:cNvPr>
          <p:cNvSpPr>
            <a:spLocks noGrp="1" noChangeArrowheads="1"/>
          </p:cNvSpPr>
          <p:nvPr>
            <p:ph type="body" idx="1"/>
          </p:nvPr>
        </p:nvSpPr>
        <p:spPr/>
        <p:txBody>
          <a:bodyPr/>
          <a:lstStyle/>
          <a:p>
            <a:pPr>
              <a:spcBef>
                <a:spcPts val="600"/>
              </a:spcBef>
            </a:pPr>
            <a:r>
              <a:rPr lang="en-GB" altLang="en-US" b="1"/>
              <a:t>syntax</a:t>
            </a:r>
            <a:r>
              <a:rPr lang="en-GB" altLang="en-US"/>
              <a:t>: The set of legal structures and commands that can be used in a particular language.</a:t>
            </a:r>
          </a:p>
          <a:p>
            <a:pPr lvl="1">
              <a:spcBef>
                <a:spcPts val="600"/>
              </a:spcBef>
            </a:pPr>
            <a:r>
              <a:rPr lang="en-GB" altLang="en-US"/>
              <a:t>Every basic Java statement ends with a semicolon  </a:t>
            </a:r>
            <a:r>
              <a:rPr lang="en-GB" altLang="en-US" b="1">
                <a:latin typeface="Courier New" panose="02070309020205020404" pitchFamily="49" charset="0"/>
              </a:rPr>
              <a:t>;</a:t>
            </a:r>
          </a:p>
          <a:p>
            <a:pPr lvl="1"/>
            <a:r>
              <a:rPr lang="en-GB" altLang="en-US"/>
              <a:t>The contents of a class or method occur between </a:t>
            </a:r>
            <a:r>
              <a:rPr lang="en-GB" altLang="en-US" b="1">
                <a:latin typeface="Courier New" panose="02070309020205020404" pitchFamily="49" charset="0"/>
              </a:rPr>
              <a:t>{</a:t>
            </a:r>
            <a:r>
              <a:rPr lang="en-GB" altLang="en-US"/>
              <a:t> and </a:t>
            </a:r>
            <a:r>
              <a:rPr lang="en-GB" altLang="en-US" b="1">
                <a:latin typeface="Courier New" panose="02070309020205020404" pitchFamily="49" charset="0"/>
              </a:rPr>
              <a:t>}</a:t>
            </a:r>
          </a:p>
          <a:p>
            <a:pPr lvl="1"/>
            <a:endParaRPr lang="en-GB" altLang="en-US">
              <a:latin typeface="Courier New" panose="02070309020205020404" pitchFamily="49" charset="0"/>
            </a:endParaRPr>
          </a:p>
          <a:p>
            <a:pPr>
              <a:spcBef>
                <a:spcPts val="600"/>
              </a:spcBef>
            </a:pPr>
            <a:r>
              <a:rPr lang="en-GB" altLang="en-US" b="1"/>
              <a:t>syntax error</a:t>
            </a:r>
            <a:r>
              <a:rPr lang="en-GB" altLang="en-US"/>
              <a:t> (</a:t>
            </a:r>
            <a:r>
              <a:rPr lang="en-GB" altLang="en-US" b="1"/>
              <a:t>compiler error</a:t>
            </a:r>
            <a:r>
              <a:rPr lang="en-GB" altLang="en-US"/>
              <a:t>): A problem in the structure of a program that causes the compiler to fail.</a:t>
            </a:r>
          </a:p>
          <a:p>
            <a:pPr lvl="1">
              <a:spcBef>
                <a:spcPts val="600"/>
              </a:spcBef>
            </a:pPr>
            <a:r>
              <a:rPr lang="en-GB" altLang="en-US"/>
              <a:t>Missing semicolon</a:t>
            </a:r>
          </a:p>
          <a:p>
            <a:pPr lvl="1">
              <a:spcBef>
                <a:spcPts val="600"/>
              </a:spcBef>
            </a:pPr>
            <a:r>
              <a:rPr lang="en-GB" altLang="en-US"/>
              <a:t>Too many or too few </a:t>
            </a:r>
            <a:r>
              <a:rPr lang="en-GB" altLang="en-US">
                <a:latin typeface="Courier New" panose="02070309020205020404" pitchFamily="49" charset="0"/>
              </a:rPr>
              <a:t>{</a:t>
            </a:r>
            <a:r>
              <a:rPr lang="en-GB" altLang="en-US"/>
              <a:t> </a:t>
            </a:r>
            <a:r>
              <a:rPr lang="en-GB" altLang="en-US">
                <a:latin typeface="Courier New" panose="02070309020205020404" pitchFamily="49" charset="0"/>
              </a:rPr>
              <a:t>}</a:t>
            </a:r>
            <a:r>
              <a:rPr lang="en-GB" altLang="en-US"/>
              <a:t> braces</a:t>
            </a:r>
          </a:p>
          <a:p>
            <a:pPr lvl="1">
              <a:spcBef>
                <a:spcPts val="600"/>
              </a:spcBef>
            </a:pPr>
            <a:r>
              <a:rPr lang="en-GB" altLang="en-US"/>
              <a:t>Illegal identifier for class name</a:t>
            </a:r>
          </a:p>
          <a:p>
            <a:pPr lvl="1">
              <a:spcBef>
                <a:spcPts val="600"/>
              </a:spcBef>
            </a:pPr>
            <a:r>
              <a:rPr lang="en-GB" altLang="en-US"/>
              <a:t>Class and file names do not match</a:t>
            </a:r>
          </a:p>
          <a:p>
            <a:pPr lvl="1">
              <a:spcBef>
                <a:spcPts val="600"/>
              </a:spcBef>
              <a:buFontTx/>
              <a:buNone/>
            </a:pPr>
            <a:r>
              <a:rPr lang="en-GB" altLang="en-US"/>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DBB5E35D-72D3-4BD2-84A8-5A502B6B5449}"/>
              </a:ext>
            </a:extLst>
          </p:cNvPr>
          <p:cNvSpPr>
            <a:spLocks noGrp="1" noChangeArrowheads="1"/>
          </p:cNvSpPr>
          <p:nvPr>
            <p:ph type="title"/>
          </p:nvPr>
        </p:nvSpPr>
        <p:spPr/>
        <p:txBody>
          <a:bodyPr/>
          <a:lstStyle/>
          <a:p>
            <a:r>
              <a:rPr lang="en-US" altLang="en-US"/>
              <a:t>Syntax error example</a:t>
            </a:r>
          </a:p>
        </p:txBody>
      </p:sp>
      <p:sp>
        <p:nvSpPr>
          <p:cNvPr id="311299" name="Rectangle 3">
            <a:extLst>
              <a:ext uri="{FF2B5EF4-FFF2-40B4-BE49-F238E27FC236}">
                <a16:creationId xmlns:a16="http://schemas.microsoft.com/office/drawing/2014/main" id="{B5E7E61D-1701-4C0C-9CF8-99CD7DB4DF4E}"/>
              </a:ext>
            </a:extLst>
          </p:cNvPr>
          <p:cNvSpPr>
            <a:spLocks noGrp="1" noChangeArrowheads="1"/>
          </p:cNvSpPr>
          <p:nvPr>
            <p:ph type="body" idx="1"/>
          </p:nvPr>
        </p:nvSpPr>
        <p:spPr/>
        <p:txBody>
          <a:bodyPr/>
          <a:lstStyle/>
          <a:p>
            <a:pPr>
              <a:lnSpc>
                <a:spcPct val="80000"/>
              </a:lnSpc>
              <a:spcBef>
                <a:spcPts val="500"/>
              </a:spcBef>
              <a:buFont typeface="Wingdings" panose="05000000000000000000" pitchFamily="2" charset="2"/>
              <a:buNone/>
            </a:pPr>
            <a:r>
              <a:rPr lang="en-GB" altLang="en-US" sz="1800">
                <a:solidFill>
                  <a:srgbClr val="808080"/>
                </a:solidFill>
                <a:latin typeface="Courier New" panose="02070309020205020404" pitchFamily="49" charset="0"/>
              </a:rPr>
              <a:t>1</a:t>
            </a:r>
            <a:r>
              <a:rPr lang="en-GB" altLang="en-US" sz="1800">
                <a:latin typeface="Courier New" panose="02070309020205020404" pitchFamily="49" charset="0"/>
              </a:rPr>
              <a:t>  public class Hello {</a:t>
            </a:r>
          </a:p>
          <a:p>
            <a:pPr>
              <a:lnSpc>
                <a:spcPct val="80000"/>
              </a:lnSpc>
              <a:spcBef>
                <a:spcPts val="500"/>
              </a:spcBef>
              <a:buFont typeface="Wingdings" panose="05000000000000000000" pitchFamily="2" charset="2"/>
              <a:buNone/>
            </a:pPr>
            <a:r>
              <a:rPr lang="en-GB" altLang="en-US" sz="1800">
                <a:solidFill>
                  <a:srgbClr val="808080"/>
                </a:solidFill>
                <a:latin typeface="Courier New" panose="02070309020205020404" pitchFamily="49" charset="0"/>
              </a:rPr>
              <a:t>2</a:t>
            </a:r>
            <a:r>
              <a:rPr lang="en-GB" altLang="en-US" sz="1800">
                <a:latin typeface="Courier New" panose="02070309020205020404" pitchFamily="49" charset="0"/>
              </a:rPr>
              <a:t>      p</a:t>
            </a:r>
            <a:r>
              <a:rPr lang="en-GB" altLang="en-US" sz="1800" u="sng">
                <a:latin typeface="Courier New" panose="02070309020205020404" pitchFamily="49" charset="0"/>
              </a:rPr>
              <a:t>oo</a:t>
            </a:r>
            <a:r>
              <a:rPr lang="en-GB" altLang="en-US" sz="1800">
                <a:latin typeface="Courier New" panose="02070309020205020404" pitchFamily="49" charset="0"/>
              </a:rPr>
              <a:t>blic static void main(String[] args) {</a:t>
            </a:r>
          </a:p>
          <a:p>
            <a:pPr>
              <a:lnSpc>
                <a:spcPct val="80000"/>
              </a:lnSpc>
              <a:spcBef>
                <a:spcPts val="500"/>
              </a:spcBef>
              <a:buFont typeface="Wingdings" panose="05000000000000000000" pitchFamily="2" charset="2"/>
              <a:buNone/>
            </a:pPr>
            <a:r>
              <a:rPr lang="en-GB" altLang="en-US" sz="1800">
                <a:solidFill>
                  <a:srgbClr val="808080"/>
                </a:solidFill>
                <a:latin typeface="Courier New" panose="02070309020205020404" pitchFamily="49" charset="0"/>
              </a:rPr>
              <a:t>3</a:t>
            </a:r>
            <a:r>
              <a:rPr lang="en-GB" altLang="en-US" sz="1800">
                <a:latin typeface="Courier New" panose="02070309020205020404" pitchFamily="49" charset="0"/>
              </a:rPr>
              <a:t>          System.</a:t>
            </a:r>
            <a:r>
              <a:rPr lang="en-GB" altLang="en-US" sz="1800" u="sng">
                <a:latin typeface="Courier New" panose="02070309020205020404" pitchFamily="49" charset="0"/>
              </a:rPr>
              <a:t>owt</a:t>
            </a:r>
            <a:r>
              <a:rPr lang="en-GB" altLang="en-US" sz="1800">
                <a:latin typeface="Courier New" panose="02070309020205020404" pitchFamily="49" charset="0"/>
              </a:rPr>
              <a:t>.println("Hello, world!")_</a:t>
            </a:r>
            <a:r>
              <a:rPr lang="en-GB" altLang="en-US" sz="1800" u="sng">
                <a:latin typeface="Courier New" panose="02070309020205020404" pitchFamily="49" charset="0"/>
              </a:rPr>
              <a:t> </a:t>
            </a:r>
          </a:p>
          <a:p>
            <a:pPr>
              <a:lnSpc>
                <a:spcPct val="80000"/>
              </a:lnSpc>
              <a:spcBef>
                <a:spcPts val="500"/>
              </a:spcBef>
              <a:buFont typeface="Wingdings" panose="05000000000000000000" pitchFamily="2" charset="2"/>
              <a:buNone/>
            </a:pPr>
            <a:r>
              <a:rPr lang="en-GB" altLang="en-US" sz="1800">
                <a:solidFill>
                  <a:srgbClr val="808080"/>
                </a:solidFill>
                <a:latin typeface="Courier New" panose="02070309020205020404" pitchFamily="49" charset="0"/>
              </a:rPr>
              <a:t>4</a:t>
            </a:r>
            <a:r>
              <a:rPr lang="en-GB" altLang="en-US" sz="1800">
                <a:latin typeface="Courier New" panose="02070309020205020404" pitchFamily="49" charset="0"/>
              </a:rPr>
              <a:t>      }</a:t>
            </a:r>
          </a:p>
          <a:p>
            <a:pPr>
              <a:lnSpc>
                <a:spcPct val="80000"/>
              </a:lnSpc>
              <a:spcBef>
                <a:spcPts val="500"/>
              </a:spcBef>
              <a:buFont typeface="Wingdings" panose="05000000000000000000" pitchFamily="2" charset="2"/>
              <a:buNone/>
            </a:pPr>
            <a:r>
              <a:rPr lang="en-GB" altLang="en-US" sz="1800">
                <a:solidFill>
                  <a:srgbClr val="808080"/>
                </a:solidFill>
                <a:latin typeface="Courier New" panose="02070309020205020404" pitchFamily="49" charset="0"/>
              </a:rPr>
              <a:t>5</a:t>
            </a:r>
            <a:r>
              <a:rPr lang="en-GB" altLang="en-US" sz="1800">
                <a:latin typeface="Courier New" panose="02070309020205020404" pitchFamily="49" charset="0"/>
              </a:rPr>
              <a:t>  }</a:t>
            </a:r>
          </a:p>
          <a:p>
            <a:pPr>
              <a:lnSpc>
                <a:spcPct val="80000"/>
              </a:lnSpc>
              <a:spcBef>
                <a:spcPts val="500"/>
              </a:spcBef>
              <a:buFont typeface="Wingdings" panose="05000000000000000000" pitchFamily="2" charset="2"/>
              <a:buNone/>
            </a:pPr>
            <a:endParaRPr lang="en-GB" altLang="en-US" sz="800">
              <a:latin typeface="Courier New" panose="02070309020205020404" pitchFamily="49" charset="0"/>
            </a:endParaRPr>
          </a:p>
          <a:p>
            <a:pPr>
              <a:lnSpc>
                <a:spcPct val="80000"/>
              </a:lnSpc>
              <a:spcBef>
                <a:spcPts val="600"/>
              </a:spcBef>
            </a:pPr>
            <a:r>
              <a:rPr lang="en-GB" altLang="en-US"/>
              <a:t>Compiler output:</a:t>
            </a:r>
          </a:p>
          <a:p>
            <a:pPr>
              <a:lnSpc>
                <a:spcPct val="70000"/>
              </a:lnSpc>
              <a:spcBef>
                <a:spcPts val="500"/>
              </a:spcBef>
              <a:buFont typeface="Wingdings" panose="05000000000000000000" pitchFamily="2" charset="2"/>
              <a:buNone/>
            </a:pPr>
            <a:endParaRPr lang="en-GB" altLang="en-US" sz="800">
              <a:latin typeface="Courier New" panose="02070309020205020404" pitchFamily="49" charset="0"/>
            </a:endParaRPr>
          </a:p>
          <a:p>
            <a:pPr>
              <a:lnSpc>
                <a:spcPct val="60000"/>
              </a:lnSpc>
              <a:spcBef>
                <a:spcPts val="500"/>
              </a:spcBef>
              <a:buFont typeface="Wingdings" panose="05000000000000000000" pitchFamily="2" charset="2"/>
              <a:buNone/>
            </a:pPr>
            <a:r>
              <a:rPr lang="en-GB" altLang="en-US" sz="1800">
                <a:latin typeface="Courier New" panose="02070309020205020404" pitchFamily="49" charset="0"/>
              </a:rPr>
              <a:t>   Hello.java:</a:t>
            </a:r>
            <a:r>
              <a:rPr lang="en-GB" altLang="en-US" sz="1800" b="1">
                <a:solidFill>
                  <a:srgbClr val="003399"/>
                </a:solidFill>
                <a:latin typeface="Courier New" panose="02070309020205020404" pitchFamily="49" charset="0"/>
              </a:rPr>
              <a:t>2</a:t>
            </a:r>
            <a:r>
              <a:rPr lang="en-GB" altLang="en-US" sz="1800">
                <a:latin typeface="Courier New" panose="02070309020205020404" pitchFamily="49" charset="0"/>
              </a:rPr>
              <a:t>: &lt;identifier&gt; expected</a:t>
            </a:r>
          </a:p>
          <a:p>
            <a:pPr>
              <a:lnSpc>
                <a:spcPct val="60000"/>
              </a:lnSpc>
              <a:spcBef>
                <a:spcPts val="500"/>
              </a:spcBef>
              <a:buFont typeface="Wingdings" panose="05000000000000000000" pitchFamily="2" charset="2"/>
              <a:buNone/>
            </a:pPr>
            <a:r>
              <a:rPr lang="en-GB" altLang="en-US" sz="1800">
                <a:latin typeface="Courier New" panose="02070309020205020404" pitchFamily="49" charset="0"/>
              </a:rPr>
              <a:t>       pooblic static void main(String[] args) {</a:t>
            </a:r>
          </a:p>
          <a:p>
            <a:pPr>
              <a:lnSpc>
                <a:spcPct val="60000"/>
              </a:lnSpc>
              <a:spcBef>
                <a:spcPts val="500"/>
              </a:spcBef>
              <a:buFont typeface="Wingdings" panose="05000000000000000000" pitchFamily="2" charset="2"/>
              <a:buNone/>
            </a:pPr>
            <a:r>
              <a:rPr lang="en-GB" altLang="en-US" sz="1800">
                <a:latin typeface="Courier New" panose="02070309020205020404" pitchFamily="49" charset="0"/>
              </a:rPr>
              <a:t>            ^</a:t>
            </a:r>
          </a:p>
          <a:p>
            <a:pPr>
              <a:lnSpc>
                <a:spcPct val="60000"/>
              </a:lnSpc>
              <a:spcBef>
                <a:spcPts val="500"/>
              </a:spcBef>
              <a:buFont typeface="Wingdings" panose="05000000000000000000" pitchFamily="2" charset="2"/>
              <a:buNone/>
            </a:pPr>
            <a:r>
              <a:rPr lang="en-GB" altLang="en-US" sz="1800">
                <a:latin typeface="Courier New" panose="02070309020205020404" pitchFamily="49" charset="0"/>
              </a:rPr>
              <a:t>   Hello.java:</a:t>
            </a:r>
            <a:r>
              <a:rPr lang="en-GB" altLang="en-US" sz="1800" b="1">
                <a:solidFill>
                  <a:srgbClr val="003399"/>
                </a:solidFill>
                <a:latin typeface="Courier New" panose="02070309020205020404" pitchFamily="49" charset="0"/>
              </a:rPr>
              <a:t>3</a:t>
            </a:r>
            <a:r>
              <a:rPr lang="en-GB" altLang="en-US" sz="1800">
                <a:latin typeface="Courier New" panose="02070309020205020404" pitchFamily="49" charset="0"/>
              </a:rPr>
              <a:t>: ';' expected</a:t>
            </a:r>
          </a:p>
          <a:p>
            <a:pPr>
              <a:lnSpc>
                <a:spcPct val="60000"/>
              </a:lnSpc>
              <a:spcBef>
                <a:spcPts val="500"/>
              </a:spcBef>
              <a:buFont typeface="Wingdings" panose="05000000000000000000" pitchFamily="2" charset="2"/>
              <a:buNone/>
            </a:pPr>
            <a:r>
              <a:rPr lang="en-GB" altLang="en-US" sz="1800">
                <a:latin typeface="Courier New" panose="02070309020205020404" pitchFamily="49" charset="0"/>
              </a:rPr>
              <a:t>   }</a:t>
            </a:r>
          </a:p>
          <a:p>
            <a:pPr>
              <a:lnSpc>
                <a:spcPct val="60000"/>
              </a:lnSpc>
              <a:spcBef>
                <a:spcPts val="500"/>
              </a:spcBef>
              <a:buFont typeface="Wingdings" panose="05000000000000000000" pitchFamily="2" charset="2"/>
              <a:buNone/>
            </a:pPr>
            <a:r>
              <a:rPr lang="en-GB" altLang="en-US" sz="1800">
                <a:latin typeface="Courier New" panose="02070309020205020404" pitchFamily="49" charset="0"/>
              </a:rPr>
              <a:t>   ^</a:t>
            </a:r>
          </a:p>
          <a:p>
            <a:pPr>
              <a:lnSpc>
                <a:spcPct val="60000"/>
              </a:lnSpc>
              <a:spcBef>
                <a:spcPts val="500"/>
              </a:spcBef>
              <a:buFont typeface="Wingdings" panose="05000000000000000000" pitchFamily="2" charset="2"/>
              <a:buNone/>
            </a:pPr>
            <a:r>
              <a:rPr lang="en-GB" altLang="en-US" sz="1800">
                <a:latin typeface="Courier New" panose="02070309020205020404" pitchFamily="49" charset="0"/>
              </a:rPr>
              <a:t>   2 errors</a:t>
            </a:r>
          </a:p>
          <a:p>
            <a:pPr>
              <a:lnSpc>
                <a:spcPct val="60000"/>
              </a:lnSpc>
              <a:spcBef>
                <a:spcPts val="500"/>
              </a:spcBef>
              <a:buFont typeface="Wingdings" panose="05000000000000000000" pitchFamily="2" charset="2"/>
              <a:buNone/>
            </a:pPr>
            <a:endParaRPr lang="en-GB" altLang="en-US" sz="1800">
              <a:latin typeface="Courier New" panose="02070309020205020404" pitchFamily="49" charset="0"/>
            </a:endParaRPr>
          </a:p>
          <a:p>
            <a:pPr lvl="1">
              <a:spcBef>
                <a:spcPts val="600"/>
              </a:spcBef>
            </a:pPr>
            <a:r>
              <a:rPr lang="en-GB" altLang="en-US"/>
              <a:t>The compiler shows the line number where it found the error.</a:t>
            </a:r>
          </a:p>
          <a:p>
            <a:pPr lvl="1">
              <a:spcBef>
                <a:spcPts val="600"/>
              </a:spcBef>
            </a:pPr>
            <a:r>
              <a:rPr lang="en-GB" altLang="en-US"/>
              <a:t>The error messages can be tough to understand!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a:extLst>
              <a:ext uri="{FF2B5EF4-FFF2-40B4-BE49-F238E27FC236}">
                <a16:creationId xmlns:a16="http://schemas.microsoft.com/office/drawing/2014/main" id="{2D69AFC9-5372-41DB-BD2E-9838238C06BF}"/>
              </a:ext>
            </a:extLst>
          </p:cNvPr>
          <p:cNvSpPr>
            <a:spLocks noGrp="1" noChangeArrowheads="1"/>
          </p:cNvSpPr>
          <p:nvPr>
            <p:ph type="title"/>
          </p:nvPr>
        </p:nvSpPr>
        <p:spPr/>
        <p:txBody>
          <a:bodyPr/>
          <a:lstStyle/>
          <a:p>
            <a:r>
              <a:rPr lang="en-GB" altLang="en-US"/>
              <a:t>Strings</a:t>
            </a:r>
            <a:endParaRPr lang="en-US" altLang="en-US"/>
          </a:p>
        </p:txBody>
      </p:sp>
      <p:sp>
        <p:nvSpPr>
          <p:cNvPr id="361475" name="Rectangle 3">
            <a:extLst>
              <a:ext uri="{FF2B5EF4-FFF2-40B4-BE49-F238E27FC236}">
                <a16:creationId xmlns:a16="http://schemas.microsoft.com/office/drawing/2014/main" id="{8F88C62A-DC3F-4AB6-A3F4-EB1D8C2A2160}"/>
              </a:ext>
            </a:extLst>
          </p:cNvPr>
          <p:cNvSpPr>
            <a:spLocks noGrp="1" noChangeArrowheads="1"/>
          </p:cNvSpPr>
          <p:nvPr>
            <p:ph type="body" idx="1"/>
          </p:nvPr>
        </p:nvSpPr>
        <p:spPr/>
        <p:txBody>
          <a:bodyPr/>
          <a:lstStyle/>
          <a:p>
            <a:r>
              <a:rPr lang="en-GB" altLang="en-US" b="1"/>
              <a:t>string</a:t>
            </a:r>
            <a:r>
              <a:rPr lang="en-GB" altLang="en-US"/>
              <a:t>: A sequence of characters to be printed.</a:t>
            </a:r>
          </a:p>
          <a:p>
            <a:pPr lvl="1"/>
            <a:r>
              <a:rPr lang="en-GB" altLang="en-US"/>
              <a:t>Starts and ends with a </a:t>
            </a:r>
            <a:r>
              <a:rPr lang="en-GB" altLang="en-US">
                <a:latin typeface="Courier New" panose="02070309020205020404" pitchFamily="49" charset="0"/>
              </a:rPr>
              <a:t>"</a:t>
            </a:r>
            <a:r>
              <a:rPr lang="en-GB" altLang="en-US"/>
              <a:t> quote </a:t>
            </a:r>
            <a:r>
              <a:rPr lang="en-GB" altLang="en-US">
                <a:latin typeface="Courier New" panose="02070309020205020404" pitchFamily="49" charset="0"/>
              </a:rPr>
              <a:t>"</a:t>
            </a:r>
            <a:r>
              <a:rPr lang="en-GB" altLang="en-US"/>
              <a:t> character.</a:t>
            </a:r>
          </a:p>
          <a:p>
            <a:pPr lvl="2"/>
            <a:r>
              <a:rPr lang="en-GB" altLang="en-US"/>
              <a:t>The quotes do not appear in the output.</a:t>
            </a:r>
          </a:p>
          <a:p>
            <a:pPr lvl="1"/>
            <a:endParaRPr lang="en-GB" altLang="en-US" sz="900"/>
          </a:p>
          <a:p>
            <a:pPr lvl="1"/>
            <a:r>
              <a:rPr lang="en-GB" altLang="en-US"/>
              <a:t>Examples:</a:t>
            </a:r>
            <a:br>
              <a:rPr lang="en-GB" altLang="en-US"/>
            </a:br>
            <a:br>
              <a:rPr lang="en-GB" altLang="en-US" sz="900"/>
            </a:br>
            <a:r>
              <a:rPr lang="en-GB" altLang="en-US">
                <a:latin typeface="Courier New" panose="02070309020205020404" pitchFamily="49" charset="0"/>
              </a:rPr>
              <a:t>"hello"</a:t>
            </a:r>
            <a:br>
              <a:rPr lang="en-GB" altLang="en-US">
                <a:latin typeface="Courier New" panose="02070309020205020404" pitchFamily="49" charset="0"/>
              </a:rPr>
            </a:br>
            <a:r>
              <a:rPr lang="en-GB" altLang="en-US">
                <a:latin typeface="Courier New" panose="02070309020205020404" pitchFamily="49" charset="0"/>
              </a:rPr>
              <a:t>"This is a string.  It's very long!"</a:t>
            </a:r>
          </a:p>
          <a:p>
            <a:pPr lvl="1">
              <a:lnSpc>
                <a:spcPct val="80000"/>
              </a:lnSpc>
              <a:buFontTx/>
              <a:buNone/>
            </a:pPr>
            <a:endParaRPr lang="en-GB" altLang="en-US">
              <a:latin typeface="Courier New" panose="02070309020205020404" pitchFamily="49" charset="0"/>
            </a:endParaRPr>
          </a:p>
          <a:p>
            <a:pPr>
              <a:lnSpc>
                <a:spcPct val="80000"/>
              </a:lnSpc>
            </a:pPr>
            <a:r>
              <a:rPr lang="en-GB" altLang="en-US"/>
              <a:t>Restrictions:</a:t>
            </a:r>
          </a:p>
          <a:p>
            <a:pPr lvl="1">
              <a:lnSpc>
                <a:spcPct val="90000"/>
              </a:lnSpc>
              <a:spcBef>
                <a:spcPts val="600"/>
              </a:spcBef>
            </a:pPr>
            <a:r>
              <a:rPr lang="en-GB" altLang="en-US"/>
              <a:t>May not span multiple lines.</a:t>
            </a:r>
            <a:br>
              <a:rPr lang="en-GB" altLang="en-US"/>
            </a:br>
            <a:br>
              <a:rPr lang="en-GB" altLang="en-US" sz="800"/>
            </a:br>
            <a:r>
              <a:rPr lang="en-GB" altLang="en-US" sz="2000">
                <a:solidFill>
                  <a:srgbClr val="800000"/>
                </a:solidFill>
                <a:latin typeface="Courier New" panose="02070309020205020404" pitchFamily="49" charset="0"/>
              </a:rPr>
              <a:t>"This is not</a:t>
            </a:r>
            <a:br>
              <a:rPr lang="en-GB" altLang="en-US" sz="2000">
                <a:solidFill>
                  <a:srgbClr val="800000"/>
                </a:solidFill>
                <a:latin typeface="Courier New" panose="02070309020205020404" pitchFamily="49" charset="0"/>
              </a:rPr>
            </a:br>
            <a:r>
              <a:rPr lang="en-GB" altLang="en-US" sz="2000">
                <a:solidFill>
                  <a:srgbClr val="800000"/>
                </a:solidFill>
                <a:latin typeface="Courier New" panose="02070309020205020404" pitchFamily="49" charset="0"/>
              </a:rPr>
              <a:t>a legal String."</a:t>
            </a:r>
          </a:p>
          <a:p>
            <a:pPr lvl="1">
              <a:lnSpc>
                <a:spcPct val="90000"/>
              </a:lnSpc>
              <a:spcBef>
                <a:spcPts val="600"/>
              </a:spcBef>
              <a:buFontTx/>
              <a:buNone/>
            </a:pPr>
            <a:endParaRPr lang="en-GB" altLang="en-US" sz="900">
              <a:solidFill>
                <a:srgbClr val="800000"/>
              </a:solidFill>
              <a:latin typeface="Courier New" panose="02070309020205020404" pitchFamily="49" charset="0"/>
            </a:endParaRPr>
          </a:p>
          <a:p>
            <a:pPr lvl="1">
              <a:lnSpc>
                <a:spcPct val="80000"/>
              </a:lnSpc>
              <a:spcBef>
                <a:spcPts val="600"/>
              </a:spcBef>
            </a:pPr>
            <a:r>
              <a:rPr lang="en-GB" altLang="en-US"/>
              <a:t>May not contain a </a:t>
            </a:r>
            <a:r>
              <a:rPr lang="en-GB" altLang="en-US">
                <a:latin typeface="Courier New" panose="02070309020205020404" pitchFamily="49" charset="0"/>
              </a:rPr>
              <a:t>"</a:t>
            </a:r>
            <a:r>
              <a:rPr lang="en-GB" altLang="en-US"/>
              <a:t> character.</a:t>
            </a:r>
            <a:br>
              <a:rPr lang="en-GB" altLang="en-US"/>
            </a:br>
            <a:br>
              <a:rPr lang="en-GB" altLang="en-US" sz="800"/>
            </a:br>
            <a:r>
              <a:rPr lang="en-GB" altLang="en-US" sz="2000">
                <a:solidFill>
                  <a:srgbClr val="800000"/>
                </a:solidFill>
                <a:latin typeface="Courier New" panose="02070309020205020404" pitchFamily="49" charset="0"/>
              </a:rPr>
              <a:t>"This is not a "legal" String either."</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0646EFC5-04CD-4FA8-9066-49F7B41FECD8}"/>
              </a:ext>
            </a:extLst>
          </p:cNvPr>
          <p:cNvSpPr>
            <a:spLocks noGrp="1" noChangeArrowheads="1"/>
          </p:cNvSpPr>
          <p:nvPr>
            <p:ph type="title"/>
          </p:nvPr>
        </p:nvSpPr>
        <p:spPr/>
        <p:txBody>
          <a:bodyPr/>
          <a:lstStyle/>
          <a:p>
            <a:r>
              <a:rPr lang="en-US" altLang="en-US"/>
              <a:t>Escape sequences</a:t>
            </a:r>
          </a:p>
        </p:txBody>
      </p:sp>
      <p:sp>
        <p:nvSpPr>
          <p:cNvPr id="362499" name="Rectangle 3">
            <a:extLst>
              <a:ext uri="{FF2B5EF4-FFF2-40B4-BE49-F238E27FC236}">
                <a16:creationId xmlns:a16="http://schemas.microsoft.com/office/drawing/2014/main" id="{77DC95DC-1784-4165-86D3-B7F3B99AABC8}"/>
              </a:ext>
            </a:extLst>
          </p:cNvPr>
          <p:cNvSpPr>
            <a:spLocks noGrp="1" noChangeArrowheads="1"/>
          </p:cNvSpPr>
          <p:nvPr>
            <p:ph type="body" idx="1"/>
          </p:nvPr>
        </p:nvSpPr>
        <p:spPr/>
        <p:txBody>
          <a:bodyPr/>
          <a:lstStyle/>
          <a:p>
            <a:pPr>
              <a:spcBef>
                <a:spcPts val="600"/>
              </a:spcBef>
            </a:pPr>
            <a:r>
              <a:rPr lang="en-GB" altLang="en-US" b="1"/>
              <a:t>escape sequence</a:t>
            </a:r>
            <a:r>
              <a:rPr lang="en-GB" altLang="en-US"/>
              <a:t>: A special sequence of characters used to represent certain special characters in a string.</a:t>
            </a:r>
            <a:br>
              <a:rPr lang="en-GB" altLang="en-US"/>
            </a:br>
            <a:endParaRPr lang="en-GB" altLang="en-US" sz="800"/>
          </a:p>
          <a:p>
            <a:pPr lvl="1">
              <a:spcBef>
                <a:spcPts val="500"/>
              </a:spcBef>
              <a:buFontTx/>
              <a:buNone/>
            </a:pPr>
            <a:r>
              <a:rPr lang="en-GB" altLang="en-US">
                <a:latin typeface="Courier New" panose="02070309020205020404" pitchFamily="49" charset="0"/>
              </a:rPr>
              <a:t>	\t   </a:t>
            </a:r>
            <a:r>
              <a:rPr lang="en-GB" altLang="en-US"/>
              <a:t>tab character</a:t>
            </a:r>
          </a:p>
          <a:p>
            <a:pPr lvl="1">
              <a:spcBef>
                <a:spcPts val="500"/>
              </a:spcBef>
              <a:buFontTx/>
              <a:buNone/>
            </a:pPr>
            <a:r>
              <a:rPr lang="en-GB" altLang="en-US">
                <a:latin typeface="Courier New" panose="02070309020205020404" pitchFamily="49" charset="0"/>
              </a:rPr>
              <a:t>	\n   </a:t>
            </a:r>
            <a:r>
              <a:rPr lang="en-GB" altLang="en-US"/>
              <a:t>new line character</a:t>
            </a:r>
          </a:p>
          <a:p>
            <a:pPr lvl="1">
              <a:spcBef>
                <a:spcPts val="500"/>
              </a:spcBef>
              <a:buFontTx/>
              <a:buNone/>
            </a:pPr>
            <a:r>
              <a:rPr lang="en-GB" altLang="en-US">
                <a:latin typeface="Courier New" panose="02070309020205020404" pitchFamily="49" charset="0"/>
              </a:rPr>
              <a:t>	\"   </a:t>
            </a:r>
            <a:r>
              <a:rPr lang="en-GB" altLang="en-US"/>
              <a:t>quotation mark character</a:t>
            </a:r>
          </a:p>
          <a:p>
            <a:pPr lvl="1">
              <a:spcBef>
                <a:spcPts val="500"/>
              </a:spcBef>
              <a:buFontTx/>
              <a:buNone/>
            </a:pPr>
            <a:r>
              <a:rPr lang="en-GB" altLang="en-US">
                <a:latin typeface="Courier New" panose="02070309020205020404" pitchFamily="49" charset="0"/>
              </a:rPr>
              <a:t>	\\   </a:t>
            </a:r>
            <a:r>
              <a:rPr lang="en-GB" altLang="en-US"/>
              <a:t>backslash character</a:t>
            </a:r>
          </a:p>
          <a:p>
            <a:pPr lvl="1">
              <a:spcBef>
                <a:spcPts val="500"/>
              </a:spcBef>
            </a:pPr>
            <a:endParaRPr lang="en-GB" altLang="en-US"/>
          </a:p>
          <a:p>
            <a:pPr lvl="1">
              <a:spcBef>
                <a:spcPts val="500"/>
              </a:spcBef>
            </a:pPr>
            <a:r>
              <a:rPr lang="en-GB" altLang="en-US"/>
              <a:t>Example:</a:t>
            </a:r>
            <a:br>
              <a:rPr lang="en-GB" altLang="en-US"/>
            </a:br>
            <a:r>
              <a:rPr lang="en-GB" altLang="en-US" sz="2000">
                <a:latin typeface="Courier New" panose="02070309020205020404" pitchFamily="49" charset="0"/>
              </a:rPr>
              <a:t>System.out.println("</a:t>
            </a:r>
            <a:r>
              <a:rPr lang="en-GB" altLang="en-US" sz="2000" b="1">
                <a:latin typeface="Courier New" panose="02070309020205020404" pitchFamily="49" charset="0"/>
              </a:rPr>
              <a:t>\\</a:t>
            </a:r>
            <a:r>
              <a:rPr lang="en-GB" altLang="en-US" sz="2000">
                <a:latin typeface="Courier New" panose="02070309020205020404" pitchFamily="49" charset="0"/>
              </a:rPr>
              <a:t>hello</a:t>
            </a:r>
            <a:r>
              <a:rPr lang="en-GB" altLang="en-US" sz="2000" b="1">
                <a:latin typeface="Courier New" panose="02070309020205020404" pitchFamily="49" charset="0"/>
              </a:rPr>
              <a:t>\n</a:t>
            </a:r>
            <a:r>
              <a:rPr lang="en-GB" altLang="en-US" sz="2000">
                <a:latin typeface="Courier New" panose="02070309020205020404" pitchFamily="49" charset="0"/>
              </a:rPr>
              <a:t>how</a:t>
            </a:r>
            <a:r>
              <a:rPr lang="en-GB" altLang="en-US" sz="2000" b="1">
                <a:latin typeface="Courier New" panose="02070309020205020404" pitchFamily="49" charset="0"/>
              </a:rPr>
              <a:t>\t</a:t>
            </a:r>
            <a:r>
              <a:rPr lang="en-GB" altLang="en-US" sz="2000">
                <a:latin typeface="Courier New" panose="02070309020205020404" pitchFamily="49" charset="0"/>
              </a:rPr>
              <a:t>are </a:t>
            </a:r>
            <a:r>
              <a:rPr lang="en-GB" altLang="en-US" sz="2000" b="1">
                <a:latin typeface="Courier New" panose="02070309020205020404" pitchFamily="49" charset="0"/>
              </a:rPr>
              <a:t>\"</a:t>
            </a:r>
            <a:r>
              <a:rPr lang="en-GB" altLang="en-US" sz="2000">
                <a:latin typeface="Courier New" panose="02070309020205020404" pitchFamily="49" charset="0"/>
              </a:rPr>
              <a:t>you</a:t>
            </a:r>
            <a:r>
              <a:rPr lang="en-GB" altLang="en-US" sz="2000" b="1">
                <a:latin typeface="Courier New" panose="02070309020205020404" pitchFamily="49" charset="0"/>
              </a:rPr>
              <a:t>\"</a:t>
            </a:r>
            <a:r>
              <a:rPr lang="en-GB" altLang="en-US" sz="2000">
                <a:latin typeface="Courier New" panose="02070309020205020404" pitchFamily="49" charset="0"/>
              </a:rPr>
              <a:t>?</a:t>
            </a:r>
            <a:r>
              <a:rPr lang="en-GB" altLang="en-US" sz="2000" b="1">
                <a:latin typeface="Courier New" panose="02070309020205020404" pitchFamily="49" charset="0"/>
              </a:rPr>
              <a:t>\\\\</a:t>
            </a:r>
            <a:r>
              <a:rPr lang="en-GB" altLang="en-US" sz="2000">
                <a:latin typeface="Courier New" panose="02070309020205020404" pitchFamily="49" charset="0"/>
              </a:rPr>
              <a:t>");</a:t>
            </a:r>
            <a:br>
              <a:rPr lang="en-GB" altLang="en-US" sz="2000">
                <a:latin typeface="Courier New" panose="02070309020205020404" pitchFamily="49" charset="0"/>
              </a:rPr>
            </a:br>
            <a:endParaRPr lang="en-GB" altLang="en-US" sz="900">
              <a:latin typeface="Courier New" panose="02070309020205020404" pitchFamily="49" charset="0"/>
            </a:endParaRPr>
          </a:p>
          <a:p>
            <a:pPr lvl="1">
              <a:spcBef>
                <a:spcPts val="500"/>
              </a:spcBef>
            </a:pPr>
            <a:r>
              <a:rPr lang="en-GB" altLang="en-US"/>
              <a:t>Output:</a:t>
            </a:r>
            <a:br>
              <a:rPr lang="en-GB" altLang="en-US"/>
            </a:br>
            <a:r>
              <a:rPr lang="en-GB" altLang="en-US">
                <a:latin typeface="Courier New" panose="02070309020205020404" pitchFamily="49" charset="0"/>
              </a:rPr>
              <a:t>\hello</a:t>
            </a:r>
            <a:br>
              <a:rPr lang="en-GB" altLang="en-US">
                <a:latin typeface="Courier New" panose="02070309020205020404" pitchFamily="49" charset="0"/>
              </a:rPr>
            </a:br>
            <a:r>
              <a:rPr lang="en-GB" altLang="en-US">
                <a:latin typeface="Courier New" panose="02070309020205020404" pitchFamily="49" charset="0"/>
              </a:rPr>
              <a:t>how	are "you"?\\</a:t>
            </a: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E0B1D720-3B1C-49E1-9EF6-2E1D0489E265}"/>
              </a:ext>
            </a:extLst>
          </p:cNvPr>
          <p:cNvSpPr>
            <a:spLocks noGrp="1" noChangeArrowheads="1"/>
          </p:cNvSpPr>
          <p:nvPr>
            <p:ph type="title"/>
          </p:nvPr>
        </p:nvSpPr>
        <p:spPr/>
        <p:txBody>
          <a:bodyPr/>
          <a:lstStyle/>
          <a:p>
            <a:r>
              <a:rPr lang="en-US" altLang="en-US"/>
              <a:t>Questions</a:t>
            </a:r>
          </a:p>
        </p:txBody>
      </p:sp>
      <p:sp>
        <p:nvSpPr>
          <p:cNvPr id="315395" name="Rectangle 3">
            <a:extLst>
              <a:ext uri="{FF2B5EF4-FFF2-40B4-BE49-F238E27FC236}">
                <a16:creationId xmlns:a16="http://schemas.microsoft.com/office/drawing/2014/main" id="{6C93880A-AE97-4D82-9BAC-5EC97E0E456C}"/>
              </a:ext>
            </a:extLst>
          </p:cNvPr>
          <p:cNvSpPr>
            <a:spLocks noGrp="1" noChangeArrowheads="1"/>
          </p:cNvSpPr>
          <p:nvPr>
            <p:ph type="body" idx="1"/>
          </p:nvPr>
        </p:nvSpPr>
        <p:spPr/>
        <p:txBody>
          <a:bodyPr/>
          <a:lstStyle/>
          <a:p>
            <a:pPr>
              <a:lnSpc>
                <a:spcPct val="120000"/>
              </a:lnSpc>
              <a:spcBef>
                <a:spcPts val="500"/>
              </a:spcBef>
            </a:pPr>
            <a:r>
              <a:rPr lang="en-GB" altLang="en-US" dirty="0"/>
              <a:t>What is the output of the following </a:t>
            </a:r>
            <a:r>
              <a:rPr lang="en-GB" altLang="en-US" dirty="0" err="1">
                <a:latin typeface="Courier New" panose="02070309020205020404" pitchFamily="49" charset="0"/>
              </a:rPr>
              <a:t>println</a:t>
            </a:r>
            <a:r>
              <a:rPr lang="en-GB" altLang="en-US" dirty="0"/>
              <a:t> statements?</a:t>
            </a:r>
          </a:p>
          <a:p>
            <a:pPr lvl="1">
              <a:lnSpc>
                <a:spcPct val="120000"/>
              </a:lnSpc>
              <a:spcBef>
                <a:spcPts val="500"/>
              </a:spcBef>
              <a:buFont typeface="Wingdings" panose="05000000000000000000" pitchFamily="2" charset="2"/>
              <a:buNone/>
            </a:pPr>
            <a:endParaRPr lang="en-GB" altLang="en-US" sz="900" dirty="0">
              <a:latin typeface="Courier New" panose="02070309020205020404" pitchFamily="49" charset="0"/>
            </a:endParaRPr>
          </a:p>
          <a:p>
            <a:pPr lvl="1">
              <a:lnSpc>
                <a:spcPct val="80000"/>
              </a:lnSpc>
              <a:spcBef>
                <a:spcPts val="500"/>
              </a:spcBef>
              <a:buFont typeface="Wingdings" panose="05000000000000000000" pitchFamily="2" charset="2"/>
              <a:buNone/>
            </a:pPr>
            <a:r>
              <a:rPr lang="en-GB" altLang="en-US" dirty="0" err="1">
                <a:latin typeface="Courier New" panose="02070309020205020404" pitchFamily="49" charset="0"/>
              </a:rPr>
              <a:t>System.out.println</a:t>
            </a:r>
            <a:r>
              <a:rPr lang="en-GB" altLang="en-US" dirty="0">
                <a:latin typeface="Courier New" panose="02070309020205020404" pitchFamily="49" charset="0"/>
              </a:rPr>
              <a:t>("\ta\tb\</a:t>
            </a:r>
            <a:r>
              <a:rPr lang="en-GB" altLang="en-US" dirty="0" err="1">
                <a:latin typeface="Courier New" panose="02070309020205020404" pitchFamily="49" charset="0"/>
              </a:rPr>
              <a:t>tc</a:t>
            </a:r>
            <a:r>
              <a:rPr lang="en-GB" altLang="en-US" dirty="0">
                <a:latin typeface="Courier New" panose="02070309020205020404" pitchFamily="49" charset="0"/>
              </a:rPr>
              <a:t>");</a:t>
            </a:r>
          </a:p>
          <a:p>
            <a:pPr lvl="1">
              <a:lnSpc>
                <a:spcPct val="80000"/>
              </a:lnSpc>
              <a:spcBef>
                <a:spcPts val="500"/>
              </a:spcBef>
              <a:buFont typeface="Wingdings" panose="05000000000000000000" pitchFamily="2" charset="2"/>
              <a:buNone/>
            </a:pPr>
            <a:r>
              <a:rPr lang="en-GB" altLang="en-US" dirty="0" err="1">
                <a:latin typeface="Courier New" panose="02070309020205020404" pitchFamily="49" charset="0"/>
              </a:rPr>
              <a:t>System.out.println</a:t>
            </a:r>
            <a:r>
              <a:rPr lang="en-GB" altLang="en-US" dirty="0">
                <a:latin typeface="Courier New" panose="02070309020205020404" pitchFamily="49" charset="0"/>
              </a:rPr>
              <a:t>("\\\\");</a:t>
            </a:r>
          </a:p>
          <a:p>
            <a:pPr lvl="1">
              <a:lnSpc>
                <a:spcPct val="80000"/>
              </a:lnSpc>
              <a:spcBef>
                <a:spcPts val="500"/>
              </a:spcBef>
              <a:buFont typeface="Wingdings" panose="05000000000000000000" pitchFamily="2" charset="2"/>
              <a:buNone/>
            </a:pPr>
            <a:r>
              <a:rPr lang="en-GB" altLang="en-US" dirty="0" err="1">
                <a:latin typeface="Courier New" panose="02070309020205020404" pitchFamily="49" charset="0"/>
              </a:rPr>
              <a:t>System.out.println</a:t>
            </a:r>
            <a:r>
              <a:rPr lang="en-GB" altLang="en-US" dirty="0">
                <a:latin typeface="Courier New" panose="02070309020205020404" pitchFamily="49" charset="0"/>
              </a:rPr>
              <a:t>("'");</a:t>
            </a:r>
          </a:p>
          <a:p>
            <a:pPr lvl="1">
              <a:lnSpc>
                <a:spcPct val="80000"/>
              </a:lnSpc>
              <a:spcBef>
                <a:spcPts val="500"/>
              </a:spcBef>
              <a:buFont typeface="Wingdings" panose="05000000000000000000" pitchFamily="2" charset="2"/>
              <a:buNone/>
            </a:pPr>
            <a:r>
              <a:rPr lang="en-GB" altLang="en-US" dirty="0" err="1">
                <a:latin typeface="Courier New" panose="02070309020205020404" pitchFamily="49" charset="0"/>
              </a:rPr>
              <a:t>System.out.println</a:t>
            </a:r>
            <a:r>
              <a:rPr lang="en-GB" altLang="en-US" dirty="0">
                <a:latin typeface="Courier New" panose="02070309020205020404" pitchFamily="49" charset="0"/>
              </a:rPr>
              <a:t>("\"\"\"");</a:t>
            </a:r>
          </a:p>
          <a:p>
            <a:pPr lvl="1">
              <a:lnSpc>
                <a:spcPct val="80000"/>
              </a:lnSpc>
              <a:spcBef>
                <a:spcPts val="500"/>
              </a:spcBef>
              <a:buFont typeface="Wingdings" panose="05000000000000000000" pitchFamily="2" charset="2"/>
              <a:buNone/>
            </a:pPr>
            <a:r>
              <a:rPr lang="en-GB" altLang="en-US" dirty="0" err="1">
                <a:latin typeface="Courier New" panose="02070309020205020404" pitchFamily="49" charset="0"/>
              </a:rPr>
              <a:t>System.out.println</a:t>
            </a:r>
            <a:r>
              <a:rPr lang="en-GB" altLang="en-US" dirty="0">
                <a:latin typeface="Courier New" panose="02070309020205020404" pitchFamily="49" charset="0"/>
              </a:rPr>
              <a:t>("C:\nin\the downward spiral");</a:t>
            </a:r>
          </a:p>
          <a:p>
            <a:pPr lvl="1">
              <a:lnSpc>
                <a:spcPct val="90000"/>
              </a:lnSpc>
              <a:spcBef>
                <a:spcPts val="500"/>
              </a:spcBef>
              <a:buFont typeface="Wingdings" panose="05000000000000000000" pitchFamily="2" charset="2"/>
              <a:buNone/>
            </a:pPr>
            <a:endParaRPr lang="en-GB" altLang="en-US" dirty="0">
              <a:latin typeface="Courier New" panose="02070309020205020404" pitchFamily="49" charset="0"/>
            </a:endParaRPr>
          </a:p>
          <a:p>
            <a:pPr lvl="1">
              <a:lnSpc>
                <a:spcPct val="90000"/>
              </a:lnSpc>
              <a:spcBef>
                <a:spcPts val="500"/>
              </a:spcBef>
              <a:buFont typeface="Wingdings" panose="05000000000000000000" pitchFamily="2" charset="2"/>
              <a:buNone/>
            </a:pPr>
            <a:endParaRPr lang="en-GB" altLang="en-US" dirty="0">
              <a:latin typeface="Courier New" panose="02070309020205020404" pitchFamily="49" charset="0"/>
            </a:endParaRPr>
          </a:p>
          <a:p>
            <a:pPr>
              <a:lnSpc>
                <a:spcPct val="90000"/>
              </a:lnSpc>
              <a:spcBef>
                <a:spcPts val="500"/>
              </a:spcBef>
            </a:pPr>
            <a:r>
              <a:rPr lang="en-GB" altLang="en-US" dirty="0"/>
              <a:t>Write a </a:t>
            </a:r>
            <a:r>
              <a:rPr lang="en-GB" altLang="en-US" dirty="0" err="1">
                <a:latin typeface="Courier New" panose="02070309020205020404" pitchFamily="49" charset="0"/>
              </a:rPr>
              <a:t>println</a:t>
            </a:r>
            <a:r>
              <a:rPr lang="en-GB" altLang="en-US" dirty="0"/>
              <a:t> statement to produce this output:</a:t>
            </a:r>
          </a:p>
          <a:p>
            <a:pPr lvl="1">
              <a:lnSpc>
                <a:spcPct val="80000"/>
              </a:lnSpc>
              <a:spcBef>
                <a:spcPts val="500"/>
              </a:spcBef>
              <a:buFont typeface="Wingdings" panose="05000000000000000000" pitchFamily="2" charset="2"/>
              <a:buNone/>
            </a:pPr>
            <a:endParaRPr lang="en-GB" altLang="en-US" sz="900" dirty="0">
              <a:latin typeface="Courier New" panose="02070309020205020404" pitchFamily="49" charset="0"/>
            </a:endParaRPr>
          </a:p>
          <a:p>
            <a:pPr lvl="1">
              <a:lnSpc>
                <a:spcPct val="80000"/>
              </a:lnSpc>
              <a:spcBef>
                <a:spcPts val="500"/>
              </a:spcBef>
              <a:buFont typeface="Wingdings" panose="05000000000000000000" pitchFamily="2" charset="2"/>
              <a:buNone/>
            </a:pPr>
            <a:r>
              <a:rPr lang="en-GB" altLang="en-US" dirty="0">
                <a:latin typeface="Courier New" panose="02070309020205020404" pitchFamily="49" charset="0"/>
              </a:rPr>
              <a:t>/ \ // \\ /// \\\</a:t>
            </a: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1F797D59-6A4E-41A0-B598-7465E0930A19}"/>
              </a:ext>
            </a:extLst>
          </p:cNvPr>
          <p:cNvSpPr>
            <a:spLocks noGrp="1" noChangeArrowheads="1"/>
          </p:cNvSpPr>
          <p:nvPr>
            <p:ph type="title"/>
          </p:nvPr>
        </p:nvSpPr>
        <p:spPr/>
        <p:txBody>
          <a:bodyPr/>
          <a:lstStyle/>
          <a:p>
            <a:r>
              <a:rPr lang="en-US" altLang="en-US"/>
              <a:t>Answers</a:t>
            </a:r>
          </a:p>
        </p:txBody>
      </p:sp>
      <p:sp>
        <p:nvSpPr>
          <p:cNvPr id="316419" name="Rectangle 3">
            <a:extLst>
              <a:ext uri="{FF2B5EF4-FFF2-40B4-BE49-F238E27FC236}">
                <a16:creationId xmlns:a16="http://schemas.microsoft.com/office/drawing/2014/main" id="{99573925-152F-43A7-968F-6067009D30D7}"/>
              </a:ext>
            </a:extLst>
          </p:cNvPr>
          <p:cNvSpPr>
            <a:spLocks noGrp="1" noChangeArrowheads="1"/>
          </p:cNvSpPr>
          <p:nvPr>
            <p:ph type="body" idx="1"/>
          </p:nvPr>
        </p:nvSpPr>
        <p:spPr/>
        <p:txBody>
          <a:bodyPr/>
          <a:lstStyle/>
          <a:p>
            <a:pPr>
              <a:lnSpc>
                <a:spcPct val="120000"/>
              </a:lnSpc>
              <a:spcBef>
                <a:spcPts val="500"/>
              </a:spcBef>
            </a:pPr>
            <a:r>
              <a:rPr lang="en-GB" altLang="en-US"/>
              <a:t>Output of each </a:t>
            </a:r>
            <a:r>
              <a:rPr lang="en-GB" altLang="en-US">
                <a:latin typeface="Courier New" panose="02070309020205020404" pitchFamily="49" charset="0"/>
              </a:rPr>
              <a:t>println</a:t>
            </a:r>
            <a:r>
              <a:rPr lang="en-GB" altLang="en-US"/>
              <a:t> statement:</a:t>
            </a:r>
          </a:p>
          <a:p>
            <a:pPr lvl="1">
              <a:lnSpc>
                <a:spcPct val="80000"/>
              </a:lnSpc>
              <a:spcBef>
                <a:spcPts val="500"/>
              </a:spcBef>
              <a:buFont typeface="Wingdings" panose="05000000000000000000" pitchFamily="2" charset="2"/>
              <a:buNone/>
            </a:pPr>
            <a:endParaRPr lang="en-GB" altLang="en-US" sz="900">
              <a:latin typeface="Courier New" panose="02070309020205020404" pitchFamily="49" charset="0"/>
            </a:endParaRPr>
          </a:p>
          <a:p>
            <a:pPr lvl="1">
              <a:lnSpc>
                <a:spcPct val="80000"/>
              </a:lnSpc>
              <a:spcBef>
                <a:spcPts val="500"/>
              </a:spcBef>
              <a:buFont typeface="Wingdings" panose="05000000000000000000" pitchFamily="2" charset="2"/>
              <a:buNone/>
            </a:pPr>
            <a:r>
              <a:rPr lang="en-GB" altLang="en-US">
                <a:latin typeface="Courier New" panose="02070309020205020404" pitchFamily="49" charset="0"/>
              </a:rPr>
              <a:t>       a       b       c</a:t>
            </a:r>
          </a:p>
          <a:p>
            <a:pPr lvl="1">
              <a:lnSpc>
                <a:spcPct val="80000"/>
              </a:lnSpc>
              <a:spcBef>
                <a:spcPts val="500"/>
              </a:spcBef>
              <a:buFont typeface="Wingdings" panose="05000000000000000000" pitchFamily="2" charset="2"/>
              <a:buNone/>
            </a:pPr>
            <a:r>
              <a:rPr lang="en-GB" altLang="en-US">
                <a:latin typeface="Courier New" panose="02070309020205020404" pitchFamily="49" charset="0"/>
              </a:rPr>
              <a:t>\\</a:t>
            </a:r>
          </a:p>
          <a:p>
            <a:pPr lvl="1">
              <a:lnSpc>
                <a:spcPct val="80000"/>
              </a:lnSpc>
              <a:spcBef>
                <a:spcPts val="500"/>
              </a:spcBef>
              <a:buFont typeface="Wingdings" panose="05000000000000000000" pitchFamily="2" charset="2"/>
              <a:buNone/>
            </a:pPr>
            <a:r>
              <a:rPr lang="en-GB" altLang="en-US">
                <a:latin typeface="Courier New" panose="02070309020205020404" pitchFamily="49" charset="0"/>
              </a:rPr>
              <a:t>'</a:t>
            </a:r>
          </a:p>
          <a:p>
            <a:pPr lvl="1">
              <a:lnSpc>
                <a:spcPct val="80000"/>
              </a:lnSpc>
              <a:spcBef>
                <a:spcPts val="500"/>
              </a:spcBef>
              <a:buFont typeface="Wingdings" panose="05000000000000000000" pitchFamily="2" charset="2"/>
              <a:buNone/>
            </a:pPr>
            <a:r>
              <a:rPr lang="en-GB" altLang="en-US">
                <a:latin typeface="Courier New" panose="02070309020205020404" pitchFamily="49" charset="0"/>
              </a:rPr>
              <a:t>"""</a:t>
            </a:r>
          </a:p>
          <a:p>
            <a:pPr lvl="1">
              <a:lnSpc>
                <a:spcPct val="80000"/>
              </a:lnSpc>
              <a:spcBef>
                <a:spcPts val="500"/>
              </a:spcBef>
              <a:buFont typeface="Wingdings" panose="05000000000000000000" pitchFamily="2" charset="2"/>
              <a:buNone/>
            </a:pPr>
            <a:r>
              <a:rPr lang="en-GB" altLang="en-US">
                <a:latin typeface="Courier New" panose="02070309020205020404" pitchFamily="49" charset="0"/>
              </a:rPr>
              <a:t>C:</a:t>
            </a:r>
          </a:p>
          <a:p>
            <a:pPr lvl="1">
              <a:lnSpc>
                <a:spcPct val="80000"/>
              </a:lnSpc>
              <a:spcBef>
                <a:spcPts val="500"/>
              </a:spcBef>
              <a:buFont typeface="Wingdings" panose="05000000000000000000" pitchFamily="2" charset="2"/>
              <a:buNone/>
            </a:pPr>
            <a:r>
              <a:rPr lang="en-GB" altLang="en-US">
                <a:latin typeface="Courier New" panose="02070309020205020404" pitchFamily="49" charset="0"/>
              </a:rPr>
              <a:t>in      he downward spiral</a:t>
            </a:r>
          </a:p>
          <a:p>
            <a:pPr lvl="1">
              <a:lnSpc>
                <a:spcPct val="80000"/>
              </a:lnSpc>
              <a:spcBef>
                <a:spcPts val="500"/>
              </a:spcBef>
              <a:buFont typeface="Wingdings" panose="05000000000000000000" pitchFamily="2" charset="2"/>
              <a:buNone/>
            </a:pPr>
            <a:endParaRPr lang="en-GB" altLang="en-US">
              <a:latin typeface="Courier New" panose="02070309020205020404" pitchFamily="49" charset="0"/>
            </a:endParaRPr>
          </a:p>
          <a:p>
            <a:pPr lvl="1">
              <a:lnSpc>
                <a:spcPct val="90000"/>
              </a:lnSpc>
              <a:spcBef>
                <a:spcPts val="500"/>
              </a:spcBef>
              <a:buFont typeface="Wingdings" panose="05000000000000000000" pitchFamily="2" charset="2"/>
              <a:buNone/>
            </a:pPr>
            <a:endParaRPr lang="en-GB" altLang="en-US">
              <a:latin typeface="Courier New" panose="02070309020205020404" pitchFamily="49" charset="0"/>
            </a:endParaRPr>
          </a:p>
          <a:p>
            <a:pPr>
              <a:lnSpc>
                <a:spcPct val="90000"/>
              </a:lnSpc>
              <a:spcBef>
                <a:spcPts val="500"/>
              </a:spcBef>
            </a:pPr>
            <a:r>
              <a:rPr lang="en-GB" altLang="en-US">
                <a:latin typeface="Courier New" panose="02070309020205020404" pitchFamily="49" charset="0"/>
              </a:rPr>
              <a:t>println</a:t>
            </a:r>
            <a:r>
              <a:rPr lang="en-GB" altLang="en-US"/>
              <a:t> statement to produce the line of output:</a:t>
            </a:r>
          </a:p>
          <a:p>
            <a:pPr lvl="1">
              <a:lnSpc>
                <a:spcPct val="80000"/>
              </a:lnSpc>
              <a:spcBef>
                <a:spcPts val="500"/>
              </a:spcBef>
              <a:buFont typeface="Wingdings" panose="05000000000000000000" pitchFamily="2" charset="2"/>
              <a:buNone/>
            </a:pPr>
            <a:endParaRPr lang="en-GB" altLang="en-US" sz="900">
              <a:latin typeface="Courier New" panose="02070309020205020404" pitchFamily="49" charset="0"/>
            </a:endParaRPr>
          </a:p>
          <a:p>
            <a:pPr lvl="1">
              <a:lnSpc>
                <a:spcPct val="80000"/>
              </a:lnSpc>
              <a:spcBef>
                <a:spcPts val="500"/>
              </a:spcBef>
              <a:buFont typeface="Wingdings" panose="05000000000000000000" pitchFamily="2" charset="2"/>
              <a:buNone/>
            </a:pPr>
            <a:r>
              <a:rPr lang="en-GB" altLang="en-US">
                <a:latin typeface="Courier New" panose="02070309020205020404" pitchFamily="49" charset="0"/>
              </a:rPr>
              <a:t>System.out.println("/ \\ // \\\\ /// \\\\\\");</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83BBF511-C6DC-40CF-A376-B36D07EFA561}"/>
              </a:ext>
            </a:extLst>
          </p:cNvPr>
          <p:cNvSpPr>
            <a:spLocks noGrp="1" noChangeArrowheads="1"/>
          </p:cNvSpPr>
          <p:nvPr>
            <p:ph type="title"/>
          </p:nvPr>
        </p:nvSpPr>
        <p:spPr/>
        <p:txBody>
          <a:bodyPr/>
          <a:lstStyle/>
          <a:p>
            <a:r>
              <a:rPr lang="en-US" altLang="en-US"/>
              <a:t>Questions</a:t>
            </a:r>
          </a:p>
        </p:txBody>
      </p:sp>
      <p:sp>
        <p:nvSpPr>
          <p:cNvPr id="317443" name="Rectangle 3">
            <a:extLst>
              <a:ext uri="{FF2B5EF4-FFF2-40B4-BE49-F238E27FC236}">
                <a16:creationId xmlns:a16="http://schemas.microsoft.com/office/drawing/2014/main" id="{0A1E51D1-98FE-4C75-AE1B-F73594938403}"/>
              </a:ext>
            </a:extLst>
          </p:cNvPr>
          <p:cNvSpPr>
            <a:spLocks noGrp="1" noChangeArrowheads="1"/>
          </p:cNvSpPr>
          <p:nvPr>
            <p:ph type="body" idx="1"/>
          </p:nvPr>
        </p:nvSpPr>
        <p:spPr/>
        <p:txBody>
          <a:bodyPr/>
          <a:lstStyle/>
          <a:p>
            <a:pPr>
              <a:lnSpc>
                <a:spcPct val="120000"/>
              </a:lnSpc>
              <a:spcBef>
                <a:spcPts val="500"/>
              </a:spcBef>
            </a:pPr>
            <a:r>
              <a:rPr lang="en-GB" altLang="en-US"/>
              <a:t>What </a:t>
            </a:r>
            <a:r>
              <a:rPr lang="en-GB" altLang="en-US">
                <a:latin typeface="Courier New" panose="02070309020205020404" pitchFamily="49" charset="0"/>
              </a:rPr>
              <a:t>println</a:t>
            </a:r>
            <a:r>
              <a:rPr lang="en-GB" altLang="en-US"/>
              <a:t> statements will generate this output?</a:t>
            </a:r>
          </a:p>
          <a:p>
            <a:pPr lvl="1">
              <a:lnSpc>
                <a:spcPct val="80000"/>
              </a:lnSpc>
              <a:spcBef>
                <a:spcPts val="500"/>
              </a:spcBef>
              <a:buFont typeface="Wingdings" panose="05000000000000000000" pitchFamily="2" charset="2"/>
              <a:buNone/>
            </a:pPr>
            <a:endParaRPr lang="en-GB" altLang="en-US" sz="900">
              <a:latin typeface="Courier New" panose="02070309020205020404" pitchFamily="49" charset="0"/>
            </a:endParaRPr>
          </a:p>
          <a:p>
            <a:pPr lvl="1">
              <a:lnSpc>
                <a:spcPct val="70000"/>
              </a:lnSpc>
              <a:spcBef>
                <a:spcPts val="500"/>
              </a:spcBef>
              <a:buFont typeface="Wingdings" panose="05000000000000000000" pitchFamily="2" charset="2"/>
              <a:buNone/>
            </a:pPr>
            <a:r>
              <a:rPr lang="en-GB" altLang="en-US" sz="2000">
                <a:latin typeface="Courier New" panose="02070309020205020404" pitchFamily="49" charset="0"/>
              </a:rPr>
              <a:t>This program prints a</a:t>
            </a:r>
          </a:p>
          <a:p>
            <a:pPr lvl="1">
              <a:lnSpc>
                <a:spcPct val="70000"/>
              </a:lnSpc>
              <a:spcBef>
                <a:spcPts val="500"/>
              </a:spcBef>
              <a:buFont typeface="Wingdings" panose="05000000000000000000" pitchFamily="2" charset="2"/>
              <a:buNone/>
            </a:pPr>
            <a:r>
              <a:rPr lang="en-GB" altLang="en-US" sz="2000">
                <a:latin typeface="Courier New" panose="02070309020205020404" pitchFamily="49" charset="0"/>
              </a:rPr>
              <a:t>quote from the Gettysburg Address.</a:t>
            </a:r>
          </a:p>
          <a:p>
            <a:pPr lvl="1">
              <a:lnSpc>
                <a:spcPct val="70000"/>
              </a:lnSpc>
              <a:spcBef>
                <a:spcPts val="500"/>
              </a:spcBef>
              <a:buFont typeface="Wingdings" panose="05000000000000000000" pitchFamily="2" charset="2"/>
              <a:buNone/>
            </a:pPr>
            <a:endParaRPr lang="en-GB" altLang="en-US" sz="2000">
              <a:latin typeface="Courier New" panose="02070309020205020404" pitchFamily="49" charset="0"/>
            </a:endParaRPr>
          </a:p>
          <a:p>
            <a:pPr lvl="1">
              <a:lnSpc>
                <a:spcPct val="70000"/>
              </a:lnSpc>
              <a:spcBef>
                <a:spcPts val="500"/>
              </a:spcBef>
              <a:buFont typeface="Wingdings" panose="05000000000000000000" pitchFamily="2" charset="2"/>
              <a:buNone/>
            </a:pPr>
            <a:r>
              <a:rPr lang="en-GB" altLang="en-US" sz="2000">
                <a:latin typeface="Courier New" panose="02070309020205020404" pitchFamily="49" charset="0"/>
              </a:rPr>
              <a:t>"Four score and seven years ago,</a:t>
            </a:r>
          </a:p>
          <a:p>
            <a:pPr lvl="1">
              <a:lnSpc>
                <a:spcPct val="70000"/>
              </a:lnSpc>
              <a:spcBef>
                <a:spcPts val="500"/>
              </a:spcBef>
              <a:buFont typeface="Wingdings" panose="05000000000000000000" pitchFamily="2" charset="2"/>
              <a:buNone/>
            </a:pPr>
            <a:r>
              <a:rPr lang="en-GB" altLang="en-US" sz="2000">
                <a:latin typeface="Courier New" panose="02070309020205020404" pitchFamily="49" charset="0"/>
              </a:rPr>
              <a:t>our 'fore fathers' brought forth on</a:t>
            </a:r>
          </a:p>
          <a:p>
            <a:pPr lvl="1">
              <a:lnSpc>
                <a:spcPct val="70000"/>
              </a:lnSpc>
              <a:spcBef>
                <a:spcPts val="500"/>
              </a:spcBef>
              <a:buFont typeface="Wingdings" panose="05000000000000000000" pitchFamily="2" charset="2"/>
              <a:buNone/>
            </a:pPr>
            <a:r>
              <a:rPr lang="en-GB" altLang="en-US" sz="2000">
                <a:latin typeface="Courier New" panose="02070309020205020404" pitchFamily="49" charset="0"/>
              </a:rPr>
              <a:t>this continent a new nation."</a:t>
            </a:r>
          </a:p>
          <a:p>
            <a:pPr lvl="1">
              <a:lnSpc>
                <a:spcPct val="60000"/>
              </a:lnSpc>
              <a:spcBef>
                <a:spcPts val="500"/>
              </a:spcBef>
              <a:buFont typeface="Wingdings" panose="05000000000000000000" pitchFamily="2" charset="2"/>
              <a:buNone/>
            </a:pPr>
            <a:endParaRPr lang="en-GB" altLang="en-US">
              <a:latin typeface="Courier New" panose="02070309020205020404" pitchFamily="49" charset="0"/>
            </a:endParaRPr>
          </a:p>
          <a:p>
            <a:pPr>
              <a:lnSpc>
                <a:spcPct val="90000"/>
              </a:lnSpc>
              <a:spcBef>
                <a:spcPts val="500"/>
              </a:spcBef>
            </a:pPr>
            <a:r>
              <a:rPr lang="en-GB" altLang="en-US"/>
              <a:t>What </a:t>
            </a:r>
            <a:r>
              <a:rPr lang="en-GB" altLang="en-US">
                <a:latin typeface="Courier New" panose="02070309020205020404" pitchFamily="49" charset="0"/>
              </a:rPr>
              <a:t>println</a:t>
            </a:r>
            <a:r>
              <a:rPr lang="en-GB" altLang="en-US"/>
              <a:t> statements will generate this output?</a:t>
            </a:r>
          </a:p>
          <a:p>
            <a:pPr lvl="1">
              <a:lnSpc>
                <a:spcPct val="80000"/>
              </a:lnSpc>
              <a:spcBef>
                <a:spcPts val="500"/>
              </a:spcBef>
              <a:buFont typeface="Wingdings" panose="05000000000000000000" pitchFamily="2" charset="2"/>
              <a:buNone/>
            </a:pPr>
            <a:endParaRPr lang="en-GB" altLang="en-US" sz="900">
              <a:latin typeface="Courier New" panose="02070309020205020404" pitchFamily="49" charset="0"/>
            </a:endParaRPr>
          </a:p>
          <a:p>
            <a:pPr lvl="1">
              <a:lnSpc>
                <a:spcPct val="70000"/>
              </a:lnSpc>
              <a:spcBef>
                <a:spcPts val="500"/>
              </a:spcBef>
              <a:buFont typeface="Wingdings" panose="05000000000000000000" pitchFamily="2" charset="2"/>
              <a:buNone/>
            </a:pPr>
            <a:r>
              <a:rPr lang="en-GB" altLang="en-US" sz="2000">
                <a:latin typeface="Courier New" panose="02070309020205020404" pitchFamily="49" charset="0"/>
              </a:rPr>
              <a:t>A "quoted" String is</a:t>
            </a:r>
          </a:p>
          <a:p>
            <a:pPr lvl="1">
              <a:lnSpc>
                <a:spcPct val="70000"/>
              </a:lnSpc>
              <a:spcBef>
                <a:spcPts val="500"/>
              </a:spcBef>
              <a:buFont typeface="Wingdings" panose="05000000000000000000" pitchFamily="2" charset="2"/>
              <a:buNone/>
            </a:pPr>
            <a:r>
              <a:rPr lang="en-GB" altLang="en-US" sz="2000">
                <a:latin typeface="Courier New" panose="02070309020205020404" pitchFamily="49" charset="0"/>
              </a:rPr>
              <a:t>'much' better if you learn</a:t>
            </a:r>
          </a:p>
          <a:p>
            <a:pPr lvl="1">
              <a:lnSpc>
                <a:spcPct val="70000"/>
              </a:lnSpc>
              <a:spcBef>
                <a:spcPts val="500"/>
              </a:spcBef>
              <a:buFont typeface="Wingdings" panose="05000000000000000000" pitchFamily="2" charset="2"/>
              <a:buNone/>
            </a:pPr>
            <a:r>
              <a:rPr lang="en-GB" altLang="en-US" sz="2000">
                <a:latin typeface="Courier New" panose="02070309020205020404" pitchFamily="49" charset="0"/>
              </a:rPr>
              <a:t>the rules of "escape sequences."</a:t>
            </a:r>
          </a:p>
          <a:p>
            <a:pPr lvl="1">
              <a:lnSpc>
                <a:spcPct val="70000"/>
              </a:lnSpc>
              <a:spcBef>
                <a:spcPts val="500"/>
              </a:spcBef>
              <a:buFont typeface="Wingdings" panose="05000000000000000000" pitchFamily="2" charset="2"/>
              <a:buNone/>
            </a:pPr>
            <a:endParaRPr lang="en-GB" altLang="en-US" sz="2000">
              <a:latin typeface="Courier New" panose="02070309020205020404" pitchFamily="49" charset="0"/>
            </a:endParaRPr>
          </a:p>
          <a:p>
            <a:pPr lvl="1">
              <a:lnSpc>
                <a:spcPct val="70000"/>
              </a:lnSpc>
              <a:spcBef>
                <a:spcPts val="500"/>
              </a:spcBef>
              <a:buFont typeface="Wingdings" panose="05000000000000000000" pitchFamily="2" charset="2"/>
              <a:buNone/>
            </a:pPr>
            <a:r>
              <a:rPr lang="en-GB" altLang="en-US" sz="2000">
                <a:latin typeface="Courier New" panose="02070309020205020404" pitchFamily="49" charset="0"/>
              </a:rPr>
              <a:t>Also, "" represents an empty String.</a:t>
            </a:r>
          </a:p>
          <a:p>
            <a:pPr lvl="1">
              <a:lnSpc>
                <a:spcPct val="70000"/>
              </a:lnSpc>
              <a:spcBef>
                <a:spcPts val="500"/>
              </a:spcBef>
              <a:buFont typeface="Wingdings" panose="05000000000000000000" pitchFamily="2" charset="2"/>
              <a:buNone/>
            </a:pPr>
            <a:r>
              <a:rPr lang="en-GB" altLang="en-US" sz="2000">
                <a:latin typeface="Courier New" panose="02070309020205020404" pitchFamily="49" charset="0"/>
              </a:rPr>
              <a:t>Don't forget: use \" instead of " !</a:t>
            </a:r>
          </a:p>
          <a:p>
            <a:pPr lvl="1">
              <a:lnSpc>
                <a:spcPct val="70000"/>
              </a:lnSpc>
              <a:spcBef>
                <a:spcPts val="500"/>
              </a:spcBef>
              <a:buFont typeface="Wingdings" panose="05000000000000000000" pitchFamily="2" charset="2"/>
              <a:buNone/>
            </a:pPr>
            <a:r>
              <a:rPr lang="en-GB" altLang="en-US" sz="2000">
                <a:latin typeface="Courier New" panose="02070309020205020404" pitchFamily="49" charset="0"/>
              </a:rPr>
              <a:t>'' is not the same as "</a:t>
            </a:r>
            <a:endParaRPr lang="en-US"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a:extLst>
              <a:ext uri="{FF2B5EF4-FFF2-40B4-BE49-F238E27FC236}">
                <a16:creationId xmlns:a16="http://schemas.microsoft.com/office/drawing/2014/main" id="{03C7873B-6AB5-40EB-BFBA-597BBF8EFB29}"/>
              </a:ext>
            </a:extLst>
          </p:cNvPr>
          <p:cNvSpPr>
            <a:spLocks noGrp="1" noChangeArrowheads="1"/>
          </p:cNvSpPr>
          <p:nvPr>
            <p:ph type="title"/>
          </p:nvPr>
        </p:nvSpPr>
        <p:spPr/>
        <p:txBody>
          <a:bodyPr/>
          <a:lstStyle/>
          <a:p>
            <a:r>
              <a:rPr lang="en-US" altLang="en-US"/>
              <a:t>Answers</a:t>
            </a:r>
          </a:p>
        </p:txBody>
      </p:sp>
      <p:sp>
        <p:nvSpPr>
          <p:cNvPr id="318467" name="Rectangle 3">
            <a:extLst>
              <a:ext uri="{FF2B5EF4-FFF2-40B4-BE49-F238E27FC236}">
                <a16:creationId xmlns:a16="http://schemas.microsoft.com/office/drawing/2014/main" id="{85FD4EC7-5B4C-4BC3-8FF6-4024C98CED26}"/>
              </a:ext>
            </a:extLst>
          </p:cNvPr>
          <p:cNvSpPr>
            <a:spLocks noGrp="1" noChangeArrowheads="1"/>
          </p:cNvSpPr>
          <p:nvPr>
            <p:ph type="body" idx="1"/>
          </p:nvPr>
        </p:nvSpPr>
        <p:spPr/>
        <p:txBody>
          <a:bodyPr/>
          <a:lstStyle/>
          <a:p>
            <a:pPr>
              <a:lnSpc>
                <a:spcPct val="120000"/>
              </a:lnSpc>
              <a:spcBef>
                <a:spcPts val="500"/>
              </a:spcBef>
            </a:pPr>
            <a:r>
              <a:rPr lang="en-GB" altLang="en-US">
                <a:latin typeface="Courier New" panose="02070309020205020404" pitchFamily="49" charset="0"/>
              </a:rPr>
              <a:t>println</a:t>
            </a:r>
            <a:r>
              <a:rPr lang="en-GB" altLang="en-US"/>
              <a:t> statements to generate the output:</a:t>
            </a:r>
          </a:p>
          <a:p>
            <a:pPr lvl="1">
              <a:lnSpc>
                <a:spcPct val="80000"/>
              </a:lnSpc>
              <a:spcBef>
                <a:spcPts val="500"/>
              </a:spcBef>
              <a:buFont typeface="Wingdings" panose="05000000000000000000" pitchFamily="2" charset="2"/>
              <a:buNone/>
            </a:pPr>
            <a:endParaRPr lang="en-GB" altLang="en-US" sz="900">
              <a:latin typeface="Courier New" panose="02070309020205020404" pitchFamily="49" charset="0"/>
            </a:endParaRPr>
          </a:p>
          <a:p>
            <a:pPr lvl="1">
              <a:lnSpc>
                <a:spcPct val="70000"/>
              </a:lnSpc>
              <a:spcBef>
                <a:spcPts val="500"/>
              </a:spcBef>
              <a:buFont typeface="Wingdings" panose="05000000000000000000" pitchFamily="2" charset="2"/>
              <a:buNone/>
            </a:pPr>
            <a:r>
              <a:rPr lang="en-GB" altLang="en-US" sz="1800">
                <a:latin typeface="Courier New" panose="02070309020205020404" pitchFamily="49" charset="0"/>
              </a:rPr>
              <a:t>System.out.println("This program prints a");</a:t>
            </a:r>
          </a:p>
          <a:p>
            <a:pPr lvl="1">
              <a:lnSpc>
                <a:spcPct val="70000"/>
              </a:lnSpc>
              <a:spcBef>
                <a:spcPts val="500"/>
              </a:spcBef>
              <a:buFont typeface="Wingdings" panose="05000000000000000000" pitchFamily="2" charset="2"/>
              <a:buNone/>
            </a:pPr>
            <a:r>
              <a:rPr lang="en-GB" altLang="en-US" sz="1800">
                <a:latin typeface="Courier New" panose="02070309020205020404" pitchFamily="49" charset="0"/>
              </a:rPr>
              <a:t>System.out.println("quote from the Gettysburg Address.");</a:t>
            </a:r>
          </a:p>
          <a:p>
            <a:pPr lvl="1">
              <a:lnSpc>
                <a:spcPct val="70000"/>
              </a:lnSpc>
              <a:spcBef>
                <a:spcPts val="500"/>
              </a:spcBef>
              <a:buFont typeface="Wingdings" panose="05000000000000000000" pitchFamily="2" charset="2"/>
              <a:buNone/>
            </a:pPr>
            <a:r>
              <a:rPr lang="en-GB" altLang="en-US" sz="1800">
                <a:latin typeface="Courier New" panose="02070309020205020404" pitchFamily="49" charset="0"/>
              </a:rPr>
              <a:t>System.out.println();</a:t>
            </a:r>
          </a:p>
          <a:p>
            <a:pPr lvl="1">
              <a:lnSpc>
                <a:spcPct val="70000"/>
              </a:lnSpc>
              <a:spcBef>
                <a:spcPts val="500"/>
              </a:spcBef>
              <a:buFont typeface="Wingdings" panose="05000000000000000000" pitchFamily="2" charset="2"/>
              <a:buNone/>
            </a:pPr>
            <a:r>
              <a:rPr lang="en-GB" altLang="en-US" sz="1800">
                <a:latin typeface="Courier New" panose="02070309020205020404" pitchFamily="49" charset="0"/>
              </a:rPr>
              <a:t>System.out.println("\"Four score and seven years ago,");</a:t>
            </a:r>
          </a:p>
          <a:p>
            <a:pPr lvl="1">
              <a:lnSpc>
                <a:spcPct val="70000"/>
              </a:lnSpc>
              <a:spcBef>
                <a:spcPts val="500"/>
              </a:spcBef>
              <a:buFont typeface="Wingdings" panose="05000000000000000000" pitchFamily="2" charset="2"/>
              <a:buNone/>
            </a:pPr>
            <a:r>
              <a:rPr lang="en-GB" altLang="en-US" sz="1800">
                <a:latin typeface="Courier New" panose="02070309020205020404" pitchFamily="49" charset="0"/>
              </a:rPr>
              <a:t>System.out.println("our 'fore fathers' brought forth on");</a:t>
            </a:r>
          </a:p>
          <a:p>
            <a:pPr lvl="1">
              <a:lnSpc>
                <a:spcPct val="70000"/>
              </a:lnSpc>
              <a:spcBef>
                <a:spcPts val="500"/>
              </a:spcBef>
              <a:buFont typeface="Wingdings" panose="05000000000000000000" pitchFamily="2" charset="2"/>
              <a:buNone/>
            </a:pPr>
            <a:r>
              <a:rPr lang="en-GB" altLang="en-US" sz="1800">
                <a:latin typeface="Courier New" panose="02070309020205020404" pitchFamily="49" charset="0"/>
              </a:rPr>
              <a:t>System.out.println("this continent a new nation.\"");</a:t>
            </a:r>
          </a:p>
          <a:p>
            <a:pPr lvl="1">
              <a:lnSpc>
                <a:spcPct val="90000"/>
              </a:lnSpc>
              <a:spcBef>
                <a:spcPts val="500"/>
              </a:spcBef>
              <a:buFont typeface="Wingdings" panose="05000000000000000000" pitchFamily="2" charset="2"/>
              <a:buNone/>
            </a:pPr>
            <a:endParaRPr lang="en-GB" altLang="en-US" sz="1800">
              <a:latin typeface="Courier New" panose="02070309020205020404" pitchFamily="49" charset="0"/>
            </a:endParaRPr>
          </a:p>
          <a:p>
            <a:pPr>
              <a:lnSpc>
                <a:spcPct val="90000"/>
              </a:lnSpc>
              <a:spcBef>
                <a:spcPts val="500"/>
              </a:spcBef>
            </a:pPr>
            <a:r>
              <a:rPr lang="en-GB" altLang="en-US">
                <a:latin typeface="Courier New" panose="02070309020205020404" pitchFamily="49" charset="0"/>
              </a:rPr>
              <a:t>println</a:t>
            </a:r>
            <a:r>
              <a:rPr lang="en-GB" altLang="en-US"/>
              <a:t> statements to generate the output:</a:t>
            </a:r>
          </a:p>
          <a:p>
            <a:pPr lvl="1">
              <a:lnSpc>
                <a:spcPct val="80000"/>
              </a:lnSpc>
              <a:spcBef>
                <a:spcPts val="500"/>
              </a:spcBef>
              <a:buFont typeface="Wingdings" panose="05000000000000000000" pitchFamily="2" charset="2"/>
              <a:buNone/>
            </a:pPr>
            <a:endParaRPr lang="en-GB" altLang="en-US" sz="900">
              <a:latin typeface="Courier New" panose="02070309020205020404" pitchFamily="49" charset="0"/>
            </a:endParaRPr>
          </a:p>
          <a:p>
            <a:pPr lvl="1">
              <a:lnSpc>
                <a:spcPct val="70000"/>
              </a:lnSpc>
              <a:spcBef>
                <a:spcPts val="500"/>
              </a:spcBef>
              <a:buFont typeface="Wingdings" panose="05000000000000000000" pitchFamily="2" charset="2"/>
              <a:buNone/>
            </a:pPr>
            <a:r>
              <a:rPr lang="en-GB" altLang="en-US" sz="1700">
                <a:latin typeface="Courier New" panose="02070309020205020404" pitchFamily="49" charset="0"/>
              </a:rPr>
              <a:t>System.out.println("A \"quoted\" String is");</a:t>
            </a:r>
          </a:p>
          <a:p>
            <a:pPr lvl="1">
              <a:lnSpc>
                <a:spcPct val="70000"/>
              </a:lnSpc>
              <a:spcBef>
                <a:spcPts val="500"/>
              </a:spcBef>
              <a:buFont typeface="Wingdings" panose="05000000000000000000" pitchFamily="2" charset="2"/>
              <a:buNone/>
            </a:pPr>
            <a:r>
              <a:rPr lang="en-GB" altLang="en-US" sz="1700">
                <a:latin typeface="Courier New" panose="02070309020205020404" pitchFamily="49" charset="0"/>
              </a:rPr>
              <a:t>System.out.println("'much' better if you learn");</a:t>
            </a:r>
          </a:p>
          <a:p>
            <a:pPr lvl="1">
              <a:lnSpc>
                <a:spcPct val="70000"/>
              </a:lnSpc>
              <a:spcBef>
                <a:spcPts val="500"/>
              </a:spcBef>
              <a:buFont typeface="Wingdings" panose="05000000000000000000" pitchFamily="2" charset="2"/>
              <a:buNone/>
            </a:pPr>
            <a:r>
              <a:rPr lang="en-GB" altLang="en-US" sz="1700">
                <a:latin typeface="Courier New" panose="02070309020205020404" pitchFamily="49" charset="0"/>
              </a:rPr>
              <a:t>System.out.println("the rules of \"escape sequences.\"");</a:t>
            </a:r>
          </a:p>
          <a:p>
            <a:pPr lvl="1">
              <a:lnSpc>
                <a:spcPct val="70000"/>
              </a:lnSpc>
              <a:spcBef>
                <a:spcPts val="500"/>
              </a:spcBef>
              <a:buFont typeface="Wingdings" panose="05000000000000000000" pitchFamily="2" charset="2"/>
              <a:buNone/>
            </a:pPr>
            <a:r>
              <a:rPr lang="en-GB" altLang="en-US" sz="1700">
                <a:latin typeface="Courier New" panose="02070309020205020404" pitchFamily="49" charset="0"/>
              </a:rPr>
              <a:t>System.out.println();</a:t>
            </a:r>
          </a:p>
          <a:p>
            <a:pPr lvl="1">
              <a:lnSpc>
                <a:spcPct val="70000"/>
              </a:lnSpc>
              <a:spcBef>
                <a:spcPts val="500"/>
              </a:spcBef>
              <a:buFont typeface="Wingdings" panose="05000000000000000000" pitchFamily="2" charset="2"/>
              <a:buNone/>
            </a:pPr>
            <a:r>
              <a:rPr lang="en-GB" altLang="en-US" sz="1700">
                <a:latin typeface="Courier New" panose="02070309020205020404" pitchFamily="49" charset="0"/>
              </a:rPr>
              <a:t>System.out.println("Also, \"\" represents an empty String.");</a:t>
            </a:r>
          </a:p>
          <a:p>
            <a:pPr lvl="1">
              <a:lnSpc>
                <a:spcPct val="70000"/>
              </a:lnSpc>
              <a:spcBef>
                <a:spcPts val="500"/>
              </a:spcBef>
              <a:buFont typeface="Wingdings" panose="05000000000000000000" pitchFamily="2" charset="2"/>
              <a:buNone/>
            </a:pPr>
            <a:r>
              <a:rPr lang="en-GB" altLang="en-US" sz="1700">
                <a:latin typeface="Courier New" panose="02070309020205020404" pitchFamily="49" charset="0"/>
              </a:rPr>
              <a:t>System.out.println("Don't forget: use \\\" instead of \" !");</a:t>
            </a:r>
          </a:p>
          <a:p>
            <a:pPr lvl="1">
              <a:lnSpc>
                <a:spcPct val="70000"/>
              </a:lnSpc>
              <a:spcBef>
                <a:spcPts val="500"/>
              </a:spcBef>
              <a:buFont typeface="Wingdings" panose="05000000000000000000" pitchFamily="2" charset="2"/>
              <a:buNone/>
            </a:pPr>
            <a:r>
              <a:rPr lang="en-GB" altLang="en-US" sz="1700">
                <a:latin typeface="Courier New" panose="02070309020205020404" pitchFamily="49" charset="0"/>
              </a:rPr>
              <a:t>System.out.println("'' is not the same as \"");</a:t>
            </a:r>
            <a:endParaRPr lang="en-US" altLang="en-US" sz="17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CD29EBF3-3F2A-4E48-95CA-6067D9E95B70}"/>
              </a:ext>
            </a:extLst>
          </p:cNvPr>
          <p:cNvSpPr>
            <a:spLocks noGrp="1" noChangeArrowheads="1"/>
          </p:cNvSpPr>
          <p:nvPr>
            <p:ph type="title"/>
          </p:nvPr>
        </p:nvSpPr>
        <p:spPr/>
        <p:txBody>
          <a:bodyPr/>
          <a:lstStyle/>
          <a:p>
            <a:r>
              <a:rPr lang="en-GB" altLang="en-US"/>
              <a:t>Comments</a:t>
            </a:r>
            <a:endParaRPr lang="en-US" altLang="en-US"/>
          </a:p>
        </p:txBody>
      </p:sp>
      <p:sp>
        <p:nvSpPr>
          <p:cNvPr id="319491" name="Rectangle 3">
            <a:extLst>
              <a:ext uri="{FF2B5EF4-FFF2-40B4-BE49-F238E27FC236}">
                <a16:creationId xmlns:a16="http://schemas.microsoft.com/office/drawing/2014/main" id="{FF6AC38C-0686-41AB-A162-F024A6A8F97A}"/>
              </a:ext>
            </a:extLst>
          </p:cNvPr>
          <p:cNvSpPr>
            <a:spLocks noGrp="1" noChangeArrowheads="1"/>
          </p:cNvSpPr>
          <p:nvPr>
            <p:ph type="body" idx="1"/>
          </p:nvPr>
        </p:nvSpPr>
        <p:spPr/>
        <p:txBody>
          <a:bodyPr/>
          <a:lstStyle/>
          <a:p>
            <a:r>
              <a:rPr lang="en-GB" altLang="en-US" b="1"/>
              <a:t>comment</a:t>
            </a:r>
            <a:r>
              <a:rPr lang="en-GB" altLang="en-US"/>
              <a:t>: A note written in source code by the programmer to describe or clarify the code.</a:t>
            </a:r>
          </a:p>
          <a:p>
            <a:pPr lvl="1"/>
            <a:r>
              <a:rPr lang="en-GB" altLang="en-US"/>
              <a:t>Comments are not executed when your program runs.</a:t>
            </a:r>
          </a:p>
          <a:p>
            <a:pPr lvl="1"/>
            <a:endParaRPr lang="en-GB" altLang="en-US" sz="900"/>
          </a:p>
          <a:p>
            <a:r>
              <a:rPr lang="en-GB" altLang="en-US"/>
              <a:t>Syntax:</a:t>
            </a:r>
          </a:p>
          <a:p>
            <a:pPr>
              <a:buFontTx/>
              <a:buNone/>
            </a:pPr>
            <a:r>
              <a:rPr lang="en-GB" altLang="en-US" sz="2200"/>
              <a:t>	</a:t>
            </a:r>
            <a:r>
              <a:rPr lang="en-GB" altLang="en-US" sz="2200" b="1">
                <a:solidFill>
                  <a:srgbClr val="008080"/>
                </a:solidFill>
                <a:latin typeface="Courier New" panose="02070309020205020404" pitchFamily="49" charset="0"/>
              </a:rPr>
              <a:t>//</a:t>
            </a:r>
            <a:r>
              <a:rPr lang="en-GB" altLang="en-US" sz="2200">
                <a:latin typeface="Courier New" panose="02070309020205020404" pitchFamily="49" charset="0"/>
              </a:rPr>
              <a:t> </a:t>
            </a:r>
            <a:r>
              <a:rPr lang="en-GB" altLang="en-US" sz="2200" b="1"/>
              <a:t>comment text, on one line</a:t>
            </a:r>
            <a:br>
              <a:rPr lang="en-GB" altLang="en-US" sz="2200" b="1"/>
            </a:br>
            <a:r>
              <a:rPr lang="en-GB" altLang="en-US" sz="2200" b="1" i="1"/>
              <a:t>	</a:t>
            </a:r>
            <a:r>
              <a:rPr lang="en-GB" altLang="en-US" sz="2200"/>
              <a:t>or,</a:t>
            </a:r>
            <a:br>
              <a:rPr lang="en-GB" altLang="en-US" sz="2200"/>
            </a:br>
            <a:r>
              <a:rPr lang="en-GB" altLang="en-US" sz="2200" b="1">
                <a:solidFill>
                  <a:srgbClr val="008080"/>
                </a:solidFill>
                <a:latin typeface="Courier New" panose="02070309020205020404" pitchFamily="49" charset="0"/>
              </a:rPr>
              <a:t>/*</a:t>
            </a:r>
            <a:r>
              <a:rPr lang="en-GB" altLang="en-US" sz="2200">
                <a:latin typeface="Courier New" panose="02070309020205020404" pitchFamily="49" charset="0"/>
              </a:rPr>
              <a:t> </a:t>
            </a:r>
            <a:r>
              <a:rPr lang="en-GB" altLang="en-US" sz="2200" b="1"/>
              <a:t>comment text; may span multiple lines</a:t>
            </a:r>
            <a:r>
              <a:rPr lang="en-GB" altLang="en-US" sz="2200"/>
              <a:t> </a:t>
            </a:r>
            <a:r>
              <a:rPr lang="en-GB" altLang="en-US" sz="2200" b="1">
                <a:solidFill>
                  <a:srgbClr val="008080"/>
                </a:solidFill>
                <a:latin typeface="Courier New" panose="02070309020205020404" pitchFamily="49" charset="0"/>
              </a:rPr>
              <a:t>*/</a:t>
            </a:r>
          </a:p>
          <a:p>
            <a:pPr>
              <a:buFontTx/>
              <a:buNone/>
            </a:pPr>
            <a:r>
              <a:rPr lang="en-GB" altLang="en-US" sz="800"/>
              <a:t>	</a:t>
            </a:r>
          </a:p>
          <a:p>
            <a:r>
              <a:rPr lang="en-GB" altLang="en-US"/>
              <a:t>Examples:</a:t>
            </a:r>
          </a:p>
          <a:p>
            <a:pPr lvl="1">
              <a:lnSpc>
                <a:spcPct val="90000"/>
              </a:lnSpc>
              <a:buFontTx/>
              <a:buNone/>
            </a:pPr>
            <a:r>
              <a:rPr lang="en-GB" altLang="en-US" b="1">
                <a:solidFill>
                  <a:srgbClr val="006666"/>
                </a:solidFill>
                <a:latin typeface="Courier New" panose="02070309020205020404" pitchFamily="49" charset="0"/>
              </a:rPr>
              <a:t>// This is a one-line comment.</a:t>
            </a:r>
          </a:p>
          <a:p>
            <a:pPr lvl="1">
              <a:lnSpc>
                <a:spcPct val="90000"/>
              </a:lnSpc>
              <a:buFontTx/>
              <a:buNone/>
            </a:pPr>
            <a:endParaRPr lang="en-GB" altLang="en-US" sz="900" b="1">
              <a:solidFill>
                <a:srgbClr val="006666"/>
              </a:solidFill>
              <a:latin typeface="Courier New" panose="02070309020205020404" pitchFamily="49" charset="0"/>
            </a:endParaRPr>
          </a:p>
          <a:p>
            <a:pPr lvl="1">
              <a:lnSpc>
                <a:spcPct val="90000"/>
              </a:lnSpc>
              <a:buFontTx/>
              <a:buNone/>
            </a:pPr>
            <a:r>
              <a:rPr lang="en-GB" altLang="en-US" b="1">
                <a:solidFill>
                  <a:srgbClr val="006666"/>
                </a:solidFill>
                <a:latin typeface="Courier New" panose="02070309020205020404" pitchFamily="49" charset="0"/>
              </a:rPr>
              <a:t>/* This is a very long</a:t>
            </a:r>
          </a:p>
          <a:p>
            <a:pPr lvl="1">
              <a:lnSpc>
                <a:spcPct val="90000"/>
              </a:lnSpc>
              <a:buFontTx/>
              <a:buNone/>
            </a:pPr>
            <a:r>
              <a:rPr lang="en-GB" altLang="en-US" b="1">
                <a:solidFill>
                  <a:srgbClr val="006666"/>
                </a:solidFill>
                <a:latin typeface="Courier New" panose="02070309020205020404" pitchFamily="49" charset="0"/>
              </a:rPr>
              <a:t>   multi-line comment.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B2AB025B-2A11-4ED5-AC2D-A9A033AE14F0}"/>
              </a:ext>
            </a:extLst>
          </p:cNvPr>
          <p:cNvSpPr>
            <a:spLocks noGrp="1" noChangeArrowheads="1"/>
          </p:cNvSpPr>
          <p:nvPr>
            <p:ph type="title"/>
          </p:nvPr>
        </p:nvSpPr>
        <p:spPr/>
        <p:txBody>
          <a:bodyPr/>
          <a:lstStyle/>
          <a:p>
            <a:r>
              <a:rPr lang="en-GB" altLang="en-US" u="sng">
                <a:solidFill>
                  <a:srgbClr val="FFFF80"/>
                </a:solidFill>
              </a:rPr>
              <a:t>Using comments</a:t>
            </a:r>
            <a:r>
              <a:rPr lang="en-US" altLang="en-US" u="sng">
                <a:solidFill>
                  <a:srgbClr val="FFFF80"/>
                </a:solidFill>
              </a:rPr>
              <a:t>!!!</a:t>
            </a:r>
          </a:p>
        </p:txBody>
      </p:sp>
      <p:sp>
        <p:nvSpPr>
          <p:cNvPr id="321539" name="Rectangle 3">
            <a:extLst>
              <a:ext uri="{FF2B5EF4-FFF2-40B4-BE49-F238E27FC236}">
                <a16:creationId xmlns:a16="http://schemas.microsoft.com/office/drawing/2014/main" id="{A43D9701-78A8-476E-80A1-19C6D841A5D7}"/>
              </a:ext>
            </a:extLst>
          </p:cNvPr>
          <p:cNvSpPr>
            <a:spLocks noGrp="1" noChangeArrowheads="1"/>
          </p:cNvSpPr>
          <p:nvPr>
            <p:ph type="body" idx="1"/>
          </p:nvPr>
        </p:nvSpPr>
        <p:spPr/>
        <p:txBody>
          <a:bodyPr/>
          <a:lstStyle/>
          <a:p>
            <a:pPr>
              <a:lnSpc>
                <a:spcPct val="120000"/>
              </a:lnSpc>
            </a:pPr>
            <a:r>
              <a:rPr lang="en-US" altLang="en-US" b="1" u="sng"/>
              <a:t>Commenting is just as important as the code itself!!!</a:t>
            </a:r>
          </a:p>
          <a:p>
            <a:pPr marL="0" indent="0">
              <a:lnSpc>
                <a:spcPct val="120000"/>
              </a:lnSpc>
              <a:buNone/>
            </a:pPr>
            <a:endParaRPr lang="en-US" altLang="en-US"/>
          </a:p>
          <a:p>
            <a:pPr>
              <a:lnSpc>
                <a:spcPct val="120000"/>
              </a:lnSpc>
            </a:pPr>
            <a:r>
              <a:rPr lang="en-GB" altLang="en-US"/>
              <a:t>Where to place comments:</a:t>
            </a:r>
          </a:p>
          <a:p>
            <a:pPr lvl="1">
              <a:lnSpc>
                <a:spcPct val="120000"/>
              </a:lnSpc>
            </a:pPr>
            <a:r>
              <a:rPr lang="en-GB" altLang="en-US"/>
              <a:t>at the top of each file (a "comment header")</a:t>
            </a:r>
          </a:p>
          <a:p>
            <a:pPr lvl="1">
              <a:lnSpc>
                <a:spcPct val="120000"/>
              </a:lnSpc>
            </a:pPr>
            <a:r>
              <a:rPr lang="en-GB" altLang="en-US"/>
              <a:t>at the start of every method (seen later)</a:t>
            </a:r>
          </a:p>
          <a:p>
            <a:pPr lvl="1">
              <a:lnSpc>
                <a:spcPct val="120000"/>
              </a:lnSpc>
            </a:pPr>
            <a:r>
              <a:rPr lang="en-GB" altLang="en-US"/>
              <a:t>to explain complex pieces of code</a:t>
            </a:r>
          </a:p>
          <a:p>
            <a:pPr lvl="1">
              <a:lnSpc>
                <a:spcPct val="120000"/>
              </a:lnSpc>
            </a:pPr>
            <a:endParaRPr lang="en-GB" altLang="en-US"/>
          </a:p>
          <a:p>
            <a:pPr>
              <a:lnSpc>
                <a:spcPct val="120000"/>
              </a:lnSpc>
            </a:pPr>
            <a:r>
              <a:rPr lang="en-GB" altLang="en-US"/>
              <a:t>Comments are useful for:</a:t>
            </a:r>
          </a:p>
          <a:p>
            <a:pPr lvl="1">
              <a:lnSpc>
                <a:spcPct val="120000"/>
              </a:lnSpc>
            </a:pPr>
            <a:r>
              <a:rPr lang="en-GB" altLang="en-US"/>
              <a:t>Understanding larger, more complex programs.</a:t>
            </a:r>
          </a:p>
          <a:p>
            <a:pPr lvl="1">
              <a:lnSpc>
                <a:spcPct val="120000"/>
              </a:lnSpc>
            </a:pPr>
            <a:r>
              <a:rPr lang="en-GB" altLang="en-US"/>
              <a:t>Multiple programmers working together, who must understand each other's code.</a:t>
            </a:r>
            <a:endParaRPr lang="en-US" altLang="en-US"/>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B7C6C-A35E-E8FC-2EC7-4EBC881CDBD0}"/>
              </a:ext>
            </a:extLst>
          </p:cNvPr>
          <p:cNvSpPr>
            <a:spLocks noGrp="1"/>
          </p:cNvSpPr>
          <p:nvPr>
            <p:ph type="title"/>
          </p:nvPr>
        </p:nvSpPr>
        <p:spPr>
          <a:xfrm>
            <a:off x="0" y="1153572"/>
            <a:ext cx="2915425" cy="4461163"/>
          </a:xfrm>
        </p:spPr>
        <p:txBody>
          <a:bodyPr>
            <a:normAutofit/>
          </a:bodyPr>
          <a:lstStyle/>
          <a:p>
            <a:r>
              <a:rPr lang="en-US" sz="3200" dirty="0">
                <a:solidFill>
                  <a:srgbClr val="FFFFFF"/>
                </a:solidFill>
              </a:rPr>
              <a:t>Introduction to the Instructor</a:t>
            </a:r>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3145F4EB-7BFF-D4E6-D4A8-F9DE44D095F3}"/>
              </a:ext>
            </a:extLst>
          </p:cNvPr>
          <p:cNvPicPr>
            <a:picLocks noChangeAspect="1"/>
          </p:cNvPicPr>
          <p:nvPr/>
        </p:nvPicPr>
        <p:blipFill>
          <a:blip r:embed="rId3"/>
          <a:stretch>
            <a:fillRect/>
          </a:stretch>
        </p:blipFill>
        <p:spPr>
          <a:xfrm>
            <a:off x="6896098" y="4419600"/>
            <a:ext cx="2019301" cy="2243278"/>
          </a:xfrm>
          <a:prstGeom prst="rect">
            <a:avLst/>
          </a:prstGeom>
        </p:spPr>
      </p:pic>
      <p:sp>
        <p:nvSpPr>
          <p:cNvPr id="3" name="Content Placeholder 2">
            <a:extLst>
              <a:ext uri="{FF2B5EF4-FFF2-40B4-BE49-F238E27FC236}">
                <a16:creationId xmlns:a16="http://schemas.microsoft.com/office/drawing/2014/main" id="{DC4FA1EA-9A1E-43EE-66B5-A04A6CAD398D}"/>
              </a:ext>
            </a:extLst>
          </p:cNvPr>
          <p:cNvSpPr>
            <a:spLocks noGrp="1"/>
          </p:cNvSpPr>
          <p:nvPr>
            <p:ph idx="1"/>
          </p:nvPr>
        </p:nvSpPr>
        <p:spPr>
          <a:xfrm>
            <a:off x="3335480" y="591344"/>
            <a:ext cx="5656119" cy="5585619"/>
          </a:xfrm>
        </p:spPr>
        <p:txBody>
          <a:bodyPr anchor="ctr">
            <a:normAutofit/>
          </a:bodyPr>
          <a:lstStyle/>
          <a:p>
            <a:r>
              <a:rPr lang="en-US" dirty="0"/>
              <a:t>Jeba Rezwana</a:t>
            </a:r>
          </a:p>
          <a:p>
            <a:r>
              <a:rPr lang="en-US" dirty="0"/>
              <a:t>Ph.D. in Computing and Information Systems</a:t>
            </a:r>
          </a:p>
          <a:p>
            <a:r>
              <a:rPr lang="en-US" dirty="0"/>
              <a:t>Research Interest: Human Computer Interaction</a:t>
            </a:r>
          </a:p>
          <a:p>
            <a:pPr lvl="1"/>
            <a:r>
              <a:rPr lang="en-US" dirty="0"/>
              <a:t>Human-AI Co-Creation</a:t>
            </a:r>
          </a:p>
          <a:p>
            <a:pPr lvl="1"/>
            <a:r>
              <a:rPr lang="en-US" dirty="0"/>
              <a:t>Ethical Human-Centered AI</a:t>
            </a:r>
          </a:p>
          <a:p>
            <a:pPr lvl="1"/>
            <a:r>
              <a:rPr lang="en-US" dirty="0"/>
              <a:t>Interaction Design</a:t>
            </a:r>
          </a:p>
          <a:p>
            <a:pPr lvl="1"/>
            <a:endParaRPr lang="en-US" dirty="0"/>
          </a:p>
          <a:p>
            <a:pPr marL="0" indent="0">
              <a:buNone/>
            </a:pPr>
            <a:endParaRPr lang="en-US" dirty="0"/>
          </a:p>
        </p:txBody>
      </p:sp>
    </p:spTree>
    <p:extLst>
      <p:ext uri="{BB962C8B-B14F-4D97-AF65-F5344CB8AC3E}">
        <p14:creationId xmlns:p14="http://schemas.microsoft.com/office/powerpoint/2010/main" val="4190698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C0426C6C-63C7-470E-BEAA-139D05B0AE0D}"/>
              </a:ext>
            </a:extLst>
          </p:cNvPr>
          <p:cNvSpPr>
            <a:spLocks noGrp="1" noChangeArrowheads="1"/>
          </p:cNvSpPr>
          <p:nvPr>
            <p:ph type="ctrTitle"/>
          </p:nvPr>
        </p:nvSpPr>
        <p:spPr/>
        <p:txBody>
          <a:bodyPr/>
          <a:lstStyle/>
          <a:p>
            <a:r>
              <a:rPr lang="en-US" altLang="en-US" sz="4000"/>
              <a:t>Static methods</a:t>
            </a:r>
          </a:p>
        </p:txBody>
      </p:sp>
      <p:sp>
        <p:nvSpPr>
          <p:cNvPr id="325635" name="Rectangle 3">
            <a:extLst>
              <a:ext uri="{FF2B5EF4-FFF2-40B4-BE49-F238E27FC236}">
                <a16:creationId xmlns:a16="http://schemas.microsoft.com/office/drawing/2014/main" id="{C167A940-D62B-40BF-A0A3-4D1F7AD43115}"/>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658" name="Picture 2" descr="sugar_cookies">
            <a:extLst>
              <a:ext uri="{FF2B5EF4-FFF2-40B4-BE49-F238E27FC236}">
                <a16:creationId xmlns:a16="http://schemas.microsoft.com/office/drawing/2014/main" id="{2C8E2037-BA25-4F84-BE82-359E79546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26" t="2396" r="3035" b="1958"/>
          <a:stretch>
            <a:fillRect/>
          </a:stretch>
        </p:blipFill>
        <p:spPr bwMode="auto">
          <a:xfrm>
            <a:off x="6477000" y="2876550"/>
            <a:ext cx="2365375" cy="2381250"/>
          </a:xfrm>
          <a:prstGeom prst="rect">
            <a:avLst/>
          </a:prstGeom>
          <a:noFill/>
          <a:extLst>
            <a:ext uri="{909E8E84-426E-40DD-AFC4-6F175D3DCCD1}">
              <a14:hiddenFill xmlns:a14="http://schemas.microsoft.com/office/drawing/2010/main">
                <a:solidFill>
                  <a:srgbClr val="FFFFFF"/>
                </a:solidFill>
              </a14:hiddenFill>
            </a:ext>
          </a:extLst>
        </p:spPr>
      </p:pic>
      <p:sp>
        <p:nvSpPr>
          <p:cNvPr id="326659" name="Rectangle 3">
            <a:extLst>
              <a:ext uri="{FF2B5EF4-FFF2-40B4-BE49-F238E27FC236}">
                <a16:creationId xmlns:a16="http://schemas.microsoft.com/office/drawing/2014/main" id="{C86BF8B4-4150-4AFA-B6E4-8920DAF01E06}"/>
              </a:ext>
            </a:extLst>
          </p:cNvPr>
          <p:cNvSpPr>
            <a:spLocks noGrp="1" noChangeArrowheads="1"/>
          </p:cNvSpPr>
          <p:nvPr>
            <p:ph type="title"/>
          </p:nvPr>
        </p:nvSpPr>
        <p:spPr/>
        <p:txBody>
          <a:bodyPr/>
          <a:lstStyle/>
          <a:p>
            <a:r>
              <a:rPr lang="en-GB" altLang="en-US"/>
              <a:t>Algorithms</a:t>
            </a:r>
            <a:endParaRPr lang="en-US" altLang="en-US"/>
          </a:p>
        </p:txBody>
      </p:sp>
      <p:sp>
        <p:nvSpPr>
          <p:cNvPr id="326660" name="Rectangle 4">
            <a:extLst>
              <a:ext uri="{FF2B5EF4-FFF2-40B4-BE49-F238E27FC236}">
                <a16:creationId xmlns:a16="http://schemas.microsoft.com/office/drawing/2014/main" id="{AC812954-2378-4792-8281-15924A9DBFB8}"/>
              </a:ext>
            </a:extLst>
          </p:cNvPr>
          <p:cNvSpPr>
            <a:spLocks noGrp="1" noChangeArrowheads="1"/>
          </p:cNvSpPr>
          <p:nvPr>
            <p:ph type="body" idx="1"/>
          </p:nvPr>
        </p:nvSpPr>
        <p:spPr/>
        <p:txBody>
          <a:bodyPr/>
          <a:lstStyle/>
          <a:p>
            <a:pPr>
              <a:spcBef>
                <a:spcPts val="600"/>
              </a:spcBef>
            </a:pPr>
            <a:r>
              <a:rPr lang="en-GB" altLang="en-US" b="1"/>
              <a:t>algorithm</a:t>
            </a:r>
            <a:r>
              <a:rPr lang="en-GB" altLang="en-US"/>
              <a:t>: A list of steps for solving a problem.</a:t>
            </a:r>
          </a:p>
          <a:p>
            <a:pPr>
              <a:spcBef>
                <a:spcPts val="150"/>
              </a:spcBef>
              <a:buFontTx/>
              <a:buNone/>
            </a:pPr>
            <a:endParaRPr lang="en-GB" altLang="en-US" sz="800"/>
          </a:p>
          <a:p>
            <a:pPr>
              <a:spcBef>
                <a:spcPts val="600"/>
              </a:spcBef>
            </a:pPr>
            <a:r>
              <a:rPr lang="en-GB" altLang="en-US"/>
              <a:t>Example algorithm: "Bake sugar cookies"</a:t>
            </a:r>
          </a:p>
          <a:p>
            <a:pPr lvl="1">
              <a:spcBef>
                <a:spcPts val="500"/>
              </a:spcBef>
            </a:pPr>
            <a:r>
              <a:rPr lang="en-GB" altLang="en-US">
                <a:solidFill>
                  <a:srgbClr val="404040"/>
                </a:solidFill>
              </a:rPr>
              <a:t>Mix the dry ingredients.</a:t>
            </a:r>
          </a:p>
          <a:p>
            <a:pPr lvl="1">
              <a:spcBef>
                <a:spcPts val="500"/>
              </a:spcBef>
            </a:pPr>
            <a:r>
              <a:rPr lang="en-GB" altLang="en-US">
                <a:solidFill>
                  <a:srgbClr val="404040"/>
                </a:solidFill>
              </a:rPr>
              <a:t>Cream the butter and sugar.</a:t>
            </a:r>
          </a:p>
          <a:p>
            <a:pPr lvl="1">
              <a:spcBef>
                <a:spcPts val="500"/>
              </a:spcBef>
            </a:pPr>
            <a:r>
              <a:rPr lang="en-GB" altLang="en-US">
                <a:solidFill>
                  <a:srgbClr val="404040"/>
                </a:solidFill>
              </a:rPr>
              <a:t>Beat in the eggs.</a:t>
            </a:r>
          </a:p>
          <a:p>
            <a:pPr lvl="1">
              <a:spcBef>
                <a:spcPts val="500"/>
              </a:spcBef>
            </a:pPr>
            <a:r>
              <a:rPr lang="en-GB" altLang="en-US">
                <a:solidFill>
                  <a:srgbClr val="404040"/>
                </a:solidFill>
              </a:rPr>
              <a:t>Stir in the dry ingredients.</a:t>
            </a:r>
          </a:p>
          <a:p>
            <a:pPr lvl="1">
              <a:spcBef>
                <a:spcPts val="500"/>
              </a:spcBef>
            </a:pPr>
            <a:r>
              <a:rPr lang="en-GB" altLang="en-US">
                <a:solidFill>
                  <a:srgbClr val="404040"/>
                </a:solidFill>
              </a:rPr>
              <a:t>Set the oven temperature.</a:t>
            </a:r>
          </a:p>
          <a:p>
            <a:pPr lvl="1">
              <a:spcBef>
                <a:spcPts val="500"/>
              </a:spcBef>
            </a:pPr>
            <a:r>
              <a:rPr lang="en-GB" altLang="en-US">
                <a:solidFill>
                  <a:srgbClr val="404040"/>
                </a:solidFill>
              </a:rPr>
              <a:t>Set the timer.</a:t>
            </a:r>
          </a:p>
          <a:p>
            <a:pPr lvl="1">
              <a:spcBef>
                <a:spcPts val="500"/>
              </a:spcBef>
            </a:pPr>
            <a:r>
              <a:rPr lang="en-GB" altLang="en-US">
                <a:solidFill>
                  <a:srgbClr val="404040"/>
                </a:solidFill>
              </a:rPr>
              <a:t>Place the cookies into the oven.</a:t>
            </a:r>
          </a:p>
          <a:p>
            <a:pPr lvl="1">
              <a:spcBef>
                <a:spcPts val="500"/>
              </a:spcBef>
            </a:pPr>
            <a:r>
              <a:rPr lang="en-GB" altLang="en-US">
                <a:solidFill>
                  <a:srgbClr val="404040"/>
                </a:solidFill>
              </a:rPr>
              <a:t>Allow the cookies to bake.</a:t>
            </a:r>
          </a:p>
          <a:p>
            <a:pPr lvl="1">
              <a:spcBef>
                <a:spcPts val="500"/>
              </a:spcBef>
            </a:pPr>
            <a:r>
              <a:rPr lang="en-GB" altLang="en-US">
                <a:solidFill>
                  <a:srgbClr val="404040"/>
                </a:solidFill>
              </a:rPr>
              <a:t>Spread frosting and sprinkles onto the cookies.</a:t>
            </a:r>
          </a:p>
          <a:p>
            <a:pPr lvl="1">
              <a:spcBef>
                <a:spcPts val="500"/>
              </a:spcBef>
            </a:pPr>
            <a:r>
              <a:rPr lang="en-GB" altLang="en-US">
                <a:solidFill>
                  <a:srgbClr val="404040"/>
                </a:solidFill>
              </a:rPr>
              <a:t>...</a:t>
            </a:r>
            <a:endParaRPr lang="en-US" altLang="en-US">
              <a:solidFill>
                <a:srgbClr val="40404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2FCA448D-D636-43E7-AF12-A0C7DFDEBA3A}"/>
              </a:ext>
            </a:extLst>
          </p:cNvPr>
          <p:cNvSpPr>
            <a:spLocks noGrp="1" noChangeArrowheads="1"/>
          </p:cNvSpPr>
          <p:nvPr>
            <p:ph type="title"/>
          </p:nvPr>
        </p:nvSpPr>
        <p:spPr/>
        <p:txBody>
          <a:bodyPr/>
          <a:lstStyle/>
          <a:p>
            <a:r>
              <a:rPr lang="en-US" altLang="en-US" dirty="0"/>
              <a:t>Problems</a:t>
            </a:r>
          </a:p>
        </p:txBody>
      </p:sp>
      <p:sp>
        <p:nvSpPr>
          <p:cNvPr id="328707" name="Rectangle 3">
            <a:extLst>
              <a:ext uri="{FF2B5EF4-FFF2-40B4-BE49-F238E27FC236}">
                <a16:creationId xmlns:a16="http://schemas.microsoft.com/office/drawing/2014/main" id="{CFBC8342-2552-4F76-95F3-1744954AC743}"/>
              </a:ext>
            </a:extLst>
          </p:cNvPr>
          <p:cNvSpPr>
            <a:spLocks noGrp="1" noChangeArrowheads="1"/>
          </p:cNvSpPr>
          <p:nvPr>
            <p:ph type="body" idx="1"/>
          </p:nvPr>
        </p:nvSpPr>
        <p:spPr/>
        <p:txBody>
          <a:bodyPr/>
          <a:lstStyle/>
          <a:p>
            <a:r>
              <a:rPr lang="en-US" altLang="en-US" i="1"/>
              <a:t>lack of structure</a:t>
            </a:r>
            <a:r>
              <a:rPr lang="en-US" altLang="en-US"/>
              <a:t>: Many tiny steps; tough to remember.</a:t>
            </a:r>
          </a:p>
          <a:p>
            <a:pPr lvl="1"/>
            <a:endParaRPr lang="en-US" altLang="en-US" sz="900"/>
          </a:p>
          <a:p>
            <a:r>
              <a:rPr lang="en-US" altLang="en-US" i="1"/>
              <a:t>redundancy</a:t>
            </a:r>
            <a:r>
              <a:rPr lang="en-US" altLang="en-US"/>
              <a:t>: Consider making a double batch...</a:t>
            </a:r>
          </a:p>
          <a:p>
            <a:pPr lvl="1">
              <a:lnSpc>
                <a:spcPct val="90000"/>
              </a:lnSpc>
            </a:pPr>
            <a:r>
              <a:rPr lang="en-GB" altLang="en-US" sz="2000">
                <a:solidFill>
                  <a:srgbClr val="404040"/>
                </a:solidFill>
              </a:rPr>
              <a:t>Mix the dry ingredients.</a:t>
            </a:r>
          </a:p>
          <a:p>
            <a:pPr lvl="1">
              <a:lnSpc>
                <a:spcPct val="90000"/>
              </a:lnSpc>
            </a:pPr>
            <a:r>
              <a:rPr lang="en-GB" altLang="en-US" sz="2000">
                <a:solidFill>
                  <a:srgbClr val="404040"/>
                </a:solidFill>
              </a:rPr>
              <a:t>Cream the butter and sugar.</a:t>
            </a:r>
          </a:p>
          <a:p>
            <a:pPr lvl="1">
              <a:lnSpc>
                <a:spcPct val="90000"/>
              </a:lnSpc>
            </a:pPr>
            <a:r>
              <a:rPr lang="en-GB" altLang="en-US" sz="2000">
                <a:solidFill>
                  <a:srgbClr val="404040"/>
                </a:solidFill>
              </a:rPr>
              <a:t>Beat in the eggs.</a:t>
            </a:r>
          </a:p>
          <a:p>
            <a:pPr lvl="1">
              <a:lnSpc>
                <a:spcPct val="90000"/>
              </a:lnSpc>
            </a:pPr>
            <a:r>
              <a:rPr lang="en-GB" altLang="en-US" sz="2000">
                <a:solidFill>
                  <a:srgbClr val="404040"/>
                </a:solidFill>
              </a:rPr>
              <a:t>Stir in the dry ingredients.</a:t>
            </a:r>
          </a:p>
          <a:p>
            <a:pPr lvl="1">
              <a:lnSpc>
                <a:spcPct val="90000"/>
              </a:lnSpc>
            </a:pPr>
            <a:r>
              <a:rPr lang="en-GB" altLang="en-US" sz="2000">
                <a:solidFill>
                  <a:srgbClr val="003399"/>
                </a:solidFill>
              </a:rPr>
              <a:t>Set the oven temperature.</a:t>
            </a:r>
          </a:p>
          <a:p>
            <a:pPr lvl="1">
              <a:lnSpc>
                <a:spcPct val="90000"/>
              </a:lnSpc>
            </a:pPr>
            <a:r>
              <a:rPr lang="en-GB" altLang="en-US" sz="2000">
                <a:solidFill>
                  <a:srgbClr val="003399"/>
                </a:solidFill>
              </a:rPr>
              <a:t>Set the timer.</a:t>
            </a:r>
          </a:p>
          <a:p>
            <a:pPr lvl="1">
              <a:lnSpc>
                <a:spcPct val="90000"/>
              </a:lnSpc>
            </a:pPr>
            <a:r>
              <a:rPr lang="en-GB" altLang="en-US" sz="2000">
                <a:solidFill>
                  <a:srgbClr val="003399"/>
                </a:solidFill>
              </a:rPr>
              <a:t>Place the first batch of cookies into the oven.</a:t>
            </a:r>
          </a:p>
          <a:p>
            <a:pPr lvl="1">
              <a:lnSpc>
                <a:spcPct val="90000"/>
              </a:lnSpc>
            </a:pPr>
            <a:r>
              <a:rPr lang="en-GB" altLang="en-US" sz="2000">
                <a:solidFill>
                  <a:srgbClr val="003399"/>
                </a:solidFill>
              </a:rPr>
              <a:t>Allow the cookies to bake.</a:t>
            </a:r>
          </a:p>
          <a:p>
            <a:pPr lvl="1">
              <a:lnSpc>
                <a:spcPct val="90000"/>
              </a:lnSpc>
            </a:pPr>
            <a:r>
              <a:rPr lang="en-GB" altLang="en-US" sz="2000">
                <a:solidFill>
                  <a:srgbClr val="800000"/>
                </a:solidFill>
              </a:rPr>
              <a:t>Set the timer.</a:t>
            </a:r>
          </a:p>
          <a:p>
            <a:pPr lvl="1">
              <a:lnSpc>
                <a:spcPct val="90000"/>
              </a:lnSpc>
            </a:pPr>
            <a:r>
              <a:rPr lang="en-GB" altLang="en-US" sz="2000">
                <a:solidFill>
                  <a:srgbClr val="800000"/>
                </a:solidFill>
              </a:rPr>
              <a:t>Place the second batch of cookies into the oven.</a:t>
            </a:r>
          </a:p>
          <a:p>
            <a:pPr lvl="1">
              <a:lnSpc>
                <a:spcPct val="90000"/>
              </a:lnSpc>
            </a:pPr>
            <a:r>
              <a:rPr lang="en-GB" altLang="en-US" sz="2000">
                <a:solidFill>
                  <a:srgbClr val="800000"/>
                </a:solidFill>
              </a:rPr>
              <a:t>Allow the cookies to bake.</a:t>
            </a:r>
          </a:p>
          <a:p>
            <a:pPr lvl="1">
              <a:lnSpc>
                <a:spcPct val="90000"/>
              </a:lnSpc>
            </a:pPr>
            <a:r>
              <a:rPr lang="en-GB" altLang="en-US" sz="2000">
                <a:solidFill>
                  <a:srgbClr val="404040"/>
                </a:solidFill>
              </a:rPr>
              <a:t>Mix ingredients for frosting.</a:t>
            </a:r>
          </a:p>
          <a:p>
            <a:pPr lvl="1">
              <a:lnSpc>
                <a:spcPct val="90000"/>
              </a:lnSpc>
            </a:pPr>
            <a:r>
              <a:rPr lang="en-GB" altLang="en-US" sz="2000">
                <a:solidFill>
                  <a:srgbClr val="404040"/>
                </a:solidFill>
              </a:rPr>
              <a:t>...</a:t>
            </a:r>
            <a:endParaRPr lang="en-US" altLang="en-US" sz="2000">
              <a:solidFill>
                <a:srgbClr val="40404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ED212E4B-67CE-4B2D-8D9A-1E39D8438C84}"/>
              </a:ext>
            </a:extLst>
          </p:cNvPr>
          <p:cNvSpPr>
            <a:spLocks noGrp="1" noChangeArrowheads="1"/>
          </p:cNvSpPr>
          <p:nvPr>
            <p:ph type="title"/>
          </p:nvPr>
        </p:nvSpPr>
        <p:spPr/>
        <p:txBody>
          <a:bodyPr/>
          <a:lstStyle/>
          <a:p>
            <a:r>
              <a:rPr lang="en-GB" altLang="en-US"/>
              <a:t>Structured algorithms</a:t>
            </a:r>
            <a:endParaRPr lang="en-US" altLang="en-US"/>
          </a:p>
        </p:txBody>
      </p:sp>
      <p:sp>
        <p:nvSpPr>
          <p:cNvPr id="329731" name="Rectangle 3">
            <a:extLst>
              <a:ext uri="{FF2B5EF4-FFF2-40B4-BE49-F238E27FC236}">
                <a16:creationId xmlns:a16="http://schemas.microsoft.com/office/drawing/2014/main" id="{12600FEF-95BC-4DEE-9023-7C2BF417D081}"/>
              </a:ext>
            </a:extLst>
          </p:cNvPr>
          <p:cNvSpPr>
            <a:spLocks noGrp="1" noChangeArrowheads="1"/>
          </p:cNvSpPr>
          <p:nvPr>
            <p:ph type="body" idx="1"/>
          </p:nvPr>
        </p:nvSpPr>
        <p:spPr/>
        <p:txBody>
          <a:bodyPr/>
          <a:lstStyle/>
          <a:p>
            <a:pPr>
              <a:lnSpc>
                <a:spcPct val="90000"/>
              </a:lnSpc>
              <a:spcBef>
                <a:spcPts val="600"/>
              </a:spcBef>
            </a:pPr>
            <a:r>
              <a:rPr lang="en-GB" altLang="en-US" b="1"/>
              <a:t>structured algorithm</a:t>
            </a:r>
            <a:r>
              <a:rPr lang="en-GB" altLang="en-US"/>
              <a:t>: Split into coherent tasks.</a:t>
            </a:r>
          </a:p>
          <a:p>
            <a:pPr lvl="1">
              <a:lnSpc>
                <a:spcPct val="90000"/>
              </a:lnSpc>
              <a:spcBef>
                <a:spcPts val="500"/>
              </a:spcBef>
              <a:buFontTx/>
              <a:buNone/>
            </a:pPr>
            <a:r>
              <a:rPr lang="en-GB" altLang="en-US" sz="2000" b="1" u="sng"/>
              <a:t>1</a:t>
            </a:r>
            <a:r>
              <a:rPr lang="en-GB" altLang="en-US" sz="2000" u="sng"/>
              <a:t>	Make the cookie batter.</a:t>
            </a:r>
          </a:p>
          <a:p>
            <a:pPr lvl="1">
              <a:lnSpc>
                <a:spcPct val="90000"/>
              </a:lnSpc>
              <a:spcBef>
                <a:spcPts val="450"/>
              </a:spcBef>
            </a:pPr>
            <a:r>
              <a:rPr lang="en-GB" altLang="en-US" sz="2000">
                <a:solidFill>
                  <a:srgbClr val="404040"/>
                </a:solidFill>
              </a:rPr>
              <a:t>Mix the dry ingredients.</a:t>
            </a:r>
          </a:p>
          <a:p>
            <a:pPr lvl="1">
              <a:lnSpc>
                <a:spcPct val="90000"/>
              </a:lnSpc>
              <a:spcBef>
                <a:spcPts val="450"/>
              </a:spcBef>
            </a:pPr>
            <a:r>
              <a:rPr lang="en-GB" altLang="en-US" sz="2000">
                <a:solidFill>
                  <a:srgbClr val="404040"/>
                </a:solidFill>
              </a:rPr>
              <a:t>Cream the butter and sugar.</a:t>
            </a:r>
          </a:p>
          <a:p>
            <a:pPr lvl="1">
              <a:lnSpc>
                <a:spcPct val="90000"/>
              </a:lnSpc>
              <a:spcBef>
                <a:spcPts val="450"/>
              </a:spcBef>
            </a:pPr>
            <a:r>
              <a:rPr lang="en-GB" altLang="en-US" sz="2000">
                <a:solidFill>
                  <a:srgbClr val="404040"/>
                </a:solidFill>
              </a:rPr>
              <a:t>Beat in the eggs.</a:t>
            </a:r>
          </a:p>
          <a:p>
            <a:pPr lvl="1">
              <a:lnSpc>
                <a:spcPct val="90000"/>
              </a:lnSpc>
              <a:spcBef>
                <a:spcPts val="450"/>
              </a:spcBef>
            </a:pPr>
            <a:r>
              <a:rPr lang="en-GB" altLang="en-US" sz="2000">
                <a:solidFill>
                  <a:srgbClr val="404040"/>
                </a:solidFill>
              </a:rPr>
              <a:t>Stir in the dry ingredients.</a:t>
            </a:r>
          </a:p>
          <a:p>
            <a:pPr lvl="2">
              <a:lnSpc>
                <a:spcPct val="90000"/>
              </a:lnSpc>
              <a:spcBef>
                <a:spcPts val="450"/>
              </a:spcBef>
            </a:pPr>
            <a:endParaRPr lang="en-GB" altLang="en-US" sz="900">
              <a:solidFill>
                <a:srgbClr val="404040"/>
              </a:solidFill>
            </a:endParaRPr>
          </a:p>
          <a:p>
            <a:pPr lvl="1">
              <a:lnSpc>
                <a:spcPct val="90000"/>
              </a:lnSpc>
              <a:spcBef>
                <a:spcPts val="500"/>
              </a:spcBef>
              <a:buFontTx/>
              <a:buNone/>
            </a:pPr>
            <a:r>
              <a:rPr lang="en-GB" altLang="en-US" sz="2000" b="1" u="sng"/>
              <a:t>2</a:t>
            </a:r>
            <a:r>
              <a:rPr lang="en-GB" altLang="en-US" sz="2000" u="sng"/>
              <a:t>	Bake the cookies.</a:t>
            </a:r>
          </a:p>
          <a:p>
            <a:pPr lvl="1">
              <a:lnSpc>
                <a:spcPct val="90000"/>
              </a:lnSpc>
              <a:spcBef>
                <a:spcPts val="450"/>
              </a:spcBef>
            </a:pPr>
            <a:r>
              <a:rPr lang="en-GB" altLang="en-US" sz="2000">
                <a:solidFill>
                  <a:srgbClr val="404040"/>
                </a:solidFill>
              </a:rPr>
              <a:t>Set the oven temperature.</a:t>
            </a:r>
          </a:p>
          <a:p>
            <a:pPr lvl="1">
              <a:lnSpc>
                <a:spcPct val="90000"/>
              </a:lnSpc>
              <a:spcBef>
                <a:spcPts val="450"/>
              </a:spcBef>
            </a:pPr>
            <a:r>
              <a:rPr lang="en-GB" altLang="en-US" sz="2000">
                <a:solidFill>
                  <a:srgbClr val="404040"/>
                </a:solidFill>
              </a:rPr>
              <a:t>Set the timer.</a:t>
            </a:r>
          </a:p>
          <a:p>
            <a:pPr lvl="1">
              <a:lnSpc>
                <a:spcPct val="90000"/>
              </a:lnSpc>
              <a:spcBef>
                <a:spcPts val="450"/>
              </a:spcBef>
            </a:pPr>
            <a:r>
              <a:rPr lang="en-GB" altLang="en-US" sz="2000">
                <a:solidFill>
                  <a:srgbClr val="404040"/>
                </a:solidFill>
              </a:rPr>
              <a:t>Place the cookies into the oven.</a:t>
            </a:r>
          </a:p>
          <a:p>
            <a:pPr lvl="1">
              <a:lnSpc>
                <a:spcPct val="90000"/>
              </a:lnSpc>
              <a:spcBef>
                <a:spcPts val="450"/>
              </a:spcBef>
            </a:pPr>
            <a:r>
              <a:rPr lang="en-GB" altLang="en-US" sz="2000">
                <a:solidFill>
                  <a:srgbClr val="404040"/>
                </a:solidFill>
              </a:rPr>
              <a:t>Allow the cookies to bake.</a:t>
            </a:r>
          </a:p>
          <a:p>
            <a:pPr lvl="2">
              <a:lnSpc>
                <a:spcPct val="90000"/>
              </a:lnSpc>
              <a:spcBef>
                <a:spcPts val="450"/>
              </a:spcBef>
            </a:pPr>
            <a:endParaRPr lang="en-GB" altLang="en-US" sz="900">
              <a:solidFill>
                <a:srgbClr val="404040"/>
              </a:solidFill>
            </a:endParaRPr>
          </a:p>
          <a:p>
            <a:pPr lvl="1">
              <a:lnSpc>
                <a:spcPct val="90000"/>
              </a:lnSpc>
              <a:spcBef>
                <a:spcPts val="500"/>
              </a:spcBef>
              <a:buFontTx/>
              <a:buNone/>
            </a:pPr>
            <a:r>
              <a:rPr lang="en-GB" altLang="en-US" sz="2000" b="1" u="sng"/>
              <a:t>3</a:t>
            </a:r>
            <a:r>
              <a:rPr lang="en-GB" altLang="en-US" sz="2000" u="sng"/>
              <a:t>	Add frosting and sprinkles.</a:t>
            </a:r>
          </a:p>
          <a:p>
            <a:pPr lvl="1">
              <a:lnSpc>
                <a:spcPct val="90000"/>
              </a:lnSpc>
              <a:spcBef>
                <a:spcPts val="450"/>
              </a:spcBef>
            </a:pPr>
            <a:r>
              <a:rPr lang="en-GB" altLang="en-US" sz="2000">
                <a:solidFill>
                  <a:srgbClr val="404040"/>
                </a:solidFill>
              </a:rPr>
              <a:t>Mix the ingredients for the frosting.</a:t>
            </a:r>
          </a:p>
          <a:p>
            <a:pPr lvl="1">
              <a:lnSpc>
                <a:spcPct val="90000"/>
              </a:lnSpc>
              <a:spcBef>
                <a:spcPts val="450"/>
              </a:spcBef>
            </a:pPr>
            <a:r>
              <a:rPr lang="en-GB" altLang="en-US" sz="2000">
                <a:solidFill>
                  <a:srgbClr val="404040"/>
                </a:solidFill>
              </a:rPr>
              <a:t>Spread frosting and sprinkles onto the cookies.</a:t>
            </a:r>
            <a:endParaRPr lang="en-GB" altLang="en-US" sz="1000">
              <a:solidFill>
                <a:srgbClr val="404040"/>
              </a:solidFill>
            </a:endParaRPr>
          </a:p>
          <a:p>
            <a:pPr lvl="1">
              <a:lnSpc>
                <a:spcPct val="90000"/>
              </a:lnSpc>
              <a:spcBef>
                <a:spcPts val="500"/>
              </a:spcBef>
              <a:buFontTx/>
              <a:buNone/>
            </a:pPr>
            <a:r>
              <a:rPr lang="en-GB" altLang="en-US" sz="2000">
                <a:solidFill>
                  <a:srgbClr val="404040"/>
                </a:solidFill>
              </a:rPr>
              <a:t>...</a:t>
            </a:r>
            <a:endParaRPr lang="en-US" altLang="en-US" sz="2000">
              <a:solidFill>
                <a:srgbClr val="40404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5B5CFB84-2C5A-410C-B2AD-4F0C7E153C67}"/>
              </a:ext>
            </a:extLst>
          </p:cNvPr>
          <p:cNvSpPr>
            <a:spLocks noGrp="1" noChangeArrowheads="1"/>
          </p:cNvSpPr>
          <p:nvPr>
            <p:ph type="title"/>
          </p:nvPr>
        </p:nvSpPr>
        <p:spPr/>
        <p:txBody>
          <a:bodyPr/>
          <a:lstStyle/>
          <a:p>
            <a:r>
              <a:rPr lang="en-US" altLang="en-US"/>
              <a:t>Removing redundancy</a:t>
            </a:r>
          </a:p>
        </p:txBody>
      </p:sp>
      <p:sp>
        <p:nvSpPr>
          <p:cNvPr id="331779" name="Rectangle 3">
            <a:extLst>
              <a:ext uri="{FF2B5EF4-FFF2-40B4-BE49-F238E27FC236}">
                <a16:creationId xmlns:a16="http://schemas.microsoft.com/office/drawing/2014/main" id="{EA42A9F3-9AB4-41DA-A93E-208C938565AB}"/>
              </a:ext>
            </a:extLst>
          </p:cNvPr>
          <p:cNvSpPr>
            <a:spLocks noGrp="1" noChangeArrowheads="1"/>
          </p:cNvSpPr>
          <p:nvPr>
            <p:ph type="body" idx="1"/>
          </p:nvPr>
        </p:nvSpPr>
        <p:spPr/>
        <p:txBody>
          <a:bodyPr/>
          <a:lstStyle/>
          <a:p>
            <a:r>
              <a:rPr lang="en-US" altLang="en-US"/>
              <a:t>A well-structured algorithm can describe repeated tasks with less redundancy.</a:t>
            </a:r>
          </a:p>
          <a:p>
            <a:pPr lvl="1">
              <a:spcBef>
                <a:spcPts val="450"/>
              </a:spcBef>
            </a:pPr>
            <a:endParaRPr lang="en-GB" altLang="en-US" sz="900"/>
          </a:p>
          <a:p>
            <a:pPr lvl="1">
              <a:lnSpc>
                <a:spcPct val="90000"/>
              </a:lnSpc>
              <a:spcBef>
                <a:spcPts val="500"/>
              </a:spcBef>
              <a:buFontTx/>
              <a:buNone/>
            </a:pPr>
            <a:r>
              <a:rPr lang="en-GB" altLang="en-US" b="1" u="sng"/>
              <a:t>1</a:t>
            </a:r>
            <a:r>
              <a:rPr lang="en-GB" altLang="en-US" u="sng"/>
              <a:t> Make the cookie batter.</a:t>
            </a:r>
          </a:p>
          <a:p>
            <a:pPr lvl="1">
              <a:lnSpc>
                <a:spcPct val="90000"/>
              </a:lnSpc>
              <a:spcBef>
                <a:spcPts val="450"/>
              </a:spcBef>
            </a:pPr>
            <a:r>
              <a:rPr lang="en-GB" altLang="en-US">
                <a:solidFill>
                  <a:srgbClr val="404040"/>
                </a:solidFill>
              </a:rPr>
              <a:t>Mix the dry ingredients.</a:t>
            </a:r>
          </a:p>
          <a:p>
            <a:pPr lvl="1">
              <a:lnSpc>
                <a:spcPct val="90000"/>
              </a:lnSpc>
              <a:spcBef>
                <a:spcPts val="450"/>
              </a:spcBef>
            </a:pPr>
            <a:r>
              <a:rPr lang="en-GB" altLang="en-US">
                <a:solidFill>
                  <a:srgbClr val="404040"/>
                </a:solidFill>
              </a:rPr>
              <a:t>...</a:t>
            </a:r>
            <a:endParaRPr lang="en-GB" altLang="en-US" sz="900">
              <a:solidFill>
                <a:srgbClr val="404040"/>
              </a:solidFill>
            </a:endParaRPr>
          </a:p>
          <a:p>
            <a:pPr lvl="1">
              <a:lnSpc>
                <a:spcPct val="90000"/>
              </a:lnSpc>
              <a:spcBef>
                <a:spcPts val="450"/>
              </a:spcBef>
            </a:pPr>
            <a:endParaRPr lang="en-GB" altLang="en-US" sz="900">
              <a:solidFill>
                <a:srgbClr val="404040"/>
              </a:solidFill>
            </a:endParaRPr>
          </a:p>
          <a:p>
            <a:pPr lvl="1">
              <a:lnSpc>
                <a:spcPct val="90000"/>
              </a:lnSpc>
              <a:spcBef>
                <a:spcPts val="500"/>
              </a:spcBef>
              <a:buFontTx/>
              <a:buNone/>
            </a:pPr>
            <a:r>
              <a:rPr lang="en-GB" altLang="en-US" b="1" u="sng">
                <a:solidFill>
                  <a:srgbClr val="003399"/>
                </a:solidFill>
              </a:rPr>
              <a:t>2a</a:t>
            </a:r>
            <a:r>
              <a:rPr lang="en-GB" altLang="en-US" u="sng">
                <a:solidFill>
                  <a:srgbClr val="003399"/>
                </a:solidFill>
              </a:rPr>
              <a:t> Bake the cookies (first batch).</a:t>
            </a:r>
          </a:p>
          <a:p>
            <a:pPr lvl="1">
              <a:lnSpc>
                <a:spcPct val="90000"/>
              </a:lnSpc>
              <a:spcBef>
                <a:spcPts val="450"/>
              </a:spcBef>
            </a:pPr>
            <a:r>
              <a:rPr lang="en-GB" altLang="en-US">
                <a:solidFill>
                  <a:srgbClr val="404040"/>
                </a:solidFill>
              </a:rPr>
              <a:t>Set the oven temperature.</a:t>
            </a:r>
          </a:p>
          <a:p>
            <a:pPr lvl="1">
              <a:lnSpc>
                <a:spcPct val="90000"/>
              </a:lnSpc>
              <a:spcBef>
                <a:spcPts val="450"/>
              </a:spcBef>
            </a:pPr>
            <a:r>
              <a:rPr lang="en-GB" altLang="en-US">
                <a:solidFill>
                  <a:srgbClr val="404040"/>
                </a:solidFill>
              </a:rPr>
              <a:t>Set the timer.</a:t>
            </a:r>
          </a:p>
          <a:p>
            <a:pPr lvl="1">
              <a:lnSpc>
                <a:spcPct val="90000"/>
              </a:lnSpc>
              <a:spcBef>
                <a:spcPts val="450"/>
              </a:spcBef>
            </a:pPr>
            <a:r>
              <a:rPr lang="en-GB" altLang="en-US">
                <a:solidFill>
                  <a:srgbClr val="404040"/>
                </a:solidFill>
              </a:rPr>
              <a:t>...</a:t>
            </a:r>
          </a:p>
          <a:p>
            <a:pPr lvl="2">
              <a:lnSpc>
                <a:spcPct val="90000"/>
              </a:lnSpc>
              <a:spcBef>
                <a:spcPts val="450"/>
              </a:spcBef>
            </a:pPr>
            <a:endParaRPr lang="en-GB" altLang="en-US" sz="1000">
              <a:solidFill>
                <a:srgbClr val="404040"/>
              </a:solidFill>
            </a:endParaRPr>
          </a:p>
          <a:p>
            <a:pPr lvl="1">
              <a:lnSpc>
                <a:spcPct val="90000"/>
              </a:lnSpc>
              <a:spcBef>
                <a:spcPts val="500"/>
              </a:spcBef>
              <a:buFontTx/>
              <a:buNone/>
            </a:pPr>
            <a:r>
              <a:rPr lang="en-GB" altLang="en-US" b="1" u="sng">
                <a:solidFill>
                  <a:srgbClr val="003399"/>
                </a:solidFill>
              </a:rPr>
              <a:t>2b</a:t>
            </a:r>
            <a:r>
              <a:rPr lang="en-GB" altLang="en-US" u="sng">
                <a:solidFill>
                  <a:srgbClr val="003399"/>
                </a:solidFill>
              </a:rPr>
              <a:t> Bake the cookies (second batch).</a:t>
            </a:r>
          </a:p>
          <a:p>
            <a:pPr lvl="1">
              <a:lnSpc>
                <a:spcPct val="90000"/>
              </a:lnSpc>
              <a:spcBef>
                <a:spcPts val="450"/>
              </a:spcBef>
            </a:pPr>
            <a:endParaRPr lang="en-GB" altLang="en-US" sz="900"/>
          </a:p>
          <a:p>
            <a:pPr lvl="1">
              <a:lnSpc>
                <a:spcPct val="90000"/>
              </a:lnSpc>
              <a:spcBef>
                <a:spcPts val="500"/>
              </a:spcBef>
              <a:buFontTx/>
              <a:buNone/>
            </a:pPr>
            <a:r>
              <a:rPr lang="en-GB" altLang="en-US" b="1" u="sng"/>
              <a:t>3</a:t>
            </a:r>
            <a:r>
              <a:rPr lang="en-GB" altLang="en-US" u="sng"/>
              <a:t> Decorate the cookies.</a:t>
            </a:r>
          </a:p>
          <a:p>
            <a:pPr lvl="1">
              <a:lnSpc>
                <a:spcPct val="90000"/>
              </a:lnSpc>
              <a:spcBef>
                <a:spcPts val="450"/>
              </a:spcBef>
            </a:pPr>
            <a:r>
              <a:rPr lang="en-GB" altLang="en-US">
                <a:solidFill>
                  <a:srgbClr val="404040"/>
                </a:solidFill>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C8F4F9EB-6B8D-4840-A1BA-CD945354B0D9}"/>
              </a:ext>
            </a:extLst>
          </p:cNvPr>
          <p:cNvSpPr>
            <a:spLocks noGrp="1" noChangeArrowheads="1"/>
          </p:cNvSpPr>
          <p:nvPr>
            <p:ph type="title"/>
          </p:nvPr>
        </p:nvSpPr>
        <p:spPr/>
        <p:txBody>
          <a:bodyPr/>
          <a:lstStyle/>
          <a:p>
            <a:r>
              <a:rPr lang="en-GB" altLang="en-US"/>
              <a:t>A program with redundancy</a:t>
            </a:r>
            <a:endParaRPr lang="en-US" altLang="en-US"/>
          </a:p>
        </p:txBody>
      </p:sp>
      <p:sp>
        <p:nvSpPr>
          <p:cNvPr id="332803" name="Rectangle 3">
            <a:extLst>
              <a:ext uri="{FF2B5EF4-FFF2-40B4-BE49-F238E27FC236}">
                <a16:creationId xmlns:a16="http://schemas.microsoft.com/office/drawing/2014/main" id="{4B8534F1-DB7E-4E83-B672-B45A04AAD563}"/>
              </a:ext>
            </a:extLst>
          </p:cNvPr>
          <p:cNvSpPr>
            <a:spLocks noGrp="1" noChangeArrowheads="1"/>
          </p:cNvSpPr>
          <p:nvPr>
            <p:ph type="body" idx="1"/>
          </p:nvPr>
        </p:nvSpPr>
        <p:spPr/>
        <p:txBody>
          <a:bodyPr/>
          <a:lstStyle/>
          <a:p>
            <a:pPr>
              <a:lnSpc>
                <a:spcPct val="80000"/>
              </a:lnSpc>
              <a:spcBef>
                <a:spcPts val="450"/>
              </a:spcBef>
              <a:buFontTx/>
              <a:buNone/>
            </a:pPr>
            <a:r>
              <a:rPr lang="en-GB" altLang="en-US" sz="1600">
                <a:latin typeface="Courier New" panose="02070309020205020404" pitchFamily="49" charset="0"/>
              </a:rPr>
              <a:t>public class BakeCookies {</a:t>
            </a:r>
          </a:p>
          <a:p>
            <a:pPr>
              <a:lnSpc>
                <a:spcPct val="80000"/>
              </a:lnSpc>
              <a:spcBef>
                <a:spcPts val="450"/>
              </a:spcBef>
              <a:buFontTx/>
              <a:buNone/>
            </a:pPr>
            <a:r>
              <a:rPr lang="en-GB" altLang="en-US" sz="1600">
                <a:latin typeface="Courier New" panose="02070309020205020404" pitchFamily="49" charset="0"/>
              </a:rPr>
              <a:t>    public static void main(String[] args) {</a:t>
            </a:r>
          </a:p>
          <a:p>
            <a:pPr>
              <a:lnSpc>
                <a:spcPct val="80000"/>
              </a:lnSpc>
              <a:spcBef>
                <a:spcPts val="450"/>
              </a:spcBef>
              <a:buFontTx/>
              <a:buNone/>
            </a:pPr>
            <a:r>
              <a:rPr lang="en-GB" altLang="en-US" sz="1600">
                <a:latin typeface="Courier New" panose="02070309020205020404" pitchFamily="49" charset="0"/>
              </a:rPr>
              <a:t>        System.out.println("Mix the dry ingredients.");</a:t>
            </a:r>
          </a:p>
          <a:p>
            <a:pPr>
              <a:lnSpc>
                <a:spcPct val="80000"/>
              </a:lnSpc>
              <a:spcBef>
                <a:spcPts val="450"/>
              </a:spcBef>
              <a:buFontTx/>
              <a:buNone/>
            </a:pPr>
            <a:r>
              <a:rPr lang="en-GB" altLang="en-US" sz="1600">
                <a:latin typeface="Courier New" panose="02070309020205020404" pitchFamily="49" charset="0"/>
              </a:rPr>
              <a:t>        System.out.println("Cream the butter and sugar.");</a:t>
            </a:r>
          </a:p>
          <a:p>
            <a:pPr>
              <a:lnSpc>
                <a:spcPct val="80000"/>
              </a:lnSpc>
              <a:spcBef>
                <a:spcPts val="450"/>
              </a:spcBef>
              <a:buFontTx/>
              <a:buNone/>
            </a:pPr>
            <a:r>
              <a:rPr lang="en-GB" altLang="en-US" sz="1600">
                <a:latin typeface="Courier New" panose="02070309020205020404" pitchFamily="49" charset="0"/>
              </a:rPr>
              <a:t>        System.out.println("Beat in the eggs.");</a:t>
            </a:r>
          </a:p>
          <a:p>
            <a:pPr>
              <a:lnSpc>
                <a:spcPct val="80000"/>
              </a:lnSpc>
              <a:spcBef>
                <a:spcPts val="450"/>
              </a:spcBef>
              <a:buFontTx/>
              <a:buNone/>
            </a:pPr>
            <a:r>
              <a:rPr lang="en-GB" altLang="en-US" sz="1600">
                <a:latin typeface="Courier New" panose="02070309020205020404" pitchFamily="49" charset="0"/>
              </a:rPr>
              <a:t>        System.out.println("Stir in the dry ingredients.");</a:t>
            </a:r>
          </a:p>
          <a:p>
            <a:pPr>
              <a:lnSpc>
                <a:spcPct val="80000"/>
              </a:lnSpc>
              <a:spcBef>
                <a:spcPts val="450"/>
              </a:spcBef>
              <a:buFontTx/>
              <a:buNone/>
            </a:pPr>
            <a:r>
              <a:rPr lang="en-GB" altLang="en-US" sz="1600">
                <a:solidFill>
                  <a:srgbClr val="003399"/>
                </a:solidFill>
                <a:latin typeface="Courier New" panose="02070309020205020404" pitchFamily="49" charset="0"/>
              </a:rPr>
              <a:t>        System.out.println("Set the oven temperature.");</a:t>
            </a:r>
          </a:p>
          <a:p>
            <a:pPr>
              <a:lnSpc>
                <a:spcPct val="80000"/>
              </a:lnSpc>
              <a:spcBef>
                <a:spcPts val="450"/>
              </a:spcBef>
              <a:buFontTx/>
              <a:buNone/>
            </a:pPr>
            <a:r>
              <a:rPr lang="en-GB" altLang="en-US" sz="1600">
                <a:solidFill>
                  <a:srgbClr val="003399"/>
                </a:solidFill>
                <a:latin typeface="Courier New" panose="02070309020205020404" pitchFamily="49" charset="0"/>
              </a:rPr>
              <a:t>        System.out.println("Set the timer.");</a:t>
            </a:r>
          </a:p>
          <a:p>
            <a:pPr>
              <a:lnSpc>
                <a:spcPct val="80000"/>
              </a:lnSpc>
              <a:spcBef>
                <a:spcPts val="450"/>
              </a:spcBef>
              <a:buFontTx/>
              <a:buNone/>
            </a:pPr>
            <a:r>
              <a:rPr lang="en-GB" altLang="en-US" sz="1600">
                <a:solidFill>
                  <a:srgbClr val="003399"/>
                </a:solidFill>
                <a:latin typeface="Courier New" panose="02070309020205020404" pitchFamily="49" charset="0"/>
              </a:rPr>
              <a:t>        System.out.println("Place a batch of cookies into the oven.");</a:t>
            </a:r>
          </a:p>
          <a:p>
            <a:pPr>
              <a:lnSpc>
                <a:spcPct val="80000"/>
              </a:lnSpc>
              <a:spcBef>
                <a:spcPts val="450"/>
              </a:spcBef>
              <a:buFontTx/>
              <a:buNone/>
            </a:pPr>
            <a:r>
              <a:rPr lang="en-GB" altLang="en-US" sz="1600">
                <a:solidFill>
                  <a:srgbClr val="003399"/>
                </a:solidFill>
                <a:latin typeface="Courier New" panose="02070309020205020404" pitchFamily="49" charset="0"/>
              </a:rPr>
              <a:t>        System.out.println("Allow the cookies to bake.");</a:t>
            </a:r>
          </a:p>
          <a:p>
            <a:pPr>
              <a:lnSpc>
                <a:spcPct val="80000"/>
              </a:lnSpc>
              <a:spcBef>
                <a:spcPts val="450"/>
              </a:spcBef>
              <a:buFontTx/>
              <a:buNone/>
            </a:pPr>
            <a:r>
              <a:rPr lang="en-GB" altLang="en-US" sz="1600" b="1">
                <a:solidFill>
                  <a:srgbClr val="800000"/>
                </a:solidFill>
                <a:latin typeface="Courier New" panose="02070309020205020404" pitchFamily="49" charset="0"/>
              </a:rPr>
              <a:t>        System.out.println("Set the oven temperature.");</a:t>
            </a:r>
          </a:p>
          <a:p>
            <a:pPr>
              <a:lnSpc>
                <a:spcPct val="80000"/>
              </a:lnSpc>
              <a:spcBef>
                <a:spcPts val="450"/>
              </a:spcBef>
              <a:buFontTx/>
              <a:buNone/>
            </a:pPr>
            <a:r>
              <a:rPr lang="en-GB" altLang="en-US" sz="1600" b="1">
                <a:solidFill>
                  <a:srgbClr val="800000"/>
                </a:solidFill>
                <a:latin typeface="Courier New" panose="02070309020205020404" pitchFamily="49" charset="0"/>
              </a:rPr>
              <a:t>        System.out.println("Set the timer.");</a:t>
            </a:r>
          </a:p>
          <a:p>
            <a:pPr>
              <a:lnSpc>
                <a:spcPct val="80000"/>
              </a:lnSpc>
              <a:spcBef>
                <a:spcPts val="450"/>
              </a:spcBef>
              <a:buFontTx/>
              <a:buNone/>
            </a:pPr>
            <a:r>
              <a:rPr lang="en-GB" altLang="en-US" sz="1600" b="1">
                <a:solidFill>
                  <a:srgbClr val="800000"/>
                </a:solidFill>
                <a:latin typeface="Courier New" panose="02070309020205020404" pitchFamily="49" charset="0"/>
              </a:rPr>
              <a:t>        System.out.println("Place a batch of cookies into the oven.");</a:t>
            </a:r>
          </a:p>
          <a:p>
            <a:pPr>
              <a:lnSpc>
                <a:spcPct val="80000"/>
              </a:lnSpc>
              <a:spcBef>
                <a:spcPts val="450"/>
              </a:spcBef>
              <a:buFontTx/>
              <a:buNone/>
            </a:pPr>
            <a:r>
              <a:rPr lang="en-GB" altLang="en-US" sz="1600" b="1">
                <a:solidFill>
                  <a:srgbClr val="800000"/>
                </a:solidFill>
                <a:latin typeface="Courier New" panose="02070309020205020404" pitchFamily="49" charset="0"/>
              </a:rPr>
              <a:t>        System.out.println("Allow the cookies to bake.");</a:t>
            </a:r>
          </a:p>
          <a:p>
            <a:pPr>
              <a:lnSpc>
                <a:spcPct val="80000"/>
              </a:lnSpc>
              <a:spcBef>
                <a:spcPts val="450"/>
              </a:spcBef>
              <a:buFontTx/>
              <a:buNone/>
            </a:pPr>
            <a:r>
              <a:rPr lang="en-GB" altLang="en-US" sz="1600">
                <a:latin typeface="Courier New" panose="02070309020205020404" pitchFamily="49" charset="0"/>
              </a:rPr>
              <a:t>        System.out.println("Mix ingredients for frosting.");</a:t>
            </a:r>
          </a:p>
          <a:p>
            <a:pPr>
              <a:lnSpc>
                <a:spcPct val="80000"/>
              </a:lnSpc>
              <a:spcBef>
                <a:spcPts val="450"/>
              </a:spcBef>
              <a:buFontTx/>
              <a:buNone/>
            </a:pPr>
            <a:r>
              <a:rPr lang="en-GB" altLang="en-US" sz="1600">
                <a:latin typeface="Courier New" panose="02070309020205020404" pitchFamily="49" charset="0"/>
              </a:rPr>
              <a:t>        System.out.println("Spread frosting and sprinkles.");</a:t>
            </a:r>
          </a:p>
          <a:p>
            <a:pPr>
              <a:lnSpc>
                <a:spcPct val="80000"/>
              </a:lnSpc>
              <a:spcBef>
                <a:spcPts val="450"/>
              </a:spcBef>
              <a:buFontTx/>
              <a:buNone/>
            </a:pPr>
            <a:r>
              <a:rPr lang="en-GB" altLang="en-US" sz="1600">
                <a:latin typeface="Courier New" panose="02070309020205020404" pitchFamily="49" charset="0"/>
              </a:rPr>
              <a:t>    }</a:t>
            </a:r>
          </a:p>
          <a:p>
            <a:pPr>
              <a:lnSpc>
                <a:spcPct val="80000"/>
              </a:lnSpc>
              <a:spcBef>
                <a:spcPts val="450"/>
              </a:spcBef>
              <a:buFontTx/>
              <a:buNone/>
            </a:pPr>
            <a:r>
              <a:rPr lang="en-GB" altLang="en-US" sz="1600">
                <a:latin typeface="Courier New" panose="02070309020205020404" pitchFamily="49" charset="0"/>
              </a:rPr>
              <a:t>}</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3DFED7F0-4AEA-451D-9F73-5633CB697323}"/>
              </a:ext>
            </a:extLst>
          </p:cNvPr>
          <p:cNvSpPr>
            <a:spLocks noGrp="1" noChangeArrowheads="1"/>
          </p:cNvSpPr>
          <p:nvPr>
            <p:ph type="title"/>
          </p:nvPr>
        </p:nvSpPr>
        <p:spPr/>
        <p:txBody>
          <a:bodyPr/>
          <a:lstStyle/>
          <a:p>
            <a:r>
              <a:rPr lang="en-GB" altLang="en-US"/>
              <a:t>Static methods</a:t>
            </a:r>
            <a:endParaRPr lang="en-US" altLang="en-US"/>
          </a:p>
        </p:txBody>
      </p:sp>
      <p:sp>
        <p:nvSpPr>
          <p:cNvPr id="333827" name="Rectangle 3">
            <a:extLst>
              <a:ext uri="{FF2B5EF4-FFF2-40B4-BE49-F238E27FC236}">
                <a16:creationId xmlns:a16="http://schemas.microsoft.com/office/drawing/2014/main" id="{55BD0A0E-3F83-44FB-94DA-27CA4307EEC4}"/>
              </a:ext>
            </a:extLst>
          </p:cNvPr>
          <p:cNvSpPr>
            <a:spLocks noGrp="1" noChangeArrowheads="1"/>
          </p:cNvSpPr>
          <p:nvPr>
            <p:ph type="body" idx="1"/>
          </p:nvPr>
        </p:nvSpPr>
        <p:spPr/>
        <p:txBody>
          <a:bodyPr/>
          <a:lstStyle/>
          <a:p>
            <a:pPr>
              <a:lnSpc>
                <a:spcPct val="110000"/>
              </a:lnSpc>
            </a:pPr>
            <a:r>
              <a:rPr lang="en-GB" altLang="en-US" b="1"/>
              <a:t>static method</a:t>
            </a:r>
            <a:r>
              <a:rPr lang="en-GB" altLang="en-US"/>
              <a:t>: A named group of statements.</a:t>
            </a:r>
          </a:p>
          <a:p>
            <a:pPr lvl="2">
              <a:lnSpc>
                <a:spcPct val="110000"/>
              </a:lnSpc>
            </a:pPr>
            <a:r>
              <a:rPr lang="en-GB" altLang="en-US"/>
              <a:t>denotes the </a:t>
            </a:r>
            <a:r>
              <a:rPr lang="en-GB" altLang="en-US" i="1"/>
              <a:t>structure</a:t>
            </a:r>
            <a:r>
              <a:rPr lang="en-GB" altLang="en-US"/>
              <a:t> of a program</a:t>
            </a:r>
          </a:p>
          <a:p>
            <a:pPr lvl="2">
              <a:lnSpc>
                <a:spcPct val="110000"/>
              </a:lnSpc>
            </a:pPr>
            <a:r>
              <a:rPr lang="en-GB" altLang="en-US"/>
              <a:t>eliminates </a:t>
            </a:r>
            <a:r>
              <a:rPr lang="en-GB" altLang="en-US" i="1"/>
              <a:t>redundancy</a:t>
            </a:r>
            <a:r>
              <a:rPr lang="en-GB" altLang="en-US"/>
              <a:t> by code reuse</a:t>
            </a:r>
            <a:endParaRPr lang="en-US" altLang="en-US"/>
          </a:p>
          <a:p>
            <a:pPr lvl="1">
              <a:lnSpc>
                <a:spcPct val="110000"/>
              </a:lnSpc>
            </a:pPr>
            <a:endParaRPr lang="en-GB" altLang="en-US" b="1"/>
          </a:p>
          <a:p>
            <a:pPr lvl="1">
              <a:lnSpc>
                <a:spcPct val="110000"/>
              </a:lnSpc>
            </a:pPr>
            <a:r>
              <a:rPr lang="en-GB" altLang="en-US" b="1"/>
              <a:t>procedural decomposition</a:t>
            </a:r>
            <a:r>
              <a:rPr lang="en-GB" altLang="en-US"/>
              <a:t>:</a:t>
            </a:r>
            <a:br>
              <a:rPr lang="en-GB" altLang="en-US"/>
            </a:br>
            <a:r>
              <a:rPr lang="en-GB" altLang="en-US"/>
              <a:t>dividing a problem into methods</a:t>
            </a:r>
          </a:p>
          <a:p>
            <a:pPr lvl="1">
              <a:lnSpc>
                <a:spcPct val="110000"/>
              </a:lnSpc>
            </a:pPr>
            <a:endParaRPr lang="en-GB" altLang="en-US"/>
          </a:p>
          <a:p>
            <a:pPr lvl="1">
              <a:lnSpc>
                <a:spcPct val="110000"/>
              </a:lnSpc>
            </a:pPr>
            <a:endParaRPr lang="en-GB" altLang="en-US"/>
          </a:p>
          <a:p>
            <a:pPr>
              <a:lnSpc>
                <a:spcPct val="110000"/>
              </a:lnSpc>
            </a:pPr>
            <a:r>
              <a:rPr lang="en-GB" altLang="en-US"/>
              <a:t>Writing a static method is like</a:t>
            </a:r>
            <a:br>
              <a:rPr lang="en-GB" altLang="en-US"/>
            </a:br>
            <a:r>
              <a:rPr lang="en-GB" altLang="en-US"/>
              <a:t>adding a new command to Java.</a:t>
            </a:r>
          </a:p>
        </p:txBody>
      </p:sp>
      <p:grpSp>
        <p:nvGrpSpPr>
          <p:cNvPr id="333828" name="Group 4">
            <a:extLst>
              <a:ext uri="{FF2B5EF4-FFF2-40B4-BE49-F238E27FC236}">
                <a16:creationId xmlns:a16="http://schemas.microsoft.com/office/drawing/2014/main" id="{6E88FAD2-46E7-44B2-837B-68A9B4863F87}"/>
              </a:ext>
            </a:extLst>
          </p:cNvPr>
          <p:cNvGrpSpPr>
            <a:grpSpLocks/>
          </p:cNvGrpSpPr>
          <p:nvPr/>
        </p:nvGrpSpPr>
        <p:grpSpPr bwMode="auto">
          <a:xfrm>
            <a:off x="5943600" y="1928813"/>
            <a:ext cx="3048000" cy="4572000"/>
            <a:chOff x="3744" y="1344"/>
            <a:chExt cx="1920" cy="2880"/>
          </a:xfrm>
        </p:grpSpPr>
        <p:sp>
          <p:nvSpPr>
            <p:cNvPr id="333829" name="Text Box 5">
              <a:extLst>
                <a:ext uri="{FF2B5EF4-FFF2-40B4-BE49-F238E27FC236}">
                  <a16:creationId xmlns:a16="http://schemas.microsoft.com/office/drawing/2014/main" id="{DE7596FF-DD27-4908-876D-861DB6CEC32D}"/>
                </a:ext>
              </a:extLst>
            </p:cNvPr>
            <p:cNvSpPr txBox="1">
              <a:spLocks noChangeArrowheads="1"/>
            </p:cNvSpPr>
            <p:nvPr/>
          </p:nvSpPr>
          <p:spPr bwMode="auto">
            <a:xfrm>
              <a:off x="3744" y="1344"/>
              <a:ext cx="1920" cy="2880"/>
            </a:xfrm>
            <a:prstGeom prst="rect">
              <a:avLst/>
            </a:prstGeom>
            <a:solidFill>
              <a:srgbClr val="F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2575" indent="-282575" algn="l">
                <a:defRPr>
                  <a:solidFill>
                    <a:schemeClr val="tx1"/>
                  </a:solidFill>
                  <a:latin typeface="Arial" panose="020B0604020202020204" pitchFamily="34" charset="0"/>
                </a:defRPr>
              </a:lvl1pPr>
              <a:lvl2pPr marL="1254125" algn="l">
                <a:defRPr>
                  <a:solidFill>
                    <a:schemeClr val="tx1"/>
                  </a:solidFill>
                  <a:latin typeface="Arial" panose="020B0604020202020204" pitchFamily="34" charset="0"/>
                </a:defRPr>
              </a:lvl2pPr>
              <a:lvl3pPr marL="1368425" algn="l">
                <a:defRPr>
                  <a:solidFill>
                    <a:schemeClr val="tx1"/>
                  </a:solidFill>
                  <a:latin typeface="Arial" panose="020B0604020202020204" pitchFamily="34" charset="0"/>
                </a:defRPr>
              </a:lvl3pPr>
              <a:lvl4pPr marL="1482725"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buClr>
                  <a:srgbClr val="800080"/>
                </a:buClr>
                <a:buSzPct val="55000"/>
                <a:buFont typeface="Wingdings" panose="05000000000000000000" pitchFamily="2" charset="2"/>
                <a:buNone/>
              </a:pPr>
              <a:r>
                <a:rPr lang="en-US" altLang="en-US" sz="2000" b="1">
                  <a:latin typeface="Verdana" panose="020B0604030504040204" pitchFamily="34" charset="0"/>
                  <a:cs typeface="Times New Roman" panose="02020603050405020304" pitchFamily="18" charset="0"/>
                </a:rPr>
                <a:t>class</a:t>
              </a:r>
            </a:p>
          </p:txBody>
        </p:sp>
        <p:sp>
          <p:nvSpPr>
            <p:cNvPr id="333830" name="Text Box 6">
              <a:extLst>
                <a:ext uri="{FF2B5EF4-FFF2-40B4-BE49-F238E27FC236}">
                  <a16:creationId xmlns:a16="http://schemas.microsoft.com/office/drawing/2014/main" id="{A7F0DEA7-CF2F-461B-9571-70E4F670F314}"/>
                </a:ext>
              </a:extLst>
            </p:cNvPr>
            <p:cNvSpPr txBox="1">
              <a:spLocks noChangeArrowheads="1"/>
            </p:cNvSpPr>
            <p:nvPr/>
          </p:nvSpPr>
          <p:spPr bwMode="auto">
            <a:xfrm>
              <a:off x="3840" y="1597"/>
              <a:ext cx="1728" cy="899"/>
            </a:xfrm>
            <a:prstGeom prst="rect">
              <a:avLst/>
            </a:prstGeom>
            <a:solidFill>
              <a:srgbClr val="CC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lgn="l">
                <a:defRPr>
                  <a:solidFill>
                    <a:schemeClr val="tx1"/>
                  </a:solidFill>
                  <a:latin typeface="Arial" panose="020B0604020202020204" pitchFamily="34" charset="0"/>
                </a:defRPr>
              </a:lvl1pPr>
              <a:lvl2pPr marL="628650" indent="-231775"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buClr>
                  <a:srgbClr val="800080"/>
                </a:buClr>
                <a:buSzPct val="55000"/>
                <a:buFont typeface="Wingdings" panose="05000000000000000000" pitchFamily="2" charset="2"/>
                <a:buNone/>
              </a:pPr>
              <a:r>
                <a:rPr lang="en-US" altLang="en-US" sz="2000" b="1" u="sng">
                  <a:latin typeface="Verdana" panose="020B0604030504040204" pitchFamily="34" charset="0"/>
                  <a:cs typeface="Times New Roman" panose="02020603050405020304" pitchFamily="18" charset="0"/>
                </a:rPr>
                <a:t>method A</a:t>
              </a:r>
            </a:p>
            <a:p>
              <a:pPr lvl="1">
                <a:lnSpc>
                  <a:spcPct val="60000"/>
                </a:lnSpc>
                <a:spcBef>
                  <a:spcPct val="500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statement</a:t>
              </a:r>
            </a:p>
            <a:p>
              <a:pPr lvl="1">
                <a:lnSpc>
                  <a:spcPct val="60000"/>
                </a:lnSpc>
                <a:spcBef>
                  <a:spcPct val="500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statement</a:t>
              </a:r>
            </a:p>
            <a:p>
              <a:pPr lvl="1">
                <a:lnSpc>
                  <a:spcPct val="60000"/>
                </a:lnSpc>
                <a:spcBef>
                  <a:spcPct val="500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statement</a:t>
              </a:r>
            </a:p>
          </p:txBody>
        </p:sp>
        <p:sp>
          <p:nvSpPr>
            <p:cNvPr id="333831" name="Text Box 7">
              <a:extLst>
                <a:ext uri="{FF2B5EF4-FFF2-40B4-BE49-F238E27FC236}">
                  <a16:creationId xmlns:a16="http://schemas.microsoft.com/office/drawing/2014/main" id="{FFF6459E-0AC3-435F-9355-F0C8AA6DEC4B}"/>
                </a:ext>
              </a:extLst>
            </p:cNvPr>
            <p:cNvSpPr txBox="1">
              <a:spLocks noChangeArrowheads="1"/>
            </p:cNvSpPr>
            <p:nvPr/>
          </p:nvSpPr>
          <p:spPr bwMode="auto">
            <a:xfrm>
              <a:off x="3840" y="2544"/>
              <a:ext cx="1728" cy="688"/>
            </a:xfrm>
            <a:prstGeom prst="rect">
              <a:avLst/>
            </a:prstGeom>
            <a:solidFill>
              <a:srgbClr val="CC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lgn="l">
                <a:defRPr>
                  <a:solidFill>
                    <a:schemeClr val="tx1"/>
                  </a:solidFill>
                  <a:latin typeface="Arial" panose="020B0604020202020204" pitchFamily="34" charset="0"/>
                </a:defRPr>
              </a:lvl1pPr>
              <a:lvl2pPr marL="628650" indent="-231775"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buClr>
                  <a:srgbClr val="800080"/>
                </a:buClr>
                <a:buSzPct val="55000"/>
                <a:buFont typeface="Wingdings" panose="05000000000000000000" pitchFamily="2" charset="2"/>
                <a:buNone/>
              </a:pPr>
              <a:r>
                <a:rPr lang="en-US" altLang="en-US" sz="2000" b="1" u="sng">
                  <a:latin typeface="Verdana" panose="020B0604030504040204" pitchFamily="34" charset="0"/>
                  <a:cs typeface="Times New Roman" panose="02020603050405020304" pitchFamily="18" charset="0"/>
                </a:rPr>
                <a:t>method B</a:t>
              </a:r>
            </a:p>
            <a:p>
              <a:pPr lvl="1">
                <a:lnSpc>
                  <a:spcPct val="60000"/>
                </a:lnSpc>
                <a:spcBef>
                  <a:spcPct val="500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statement</a:t>
              </a:r>
            </a:p>
            <a:p>
              <a:pPr lvl="1">
                <a:lnSpc>
                  <a:spcPct val="60000"/>
                </a:lnSpc>
                <a:spcBef>
                  <a:spcPct val="500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statement</a:t>
              </a:r>
            </a:p>
          </p:txBody>
        </p:sp>
        <p:sp>
          <p:nvSpPr>
            <p:cNvPr id="333832" name="Text Box 8">
              <a:extLst>
                <a:ext uri="{FF2B5EF4-FFF2-40B4-BE49-F238E27FC236}">
                  <a16:creationId xmlns:a16="http://schemas.microsoft.com/office/drawing/2014/main" id="{7E91C31A-2A95-499B-B70E-9F459EADAAD2}"/>
                </a:ext>
              </a:extLst>
            </p:cNvPr>
            <p:cNvSpPr txBox="1">
              <a:spLocks noChangeArrowheads="1"/>
            </p:cNvSpPr>
            <p:nvPr/>
          </p:nvSpPr>
          <p:spPr bwMode="auto">
            <a:xfrm>
              <a:off x="3840" y="3277"/>
              <a:ext cx="1728" cy="899"/>
            </a:xfrm>
            <a:prstGeom prst="rect">
              <a:avLst/>
            </a:prstGeom>
            <a:solidFill>
              <a:srgbClr val="CC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lgn="l">
                <a:defRPr>
                  <a:solidFill>
                    <a:schemeClr val="tx1"/>
                  </a:solidFill>
                  <a:latin typeface="Arial" panose="020B0604020202020204" pitchFamily="34" charset="0"/>
                </a:defRPr>
              </a:lvl1pPr>
              <a:lvl2pPr marL="628650" indent="-231775"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buClr>
                  <a:srgbClr val="800080"/>
                </a:buClr>
                <a:buSzPct val="55000"/>
                <a:buFont typeface="Wingdings" panose="05000000000000000000" pitchFamily="2" charset="2"/>
                <a:buNone/>
              </a:pPr>
              <a:r>
                <a:rPr lang="en-US" altLang="en-US" sz="2000" b="1" u="sng">
                  <a:latin typeface="Verdana" panose="020B0604030504040204" pitchFamily="34" charset="0"/>
                  <a:cs typeface="Times New Roman" panose="02020603050405020304" pitchFamily="18" charset="0"/>
                </a:rPr>
                <a:t>method C</a:t>
              </a:r>
            </a:p>
            <a:p>
              <a:pPr lvl="1">
                <a:lnSpc>
                  <a:spcPct val="60000"/>
                </a:lnSpc>
                <a:spcBef>
                  <a:spcPct val="500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statement</a:t>
              </a:r>
            </a:p>
            <a:p>
              <a:pPr lvl="1">
                <a:lnSpc>
                  <a:spcPct val="60000"/>
                </a:lnSpc>
                <a:spcBef>
                  <a:spcPct val="500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statement</a:t>
              </a:r>
            </a:p>
            <a:p>
              <a:pPr lvl="1">
                <a:lnSpc>
                  <a:spcPct val="60000"/>
                </a:lnSpc>
                <a:spcBef>
                  <a:spcPct val="500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statement</a:t>
              </a:r>
            </a:p>
          </p:txBody>
        </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514DB3B9-8A9D-471F-96A6-B01C309F7C5A}"/>
              </a:ext>
            </a:extLst>
          </p:cNvPr>
          <p:cNvSpPr>
            <a:spLocks noGrp="1" noChangeArrowheads="1"/>
          </p:cNvSpPr>
          <p:nvPr>
            <p:ph type="title"/>
          </p:nvPr>
        </p:nvSpPr>
        <p:spPr/>
        <p:txBody>
          <a:bodyPr/>
          <a:lstStyle/>
          <a:p>
            <a:r>
              <a:rPr lang="en-US" altLang="en-US" sz="4000"/>
              <a:t>Using static methods</a:t>
            </a:r>
          </a:p>
        </p:txBody>
      </p:sp>
      <p:sp>
        <p:nvSpPr>
          <p:cNvPr id="334851" name="Rectangle 3">
            <a:extLst>
              <a:ext uri="{FF2B5EF4-FFF2-40B4-BE49-F238E27FC236}">
                <a16:creationId xmlns:a16="http://schemas.microsoft.com/office/drawing/2014/main" id="{BF6F379C-8392-4001-9231-9DD34CE6B20D}"/>
              </a:ext>
            </a:extLst>
          </p:cNvPr>
          <p:cNvSpPr>
            <a:spLocks noGrp="1" noChangeArrowheads="1"/>
          </p:cNvSpPr>
          <p:nvPr>
            <p:ph type="body" idx="1"/>
          </p:nvPr>
        </p:nvSpPr>
        <p:spPr/>
        <p:txBody>
          <a:bodyPr/>
          <a:lstStyle/>
          <a:p>
            <a:pPr marL="273050" indent="-273050">
              <a:lnSpc>
                <a:spcPct val="110000"/>
              </a:lnSpc>
              <a:buFontTx/>
              <a:buNone/>
              <a:tabLst>
                <a:tab pos="3200400" algn="l"/>
              </a:tabLst>
            </a:pPr>
            <a:r>
              <a:rPr lang="en-GB" altLang="en-US"/>
              <a:t>1. Design the algorithm.</a:t>
            </a:r>
          </a:p>
          <a:p>
            <a:pPr marL="639763" lvl="1" indent="-246063">
              <a:lnSpc>
                <a:spcPct val="110000"/>
              </a:lnSpc>
              <a:tabLst>
                <a:tab pos="3200400" algn="l"/>
              </a:tabLst>
            </a:pPr>
            <a:r>
              <a:rPr lang="en-GB" altLang="en-US"/>
              <a:t>Look at the structure, and which commands are repeated.</a:t>
            </a:r>
          </a:p>
          <a:p>
            <a:pPr marL="639763" lvl="1" indent="-246063">
              <a:lnSpc>
                <a:spcPct val="110000"/>
              </a:lnSpc>
              <a:tabLst>
                <a:tab pos="3200400" algn="l"/>
              </a:tabLst>
            </a:pPr>
            <a:r>
              <a:rPr lang="en-GB" altLang="en-US"/>
              <a:t>Decide what are the important overall tasks.</a:t>
            </a:r>
          </a:p>
          <a:p>
            <a:pPr marL="639763" lvl="1" indent="-246063">
              <a:lnSpc>
                <a:spcPct val="110000"/>
              </a:lnSpc>
              <a:tabLst>
                <a:tab pos="3200400" algn="l"/>
              </a:tabLst>
            </a:pPr>
            <a:endParaRPr lang="en-GB" altLang="en-US"/>
          </a:p>
          <a:p>
            <a:pPr marL="273050" indent="-273050">
              <a:lnSpc>
                <a:spcPct val="110000"/>
              </a:lnSpc>
              <a:buFontTx/>
              <a:buNone/>
              <a:tabLst>
                <a:tab pos="3200400" algn="l"/>
              </a:tabLst>
            </a:pPr>
            <a:r>
              <a:rPr lang="en-GB" altLang="en-US"/>
              <a:t>2. </a:t>
            </a:r>
            <a:r>
              <a:rPr lang="en-GB" altLang="en-US" b="1"/>
              <a:t>Declare</a:t>
            </a:r>
            <a:r>
              <a:rPr lang="en-GB" altLang="en-US"/>
              <a:t> (write down) the methods.</a:t>
            </a:r>
          </a:p>
          <a:p>
            <a:pPr marL="639763" lvl="1" indent="-246063">
              <a:lnSpc>
                <a:spcPct val="110000"/>
              </a:lnSpc>
              <a:tabLst>
                <a:tab pos="3200400" algn="l"/>
              </a:tabLst>
            </a:pPr>
            <a:r>
              <a:rPr lang="en-GB" altLang="en-US"/>
              <a:t>Arrange statements into groups and give each group a name.</a:t>
            </a:r>
          </a:p>
          <a:p>
            <a:pPr marL="639763" lvl="1" indent="-246063">
              <a:lnSpc>
                <a:spcPct val="110000"/>
              </a:lnSpc>
              <a:tabLst>
                <a:tab pos="3200400" algn="l"/>
              </a:tabLst>
            </a:pPr>
            <a:endParaRPr lang="en-GB" altLang="en-US"/>
          </a:p>
          <a:p>
            <a:pPr marL="273050" indent="-273050">
              <a:lnSpc>
                <a:spcPct val="110000"/>
              </a:lnSpc>
              <a:buFontTx/>
              <a:buNone/>
              <a:tabLst>
                <a:tab pos="3200400" algn="l"/>
              </a:tabLst>
            </a:pPr>
            <a:r>
              <a:rPr lang="en-GB" altLang="en-US"/>
              <a:t>3. </a:t>
            </a:r>
            <a:r>
              <a:rPr lang="en-GB" altLang="en-US" b="1"/>
              <a:t>Call</a:t>
            </a:r>
            <a:r>
              <a:rPr lang="en-GB" altLang="en-US"/>
              <a:t> (run) the methods.</a:t>
            </a:r>
          </a:p>
          <a:p>
            <a:pPr marL="639763" lvl="1" indent="-246063">
              <a:lnSpc>
                <a:spcPct val="110000"/>
              </a:lnSpc>
              <a:tabLst>
                <a:tab pos="3200400" algn="l"/>
              </a:tabLst>
            </a:pPr>
            <a:r>
              <a:rPr lang="en-GB" altLang="en-US"/>
              <a:t>The program's </a:t>
            </a:r>
            <a:r>
              <a:rPr lang="en-GB" altLang="en-US">
                <a:latin typeface="Courier New" panose="02070309020205020404" pitchFamily="49" charset="0"/>
              </a:rPr>
              <a:t>main</a:t>
            </a:r>
            <a:r>
              <a:rPr lang="en-GB" altLang="en-US"/>
              <a:t> method executes the other methods to perform the overall task.</a:t>
            </a:r>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827BDE4B-4774-4BE1-BADA-F605C4935F5D}"/>
              </a:ext>
            </a:extLst>
          </p:cNvPr>
          <p:cNvSpPr>
            <a:spLocks noGrp="1" noChangeArrowheads="1"/>
          </p:cNvSpPr>
          <p:nvPr>
            <p:ph type="title"/>
          </p:nvPr>
        </p:nvSpPr>
        <p:spPr/>
        <p:txBody>
          <a:bodyPr/>
          <a:lstStyle/>
          <a:p>
            <a:r>
              <a:rPr lang="en-GB" altLang="en-US"/>
              <a:t>Design of an algorithm</a:t>
            </a:r>
            <a:endParaRPr lang="en-US" altLang="en-US"/>
          </a:p>
        </p:txBody>
      </p:sp>
      <p:sp>
        <p:nvSpPr>
          <p:cNvPr id="335875" name="Rectangle 3">
            <a:extLst>
              <a:ext uri="{FF2B5EF4-FFF2-40B4-BE49-F238E27FC236}">
                <a16:creationId xmlns:a16="http://schemas.microsoft.com/office/drawing/2014/main" id="{45220F52-79F8-4CDE-996A-F23BD22B0586}"/>
              </a:ext>
            </a:extLst>
          </p:cNvPr>
          <p:cNvSpPr>
            <a:spLocks noGrp="1" noChangeArrowheads="1"/>
          </p:cNvSpPr>
          <p:nvPr>
            <p:ph type="body" idx="1"/>
          </p:nvPr>
        </p:nvSpPr>
        <p:spPr/>
        <p:txBody>
          <a:bodyPr/>
          <a:lstStyle/>
          <a:p>
            <a:pPr>
              <a:lnSpc>
                <a:spcPct val="60000"/>
              </a:lnSpc>
              <a:spcBef>
                <a:spcPts val="450"/>
              </a:spcBef>
              <a:buFontTx/>
              <a:buNone/>
            </a:pPr>
            <a:r>
              <a:rPr lang="en-GB" altLang="en-US" sz="1600" b="1">
                <a:solidFill>
                  <a:srgbClr val="008080"/>
                </a:solidFill>
                <a:latin typeface="Courier New" panose="02070309020205020404" pitchFamily="49" charset="0"/>
              </a:rPr>
              <a:t>// This program displays a delicious recipe for baking cookies.</a:t>
            </a:r>
          </a:p>
          <a:p>
            <a:pPr>
              <a:lnSpc>
                <a:spcPct val="60000"/>
              </a:lnSpc>
              <a:spcBef>
                <a:spcPts val="450"/>
              </a:spcBef>
              <a:buFontTx/>
              <a:buNone/>
            </a:pPr>
            <a:r>
              <a:rPr lang="en-GB" altLang="en-US" sz="1600">
                <a:latin typeface="Courier New" panose="02070309020205020404" pitchFamily="49" charset="0"/>
              </a:rPr>
              <a:t>public class BakeCookies2 {</a:t>
            </a:r>
          </a:p>
          <a:p>
            <a:pPr>
              <a:lnSpc>
                <a:spcPct val="60000"/>
              </a:lnSpc>
              <a:spcBef>
                <a:spcPts val="450"/>
              </a:spcBef>
              <a:buFontTx/>
              <a:buNone/>
            </a:pPr>
            <a:r>
              <a:rPr lang="en-GB" altLang="en-US" sz="1600">
                <a:latin typeface="Courier New" panose="02070309020205020404" pitchFamily="49" charset="0"/>
              </a:rPr>
              <a:t>    public static void main(String[] args) {</a:t>
            </a:r>
          </a:p>
          <a:p>
            <a:pPr>
              <a:lnSpc>
                <a:spcPct val="60000"/>
              </a:lnSpc>
              <a:spcBef>
                <a:spcPts val="450"/>
              </a:spcBef>
              <a:buFontTx/>
              <a:buNone/>
            </a:pPr>
            <a:r>
              <a:rPr lang="en-GB" altLang="en-US" sz="1600" b="1">
                <a:solidFill>
                  <a:srgbClr val="008080"/>
                </a:solidFill>
                <a:latin typeface="Courier New" panose="02070309020205020404" pitchFamily="49" charset="0"/>
              </a:rPr>
              <a:t>        // Step 1: Make the cake batter.</a:t>
            </a:r>
          </a:p>
          <a:p>
            <a:pPr>
              <a:lnSpc>
                <a:spcPct val="60000"/>
              </a:lnSpc>
              <a:spcBef>
                <a:spcPts val="450"/>
              </a:spcBef>
              <a:buFontTx/>
              <a:buNone/>
            </a:pPr>
            <a:r>
              <a:rPr lang="en-GB" altLang="en-US" sz="1600">
                <a:latin typeface="Courier New" panose="02070309020205020404" pitchFamily="49" charset="0"/>
              </a:rPr>
              <a:t>        System.out.println("Mix the dry ingredients.");</a:t>
            </a:r>
          </a:p>
          <a:p>
            <a:pPr>
              <a:lnSpc>
                <a:spcPct val="60000"/>
              </a:lnSpc>
              <a:spcBef>
                <a:spcPts val="450"/>
              </a:spcBef>
              <a:buFontTx/>
              <a:buNone/>
            </a:pPr>
            <a:r>
              <a:rPr lang="en-GB" altLang="en-US" sz="1600">
                <a:latin typeface="Courier New" panose="02070309020205020404" pitchFamily="49" charset="0"/>
              </a:rPr>
              <a:t>        System.out.println("Cream the butter and sugar.");</a:t>
            </a:r>
          </a:p>
          <a:p>
            <a:pPr>
              <a:lnSpc>
                <a:spcPct val="60000"/>
              </a:lnSpc>
              <a:spcBef>
                <a:spcPts val="450"/>
              </a:spcBef>
              <a:buFontTx/>
              <a:buNone/>
            </a:pPr>
            <a:r>
              <a:rPr lang="en-GB" altLang="en-US" sz="1600">
                <a:latin typeface="Courier New" panose="02070309020205020404" pitchFamily="49" charset="0"/>
              </a:rPr>
              <a:t>        System.out.println("Beat in the eggs.");</a:t>
            </a:r>
          </a:p>
          <a:p>
            <a:pPr>
              <a:lnSpc>
                <a:spcPct val="60000"/>
              </a:lnSpc>
              <a:spcBef>
                <a:spcPts val="450"/>
              </a:spcBef>
              <a:buFontTx/>
              <a:buNone/>
            </a:pPr>
            <a:r>
              <a:rPr lang="en-GB" altLang="en-US" sz="1600">
                <a:latin typeface="Courier New" panose="02070309020205020404" pitchFamily="49" charset="0"/>
              </a:rPr>
              <a:t>        System.out.println("Stir in the dry ingredients.");</a:t>
            </a:r>
          </a:p>
          <a:p>
            <a:pPr>
              <a:lnSpc>
                <a:spcPct val="60000"/>
              </a:lnSpc>
              <a:spcBef>
                <a:spcPts val="450"/>
              </a:spcBef>
              <a:buFontTx/>
              <a:buNone/>
            </a:pPr>
            <a:endParaRPr lang="en-GB" altLang="en-US" sz="800">
              <a:solidFill>
                <a:srgbClr val="003399"/>
              </a:solidFill>
              <a:latin typeface="Courier New" panose="02070309020205020404" pitchFamily="49" charset="0"/>
            </a:endParaRPr>
          </a:p>
          <a:p>
            <a:pPr>
              <a:lnSpc>
                <a:spcPct val="60000"/>
              </a:lnSpc>
              <a:spcBef>
                <a:spcPts val="450"/>
              </a:spcBef>
              <a:buFontTx/>
              <a:buNone/>
            </a:pPr>
            <a:r>
              <a:rPr lang="en-GB" altLang="en-US" sz="1600" b="1">
                <a:solidFill>
                  <a:srgbClr val="008080"/>
                </a:solidFill>
                <a:latin typeface="Courier New" panose="02070309020205020404" pitchFamily="49" charset="0"/>
              </a:rPr>
              <a:t>        // Step 2a: Bake cookies (first batch).</a:t>
            </a:r>
          </a:p>
          <a:p>
            <a:pPr>
              <a:lnSpc>
                <a:spcPct val="60000"/>
              </a:lnSpc>
              <a:spcBef>
                <a:spcPts val="450"/>
              </a:spcBef>
              <a:buFontTx/>
              <a:buNone/>
            </a:pPr>
            <a:r>
              <a:rPr lang="en-GB" altLang="en-US" sz="1600">
                <a:solidFill>
                  <a:srgbClr val="003399"/>
                </a:solidFill>
                <a:latin typeface="Courier New" panose="02070309020205020404" pitchFamily="49" charset="0"/>
              </a:rPr>
              <a:t>        System.out.println("Set the oven temperature.");</a:t>
            </a:r>
          </a:p>
          <a:p>
            <a:pPr>
              <a:lnSpc>
                <a:spcPct val="60000"/>
              </a:lnSpc>
              <a:spcBef>
                <a:spcPts val="450"/>
              </a:spcBef>
              <a:buFontTx/>
              <a:buNone/>
            </a:pPr>
            <a:r>
              <a:rPr lang="en-GB" altLang="en-US" sz="1600">
                <a:solidFill>
                  <a:srgbClr val="003399"/>
                </a:solidFill>
                <a:latin typeface="Courier New" panose="02070309020205020404" pitchFamily="49" charset="0"/>
              </a:rPr>
              <a:t>        System.out.println("Set the timer.");</a:t>
            </a:r>
          </a:p>
          <a:p>
            <a:pPr>
              <a:lnSpc>
                <a:spcPct val="60000"/>
              </a:lnSpc>
              <a:spcBef>
                <a:spcPts val="450"/>
              </a:spcBef>
              <a:buFontTx/>
              <a:buNone/>
            </a:pPr>
            <a:r>
              <a:rPr lang="en-GB" altLang="en-US" sz="1600">
                <a:solidFill>
                  <a:srgbClr val="003399"/>
                </a:solidFill>
                <a:latin typeface="Courier New" panose="02070309020205020404" pitchFamily="49" charset="0"/>
              </a:rPr>
              <a:t>        System.out.println("Place a batch of cookies into the oven.");</a:t>
            </a:r>
          </a:p>
          <a:p>
            <a:pPr>
              <a:lnSpc>
                <a:spcPct val="60000"/>
              </a:lnSpc>
              <a:spcBef>
                <a:spcPts val="450"/>
              </a:spcBef>
              <a:buFontTx/>
              <a:buNone/>
            </a:pPr>
            <a:r>
              <a:rPr lang="en-GB" altLang="en-US" sz="1600">
                <a:solidFill>
                  <a:srgbClr val="003399"/>
                </a:solidFill>
                <a:latin typeface="Courier New" panose="02070309020205020404" pitchFamily="49" charset="0"/>
              </a:rPr>
              <a:t>        System.out.println("Allow the cookies to bake.");</a:t>
            </a:r>
          </a:p>
          <a:p>
            <a:pPr>
              <a:lnSpc>
                <a:spcPct val="60000"/>
              </a:lnSpc>
              <a:spcBef>
                <a:spcPts val="450"/>
              </a:spcBef>
              <a:buFontTx/>
              <a:buNone/>
            </a:pPr>
            <a:endParaRPr lang="en-GB" altLang="en-US" sz="800" b="1">
              <a:solidFill>
                <a:srgbClr val="800000"/>
              </a:solidFill>
              <a:latin typeface="Courier New" panose="02070309020205020404" pitchFamily="49" charset="0"/>
            </a:endParaRPr>
          </a:p>
          <a:p>
            <a:pPr>
              <a:lnSpc>
                <a:spcPct val="60000"/>
              </a:lnSpc>
              <a:spcBef>
                <a:spcPts val="450"/>
              </a:spcBef>
              <a:buFontTx/>
              <a:buNone/>
            </a:pPr>
            <a:r>
              <a:rPr lang="en-GB" altLang="en-US" sz="1600" b="1">
                <a:solidFill>
                  <a:srgbClr val="008080"/>
                </a:solidFill>
                <a:latin typeface="Courier New" panose="02070309020205020404" pitchFamily="49" charset="0"/>
              </a:rPr>
              <a:t>        // Step 2b: Bake cookies (second batch).</a:t>
            </a:r>
          </a:p>
          <a:p>
            <a:pPr>
              <a:lnSpc>
                <a:spcPct val="60000"/>
              </a:lnSpc>
              <a:spcBef>
                <a:spcPts val="450"/>
              </a:spcBef>
              <a:buFontTx/>
              <a:buNone/>
            </a:pPr>
            <a:r>
              <a:rPr lang="en-GB" altLang="en-US" sz="1600" b="1">
                <a:solidFill>
                  <a:srgbClr val="800000"/>
                </a:solidFill>
                <a:latin typeface="Courier New" panose="02070309020205020404" pitchFamily="49" charset="0"/>
              </a:rPr>
              <a:t>        System.out.println("Set the oven temperature.");</a:t>
            </a:r>
          </a:p>
          <a:p>
            <a:pPr>
              <a:lnSpc>
                <a:spcPct val="60000"/>
              </a:lnSpc>
              <a:spcBef>
                <a:spcPts val="450"/>
              </a:spcBef>
              <a:buFontTx/>
              <a:buNone/>
            </a:pPr>
            <a:r>
              <a:rPr lang="en-GB" altLang="en-US" sz="1600" b="1">
                <a:solidFill>
                  <a:srgbClr val="800000"/>
                </a:solidFill>
                <a:latin typeface="Courier New" panose="02070309020205020404" pitchFamily="49" charset="0"/>
              </a:rPr>
              <a:t>        System.out.println("Set the timer.");</a:t>
            </a:r>
          </a:p>
          <a:p>
            <a:pPr>
              <a:lnSpc>
                <a:spcPct val="60000"/>
              </a:lnSpc>
              <a:spcBef>
                <a:spcPts val="450"/>
              </a:spcBef>
              <a:buFontTx/>
              <a:buNone/>
            </a:pPr>
            <a:r>
              <a:rPr lang="en-GB" altLang="en-US" sz="1600" b="1">
                <a:solidFill>
                  <a:srgbClr val="800000"/>
                </a:solidFill>
                <a:latin typeface="Courier New" panose="02070309020205020404" pitchFamily="49" charset="0"/>
              </a:rPr>
              <a:t>        System.out.println("Place a batch of cookies into the oven.");</a:t>
            </a:r>
          </a:p>
          <a:p>
            <a:pPr>
              <a:lnSpc>
                <a:spcPct val="60000"/>
              </a:lnSpc>
              <a:spcBef>
                <a:spcPts val="450"/>
              </a:spcBef>
              <a:buFontTx/>
              <a:buNone/>
            </a:pPr>
            <a:r>
              <a:rPr lang="en-GB" altLang="en-US" sz="1600" b="1">
                <a:solidFill>
                  <a:srgbClr val="800000"/>
                </a:solidFill>
                <a:latin typeface="Courier New" panose="02070309020205020404" pitchFamily="49" charset="0"/>
              </a:rPr>
              <a:t>        System.out.println("Allow the cookies to bake.");</a:t>
            </a:r>
          </a:p>
          <a:p>
            <a:pPr>
              <a:lnSpc>
                <a:spcPct val="60000"/>
              </a:lnSpc>
              <a:spcBef>
                <a:spcPts val="450"/>
              </a:spcBef>
              <a:buFontTx/>
              <a:buNone/>
            </a:pPr>
            <a:endParaRPr lang="en-GB" altLang="en-US" sz="800">
              <a:latin typeface="Courier New" panose="02070309020205020404" pitchFamily="49" charset="0"/>
            </a:endParaRPr>
          </a:p>
          <a:p>
            <a:pPr>
              <a:lnSpc>
                <a:spcPct val="60000"/>
              </a:lnSpc>
              <a:spcBef>
                <a:spcPts val="450"/>
              </a:spcBef>
              <a:buFontTx/>
              <a:buNone/>
            </a:pPr>
            <a:r>
              <a:rPr lang="en-GB" altLang="en-US" sz="1600" b="1">
                <a:solidFill>
                  <a:srgbClr val="008080"/>
                </a:solidFill>
                <a:latin typeface="Courier New" panose="02070309020205020404" pitchFamily="49" charset="0"/>
              </a:rPr>
              <a:t>        // Step 3: Decorate the cookies.</a:t>
            </a:r>
          </a:p>
          <a:p>
            <a:pPr>
              <a:lnSpc>
                <a:spcPct val="60000"/>
              </a:lnSpc>
              <a:spcBef>
                <a:spcPts val="450"/>
              </a:spcBef>
              <a:buFontTx/>
              <a:buNone/>
            </a:pPr>
            <a:r>
              <a:rPr lang="en-GB" altLang="en-US" sz="1600">
                <a:latin typeface="Courier New" panose="02070309020205020404" pitchFamily="49" charset="0"/>
              </a:rPr>
              <a:t>        System.out.println("Mix ingredients for frosting.");</a:t>
            </a:r>
          </a:p>
          <a:p>
            <a:pPr>
              <a:lnSpc>
                <a:spcPct val="60000"/>
              </a:lnSpc>
              <a:spcBef>
                <a:spcPts val="450"/>
              </a:spcBef>
              <a:buFontTx/>
              <a:buNone/>
            </a:pPr>
            <a:r>
              <a:rPr lang="en-GB" altLang="en-US" sz="1600">
                <a:latin typeface="Courier New" panose="02070309020205020404" pitchFamily="49" charset="0"/>
              </a:rPr>
              <a:t>        System.out.println("Spread frosting and sprinkles.");</a:t>
            </a:r>
          </a:p>
          <a:p>
            <a:pPr>
              <a:lnSpc>
                <a:spcPct val="60000"/>
              </a:lnSpc>
              <a:spcBef>
                <a:spcPts val="450"/>
              </a:spcBef>
              <a:buFontTx/>
              <a:buNone/>
            </a:pPr>
            <a:r>
              <a:rPr lang="en-GB" altLang="en-US" sz="1600">
                <a:latin typeface="Courier New" panose="02070309020205020404" pitchFamily="49" charset="0"/>
              </a:rPr>
              <a:t>    }</a:t>
            </a:r>
          </a:p>
          <a:p>
            <a:pPr>
              <a:lnSpc>
                <a:spcPct val="60000"/>
              </a:lnSpc>
              <a:spcBef>
                <a:spcPts val="450"/>
              </a:spcBef>
              <a:buFontTx/>
              <a:buNone/>
            </a:pPr>
            <a:r>
              <a:rPr lang="en-GB" altLang="en-US" sz="1600">
                <a:latin typeface="Courier New" panose="02070309020205020404" pitchFamily="49" charset="0"/>
              </a:rPr>
              <a:t>}</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A435416B-00E6-42A8-B6E3-8BBAC0DDF932}"/>
              </a:ext>
            </a:extLst>
          </p:cNvPr>
          <p:cNvSpPr>
            <a:spLocks noGrp="1" noChangeArrowheads="1"/>
          </p:cNvSpPr>
          <p:nvPr>
            <p:ph type="body" idx="1"/>
          </p:nvPr>
        </p:nvSpPr>
        <p:spPr>
          <a:xfrm>
            <a:off x="152400" y="1295400"/>
            <a:ext cx="8994775" cy="4706938"/>
          </a:xfr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39725" indent="-339725" algn="ctr" defTabSz="449263">
              <a:lnSpc>
                <a:spcPct val="90000"/>
              </a:lnSpc>
              <a:spcBef>
                <a:spcPts val="500"/>
              </a:spcBef>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i="1"/>
              <a:t>Gives your method a name so it can be executed</a:t>
            </a:r>
          </a:p>
          <a:p>
            <a:pPr marL="739775" lvl="1" indent="-282575" defTabSz="449263">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900" i="1"/>
          </a:p>
          <a:p>
            <a:pPr marL="339725" indent="-339725" defTabSz="449263">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Syntax:</a:t>
            </a:r>
            <a:br>
              <a:rPr lang="en-GB" altLang="en-US"/>
            </a:br>
            <a:br>
              <a:rPr lang="en-GB" altLang="en-US" sz="800"/>
            </a:br>
            <a:br>
              <a:rPr lang="en-GB" altLang="en-US" sz="800"/>
            </a:br>
            <a:r>
              <a:rPr lang="en-GB" altLang="en-US" sz="2200">
                <a:latin typeface="Courier New" panose="02070309020205020404" pitchFamily="49" charset="0"/>
              </a:rPr>
              <a:t>public static void </a:t>
            </a:r>
            <a:r>
              <a:rPr lang="en-GB" altLang="en-US" sz="2200" b="1"/>
              <a:t>name</a:t>
            </a:r>
            <a:r>
              <a:rPr lang="en-GB" altLang="en-US" sz="2200">
                <a:latin typeface="Courier New" panose="02070309020205020404" pitchFamily="49" charset="0"/>
              </a:rPr>
              <a:t>() {</a:t>
            </a:r>
            <a:br>
              <a:rPr lang="en-GB" altLang="en-US" sz="2200">
                <a:latin typeface="Courier New" panose="02070309020205020404" pitchFamily="49" charset="0"/>
              </a:rPr>
            </a:br>
            <a:r>
              <a:rPr lang="en-GB" altLang="en-US" sz="2200">
                <a:latin typeface="Courier New" panose="02070309020205020404" pitchFamily="49" charset="0"/>
              </a:rPr>
              <a:t>    </a:t>
            </a:r>
            <a:r>
              <a:rPr lang="en-GB" altLang="en-US" sz="2200" b="1"/>
              <a:t>statement</a:t>
            </a:r>
            <a:r>
              <a:rPr lang="en-GB" altLang="en-US" sz="2200">
                <a:latin typeface="Courier New" panose="02070309020205020404" pitchFamily="49" charset="0"/>
              </a:rPr>
              <a:t>;</a:t>
            </a:r>
            <a:br>
              <a:rPr lang="en-GB" altLang="en-US" sz="2200">
                <a:latin typeface="Courier New" panose="02070309020205020404" pitchFamily="49" charset="0"/>
              </a:rPr>
            </a:br>
            <a:r>
              <a:rPr lang="en-GB" altLang="en-US" sz="2200">
                <a:latin typeface="Courier New" panose="02070309020205020404" pitchFamily="49" charset="0"/>
              </a:rPr>
              <a:t>    </a:t>
            </a:r>
            <a:r>
              <a:rPr lang="en-GB" altLang="en-US" sz="2200" b="1"/>
              <a:t>statement</a:t>
            </a:r>
            <a:r>
              <a:rPr lang="en-GB" altLang="en-US" sz="2200">
                <a:latin typeface="Courier New" panose="02070309020205020404" pitchFamily="49" charset="0"/>
              </a:rPr>
              <a:t>;</a:t>
            </a:r>
            <a:br>
              <a:rPr lang="en-GB" altLang="en-US" sz="2200">
                <a:latin typeface="Courier New" panose="02070309020205020404" pitchFamily="49" charset="0"/>
              </a:rPr>
            </a:br>
            <a:r>
              <a:rPr lang="en-GB" altLang="en-US" sz="2200">
                <a:latin typeface="Courier New" panose="02070309020205020404" pitchFamily="49" charset="0"/>
              </a:rPr>
              <a:t>    </a:t>
            </a:r>
            <a:r>
              <a:rPr lang="en-GB" altLang="en-US" sz="2200"/>
              <a:t>...</a:t>
            </a:r>
            <a:br>
              <a:rPr lang="en-GB" altLang="en-US" sz="2200">
                <a:latin typeface="Courier New" panose="02070309020205020404" pitchFamily="49" charset="0"/>
              </a:rPr>
            </a:br>
            <a:r>
              <a:rPr lang="en-GB" altLang="en-US" sz="2200">
                <a:latin typeface="Courier New" panose="02070309020205020404" pitchFamily="49" charset="0"/>
              </a:rPr>
              <a:t>    </a:t>
            </a:r>
            <a:r>
              <a:rPr lang="en-GB" altLang="en-US" sz="2200" b="1"/>
              <a:t>statement</a:t>
            </a:r>
            <a:r>
              <a:rPr lang="en-GB" altLang="en-US" sz="2200">
                <a:latin typeface="Courier New" panose="02070309020205020404" pitchFamily="49" charset="0"/>
              </a:rPr>
              <a:t>;</a:t>
            </a:r>
            <a:br>
              <a:rPr lang="en-GB" altLang="en-US" sz="2200">
                <a:latin typeface="Courier New" panose="02070309020205020404" pitchFamily="49" charset="0"/>
              </a:rPr>
            </a:br>
            <a:r>
              <a:rPr lang="en-GB" altLang="en-US" sz="2200">
                <a:latin typeface="Courier New" panose="02070309020205020404" pitchFamily="49" charset="0"/>
              </a:rPr>
              <a:t>}</a:t>
            </a:r>
            <a:br>
              <a:rPr lang="en-GB" altLang="en-US" sz="2200">
                <a:latin typeface="Courier New" panose="02070309020205020404" pitchFamily="49" charset="0"/>
              </a:rPr>
            </a:br>
            <a:endParaRPr lang="en-GB" altLang="en-US" sz="2200">
              <a:solidFill>
                <a:srgbClr val="4D4D4D"/>
              </a:solidFill>
              <a:latin typeface="Courier New" panose="02070309020205020404" pitchFamily="49" charset="0"/>
            </a:endParaRPr>
          </a:p>
          <a:p>
            <a:pPr marL="339725" indent="-339725" defTabSz="449263">
              <a:spcBef>
                <a:spcPts val="1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Example:</a:t>
            </a:r>
            <a:br>
              <a:rPr lang="en-GB" altLang="en-US"/>
            </a:br>
            <a:br>
              <a:rPr lang="en-GB" altLang="en-US" sz="800"/>
            </a:br>
            <a:r>
              <a:rPr lang="en-GB" altLang="en-US" sz="2200">
                <a:latin typeface="Courier New" panose="02070309020205020404" pitchFamily="49" charset="0"/>
              </a:rPr>
              <a:t>public static void printWarning() {</a:t>
            </a:r>
            <a:br>
              <a:rPr lang="en-GB" altLang="en-US" sz="2200">
                <a:latin typeface="Courier New" panose="02070309020205020404" pitchFamily="49" charset="0"/>
              </a:rPr>
            </a:br>
            <a:r>
              <a:rPr lang="en-GB" altLang="en-US" sz="1900">
                <a:latin typeface="Courier New" panose="02070309020205020404" pitchFamily="49" charset="0"/>
              </a:rPr>
              <a:t>    System.out.println("This product causes cancer");</a:t>
            </a:r>
            <a:br>
              <a:rPr lang="en-GB" altLang="en-US" sz="1900">
                <a:latin typeface="Courier New" panose="02070309020205020404" pitchFamily="49" charset="0"/>
              </a:rPr>
            </a:br>
            <a:r>
              <a:rPr lang="en-GB" altLang="en-US" sz="1900">
                <a:latin typeface="Courier New" panose="02070309020205020404" pitchFamily="49" charset="0"/>
              </a:rPr>
              <a:t>    System.out.println("in lab rats and humans.");</a:t>
            </a:r>
            <a:br>
              <a:rPr lang="en-GB" altLang="en-US" sz="1900">
                <a:latin typeface="Courier New" panose="02070309020205020404" pitchFamily="49" charset="0"/>
              </a:rPr>
            </a:br>
            <a:r>
              <a:rPr lang="en-GB" altLang="en-US" sz="2200">
                <a:latin typeface="Courier New" panose="02070309020205020404" pitchFamily="49" charset="0"/>
              </a:rPr>
              <a:t>}</a:t>
            </a:r>
          </a:p>
        </p:txBody>
      </p:sp>
      <p:sp>
        <p:nvSpPr>
          <p:cNvPr id="336899" name="Rectangle 3">
            <a:extLst>
              <a:ext uri="{FF2B5EF4-FFF2-40B4-BE49-F238E27FC236}">
                <a16:creationId xmlns:a16="http://schemas.microsoft.com/office/drawing/2014/main" id="{FB2C7861-9375-42A9-9FD4-A1A363D0C109}"/>
              </a:ext>
            </a:extLst>
          </p:cNvPr>
          <p:cNvSpPr>
            <a:spLocks noGrp="1" noChangeArrowheads="1"/>
          </p:cNvSpPr>
          <p:nvPr>
            <p:ph type="title"/>
          </p:nvPr>
        </p:nvSpPr>
        <p:spPr/>
        <p:txBody>
          <a:bodyPr/>
          <a:lstStyle/>
          <a:p>
            <a:r>
              <a:rPr lang="en-GB" altLang="en-US"/>
              <a:t>Declaring a method</a:t>
            </a:r>
            <a:endParaRPr lang="en-US" alt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B7C6C-A35E-E8FC-2EC7-4EBC881CDBD0}"/>
              </a:ext>
            </a:extLst>
          </p:cNvPr>
          <p:cNvSpPr>
            <a:spLocks noGrp="1"/>
          </p:cNvSpPr>
          <p:nvPr>
            <p:ph type="title"/>
          </p:nvPr>
        </p:nvSpPr>
        <p:spPr>
          <a:xfrm>
            <a:off x="66914" y="1153571"/>
            <a:ext cx="2991625" cy="4461163"/>
          </a:xfrm>
        </p:spPr>
        <p:txBody>
          <a:bodyPr>
            <a:normAutofit/>
          </a:bodyPr>
          <a:lstStyle/>
          <a:p>
            <a:r>
              <a:rPr lang="en-US" sz="3200" dirty="0">
                <a:solidFill>
                  <a:srgbClr val="FFFFFF"/>
                </a:solidFill>
              </a:rPr>
              <a:t>Student Introductions</a:t>
            </a:r>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3145F4EB-7BFF-D4E6-D4A8-F9DE44D095F3}"/>
              </a:ext>
            </a:extLst>
          </p:cNvPr>
          <p:cNvPicPr>
            <a:picLocks noChangeAspect="1"/>
          </p:cNvPicPr>
          <p:nvPr/>
        </p:nvPicPr>
        <p:blipFill>
          <a:blip r:embed="rId3"/>
          <a:stretch>
            <a:fillRect/>
          </a:stretch>
        </p:blipFill>
        <p:spPr>
          <a:xfrm>
            <a:off x="6896098" y="4419600"/>
            <a:ext cx="2019301" cy="2243278"/>
          </a:xfrm>
          <a:prstGeom prst="rect">
            <a:avLst/>
          </a:prstGeom>
        </p:spPr>
      </p:pic>
      <p:sp>
        <p:nvSpPr>
          <p:cNvPr id="3" name="Content Placeholder 2">
            <a:extLst>
              <a:ext uri="{FF2B5EF4-FFF2-40B4-BE49-F238E27FC236}">
                <a16:creationId xmlns:a16="http://schemas.microsoft.com/office/drawing/2014/main" id="{DC4FA1EA-9A1E-43EE-66B5-A04A6CAD398D}"/>
              </a:ext>
            </a:extLst>
          </p:cNvPr>
          <p:cNvSpPr>
            <a:spLocks noGrp="1"/>
          </p:cNvSpPr>
          <p:nvPr>
            <p:ph idx="1"/>
          </p:nvPr>
        </p:nvSpPr>
        <p:spPr>
          <a:xfrm>
            <a:off x="3335480" y="591344"/>
            <a:ext cx="5656119" cy="5585619"/>
          </a:xfrm>
        </p:spPr>
        <p:txBody>
          <a:bodyPr anchor="ctr">
            <a:normAutofit/>
          </a:bodyPr>
          <a:lstStyle/>
          <a:p>
            <a:r>
              <a:rPr lang="en-US" dirty="0"/>
              <a:t>Your name</a:t>
            </a:r>
          </a:p>
          <a:p>
            <a:r>
              <a:rPr lang="en-US" dirty="0"/>
              <a:t>Which semester are you currently in?</a:t>
            </a:r>
          </a:p>
          <a:p>
            <a:r>
              <a:rPr lang="en-US" dirty="0"/>
              <a:t>Do you have any previous experience with Java programming?</a:t>
            </a:r>
          </a:p>
          <a:p>
            <a:r>
              <a:rPr lang="en-US" dirty="0"/>
              <a:t>What are you looking forward to this semester?</a:t>
            </a:r>
          </a:p>
        </p:txBody>
      </p:sp>
    </p:spTree>
    <p:extLst>
      <p:ext uri="{BB962C8B-B14F-4D97-AF65-F5344CB8AC3E}">
        <p14:creationId xmlns:p14="http://schemas.microsoft.com/office/powerpoint/2010/main" val="35039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8A40AD45-6A60-48FF-8300-E47F3895B5FB}"/>
              </a:ext>
            </a:extLst>
          </p:cNvPr>
          <p:cNvSpPr>
            <a:spLocks noGrp="1" noChangeArrowheads="1"/>
          </p:cNvSpPr>
          <p:nvPr>
            <p:ph type="title"/>
          </p:nvPr>
        </p:nvSpPr>
        <p:spPr/>
        <p:txBody>
          <a:bodyPr/>
          <a:lstStyle/>
          <a:p>
            <a:r>
              <a:rPr lang="en-GB" altLang="en-US"/>
              <a:t>Calling a method</a:t>
            </a:r>
            <a:endParaRPr lang="en-US" altLang="en-US"/>
          </a:p>
        </p:txBody>
      </p:sp>
      <p:sp>
        <p:nvSpPr>
          <p:cNvPr id="338947" name="Rectangle 3">
            <a:extLst>
              <a:ext uri="{FF2B5EF4-FFF2-40B4-BE49-F238E27FC236}">
                <a16:creationId xmlns:a16="http://schemas.microsoft.com/office/drawing/2014/main" id="{63119761-22B2-4164-A41C-8E53EE8C84E6}"/>
              </a:ext>
            </a:extLst>
          </p:cNvPr>
          <p:cNvSpPr>
            <a:spLocks noGrp="1" noChangeArrowheads="1"/>
          </p:cNvSpPr>
          <p:nvPr>
            <p:ph type="body" idx="1"/>
          </p:nvPr>
        </p:nvSpPr>
        <p:spPr/>
        <p:txBody>
          <a:bodyPr/>
          <a:lstStyle/>
          <a:p>
            <a:pPr algn="ctr">
              <a:lnSpc>
                <a:spcPct val="110000"/>
              </a:lnSpc>
              <a:spcBef>
                <a:spcPts val="450"/>
              </a:spcBef>
              <a:buFontTx/>
              <a:buNone/>
            </a:pPr>
            <a:r>
              <a:rPr lang="en-GB" altLang="en-US" i="1"/>
              <a:t>Executes the method's code</a:t>
            </a:r>
          </a:p>
          <a:p>
            <a:pPr lvl="1">
              <a:lnSpc>
                <a:spcPct val="110000"/>
              </a:lnSpc>
              <a:spcBef>
                <a:spcPts val="450"/>
              </a:spcBef>
            </a:pPr>
            <a:endParaRPr lang="en-GB" altLang="en-US" sz="900" i="1"/>
          </a:p>
          <a:p>
            <a:pPr>
              <a:lnSpc>
                <a:spcPct val="80000"/>
              </a:lnSpc>
              <a:spcBef>
                <a:spcPts val="450"/>
              </a:spcBef>
            </a:pPr>
            <a:r>
              <a:rPr lang="en-GB" altLang="en-US"/>
              <a:t>Syntax:</a:t>
            </a:r>
            <a:endParaRPr lang="en-GB" altLang="en-US" sz="1300"/>
          </a:p>
          <a:p>
            <a:pPr lvl="1">
              <a:lnSpc>
                <a:spcPct val="80000"/>
              </a:lnSpc>
              <a:spcBef>
                <a:spcPts val="450"/>
              </a:spcBef>
              <a:buFontTx/>
              <a:buNone/>
            </a:pPr>
            <a:endParaRPr lang="en-GB" altLang="en-US" sz="900" b="1" i="1"/>
          </a:p>
          <a:p>
            <a:pPr lvl="1">
              <a:lnSpc>
                <a:spcPct val="80000"/>
              </a:lnSpc>
              <a:spcBef>
                <a:spcPts val="450"/>
              </a:spcBef>
              <a:buFontTx/>
              <a:buNone/>
            </a:pPr>
            <a:r>
              <a:rPr lang="en-GB" altLang="en-US" b="1"/>
              <a:t>	name</a:t>
            </a:r>
            <a:r>
              <a:rPr lang="en-GB" altLang="en-US">
                <a:latin typeface="Courier New" panose="02070309020205020404" pitchFamily="49" charset="0"/>
              </a:rPr>
              <a:t>();</a:t>
            </a:r>
          </a:p>
          <a:p>
            <a:pPr lvl="1">
              <a:lnSpc>
                <a:spcPct val="110000"/>
              </a:lnSpc>
              <a:spcBef>
                <a:spcPts val="450"/>
              </a:spcBef>
            </a:pPr>
            <a:endParaRPr lang="en-GB" altLang="en-US" sz="900"/>
          </a:p>
          <a:p>
            <a:pPr lvl="1">
              <a:lnSpc>
                <a:spcPct val="110000"/>
              </a:lnSpc>
              <a:spcBef>
                <a:spcPts val="450"/>
              </a:spcBef>
            </a:pPr>
            <a:r>
              <a:rPr lang="en-GB" altLang="en-US"/>
              <a:t>You can call the same method many times if you like.</a:t>
            </a:r>
          </a:p>
          <a:p>
            <a:pPr lvl="1">
              <a:lnSpc>
                <a:spcPct val="110000"/>
              </a:lnSpc>
              <a:spcBef>
                <a:spcPts val="450"/>
              </a:spcBef>
            </a:pPr>
            <a:endParaRPr lang="en-GB" altLang="en-US">
              <a:solidFill>
                <a:srgbClr val="4D4D4D"/>
              </a:solidFill>
              <a:latin typeface="Courier New" panose="02070309020205020404" pitchFamily="49" charset="0"/>
            </a:endParaRPr>
          </a:p>
          <a:p>
            <a:pPr>
              <a:lnSpc>
                <a:spcPct val="80000"/>
              </a:lnSpc>
              <a:spcBef>
                <a:spcPts val="450"/>
              </a:spcBef>
            </a:pPr>
            <a:r>
              <a:rPr lang="en-GB" altLang="en-US"/>
              <a:t>Example:</a:t>
            </a:r>
            <a:endParaRPr lang="en-GB" altLang="en-US" sz="1100">
              <a:latin typeface="Courier New" panose="02070309020205020404" pitchFamily="49" charset="0"/>
            </a:endParaRPr>
          </a:p>
          <a:p>
            <a:pPr lvl="1">
              <a:lnSpc>
                <a:spcPct val="80000"/>
              </a:lnSpc>
              <a:spcBef>
                <a:spcPts val="450"/>
              </a:spcBef>
              <a:buFontTx/>
              <a:buNone/>
            </a:pPr>
            <a:endParaRPr lang="en-GB" altLang="en-US" sz="900">
              <a:latin typeface="Courier New" panose="02070309020205020404" pitchFamily="49" charset="0"/>
            </a:endParaRPr>
          </a:p>
          <a:p>
            <a:pPr lvl="1">
              <a:lnSpc>
                <a:spcPct val="80000"/>
              </a:lnSpc>
              <a:spcBef>
                <a:spcPts val="450"/>
              </a:spcBef>
              <a:buFontTx/>
              <a:buNone/>
            </a:pPr>
            <a:r>
              <a:rPr lang="en-GB" altLang="en-US">
                <a:latin typeface="Courier New" panose="02070309020205020404" pitchFamily="49" charset="0"/>
              </a:rPr>
              <a:t>	printWarning();</a:t>
            </a:r>
          </a:p>
          <a:p>
            <a:pPr lvl="1">
              <a:lnSpc>
                <a:spcPct val="80000"/>
              </a:lnSpc>
              <a:spcBef>
                <a:spcPts val="450"/>
              </a:spcBef>
              <a:buFontTx/>
              <a:buNone/>
            </a:pPr>
            <a:endParaRPr lang="en-GB" altLang="en-US" sz="900" u="sng"/>
          </a:p>
          <a:p>
            <a:pPr lvl="1">
              <a:lnSpc>
                <a:spcPct val="140000"/>
              </a:lnSpc>
              <a:spcBef>
                <a:spcPts val="450"/>
              </a:spcBef>
            </a:pPr>
            <a:r>
              <a:rPr lang="en-GB" altLang="en-US"/>
              <a:t>Output:</a:t>
            </a:r>
          </a:p>
          <a:p>
            <a:pPr lvl="1">
              <a:lnSpc>
                <a:spcPct val="70000"/>
              </a:lnSpc>
              <a:spcBef>
                <a:spcPts val="450"/>
              </a:spcBef>
              <a:buFontTx/>
              <a:buNone/>
            </a:pPr>
            <a:endParaRPr lang="en-GB" altLang="en-US" sz="1000">
              <a:latin typeface="Courier New" panose="02070309020205020404" pitchFamily="49" charset="0"/>
            </a:endParaRPr>
          </a:p>
          <a:p>
            <a:pPr lvl="1">
              <a:lnSpc>
                <a:spcPct val="70000"/>
              </a:lnSpc>
              <a:spcBef>
                <a:spcPts val="450"/>
              </a:spcBef>
              <a:buFontTx/>
              <a:buNone/>
            </a:pPr>
            <a:r>
              <a:rPr lang="en-GB" altLang="en-US">
                <a:latin typeface="Courier New" panose="02070309020205020404" pitchFamily="49" charset="0"/>
              </a:rPr>
              <a:t>	This product causes cancer</a:t>
            </a:r>
          </a:p>
          <a:p>
            <a:pPr lvl="1">
              <a:lnSpc>
                <a:spcPct val="70000"/>
              </a:lnSpc>
              <a:spcBef>
                <a:spcPts val="450"/>
              </a:spcBef>
              <a:buFontTx/>
              <a:buNone/>
            </a:pPr>
            <a:r>
              <a:rPr lang="en-GB" altLang="en-US">
                <a:latin typeface="Courier New" panose="02070309020205020404" pitchFamily="49" charset="0"/>
              </a:rPr>
              <a:t>	in lab rats and humans.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6AAD76BB-F921-405F-9D5C-6BE0B286D971}"/>
              </a:ext>
            </a:extLst>
          </p:cNvPr>
          <p:cNvSpPr>
            <a:spLocks noGrp="1" noChangeArrowheads="1"/>
          </p:cNvSpPr>
          <p:nvPr>
            <p:ph type="title"/>
          </p:nvPr>
        </p:nvSpPr>
        <p:spPr/>
        <p:txBody>
          <a:bodyPr/>
          <a:lstStyle/>
          <a:p>
            <a:r>
              <a:rPr lang="en-US" altLang="en-US"/>
              <a:t>Program with static method</a:t>
            </a:r>
          </a:p>
        </p:txBody>
      </p:sp>
      <p:sp>
        <p:nvSpPr>
          <p:cNvPr id="339971" name="Rectangle 3">
            <a:extLst>
              <a:ext uri="{FF2B5EF4-FFF2-40B4-BE49-F238E27FC236}">
                <a16:creationId xmlns:a16="http://schemas.microsoft.com/office/drawing/2014/main" id="{2139B00F-49EA-4F87-9E07-4B183620F4BF}"/>
              </a:ext>
            </a:extLst>
          </p:cNvPr>
          <p:cNvSpPr>
            <a:spLocks noGrp="1" noChangeArrowheads="1"/>
          </p:cNvSpPr>
          <p:nvPr>
            <p:ph type="body" idx="1"/>
          </p:nvPr>
        </p:nvSpPr>
        <p:spPr/>
        <p:txBody>
          <a:bodyPr/>
          <a:lstStyle/>
          <a:p>
            <a:pPr>
              <a:lnSpc>
                <a:spcPct val="80000"/>
              </a:lnSpc>
              <a:spcBef>
                <a:spcPts val="450"/>
              </a:spcBef>
              <a:buFontTx/>
              <a:buNone/>
            </a:pPr>
            <a:r>
              <a:rPr lang="en-GB" altLang="en-US" sz="1600">
                <a:latin typeface="Courier New" panose="02070309020205020404" pitchFamily="49" charset="0"/>
              </a:rPr>
              <a:t>public class FreshPrince {</a:t>
            </a:r>
          </a:p>
          <a:p>
            <a:pPr>
              <a:lnSpc>
                <a:spcPct val="80000"/>
              </a:lnSpc>
              <a:spcBef>
                <a:spcPts val="450"/>
              </a:spcBef>
              <a:buFontTx/>
              <a:buNone/>
            </a:pPr>
            <a:r>
              <a:rPr lang="en-GB" altLang="en-US" sz="1600">
                <a:latin typeface="Courier New" panose="02070309020205020404" pitchFamily="49" charset="0"/>
              </a:rPr>
              <a:t>    public static void main(String[] args) {</a:t>
            </a:r>
          </a:p>
          <a:p>
            <a:pPr>
              <a:lnSpc>
                <a:spcPct val="80000"/>
              </a:lnSpc>
              <a:spcBef>
                <a:spcPts val="450"/>
              </a:spcBef>
              <a:buFontTx/>
              <a:buNone/>
            </a:pPr>
            <a:r>
              <a:rPr lang="en-GB" altLang="en-US" sz="1600" b="1">
                <a:latin typeface="Courier New" panose="02070309020205020404" pitchFamily="49" charset="0"/>
              </a:rPr>
              <a:t>        rap();                 </a:t>
            </a:r>
            <a:r>
              <a:rPr lang="en-GB" altLang="en-US" sz="1600" b="1">
                <a:solidFill>
                  <a:srgbClr val="008080"/>
                </a:solidFill>
                <a:latin typeface="Courier New" panose="02070309020205020404" pitchFamily="49" charset="0"/>
              </a:rPr>
              <a:t>// Calling (running) the rap method</a:t>
            </a:r>
          </a:p>
          <a:p>
            <a:pPr>
              <a:lnSpc>
                <a:spcPct val="80000"/>
              </a:lnSpc>
              <a:spcBef>
                <a:spcPts val="450"/>
              </a:spcBef>
              <a:buFontTx/>
              <a:buNone/>
            </a:pPr>
            <a:r>
              <a:rPr lang="en-GB" altLang="en-US" sz="1600">
                <a:latin typeface="Courier New" panose="02070309020205020404" pitchFamily="49" charset="0"/>
              </a:rPr>
              <a:t>        System.out.println();</a:t>
            </a:r>
          </a:p>
          <a:p>
            <a:pPr>
              <a:lnSpc>
                <a:spcPct val="80000"/>
              </a:lnSpc>
              <a:spcBef>
                <a:spcPts val="450"/>
              </a:spcBef>
              <a:buFontTx/>
              <a:buNone/>
            </a:pPr>
            <a:r>
              <a:rPr lang="en-GB" altLang="en-US" sz="1600" b="1">
                <a:latin typeface="Courier New" panose="02070309020205020404" pitchFamily="49" charset="0"/>
              </a:rPr>
              <a:t>        rap();                 </a:t>
            </a:r>
            <a:r>
              <a:rPr lang="en-GB" altLang="en-US" sz="1600" b="1">
                <a:solidFill>
                  <a:srgbClr val="008080"/>
                </a:solidFill>
                <a:latin typeface="Courier New" panose="02070309020205020404" pitchFamily="49" charset="0"/>
              </a:rPr>
              <a:t>// Calling the rap method again</a:t>
            </a:r>
          </a:p>
          <a:p>
            <a:pPr>
              <a:lnSpc>
                <a:spcPct val="80000"/>
              </a:lnSpc>
              <a:spcBef>
                <a:spcPts val="450"/>
              </a:spcBef>
              <a:buFontTx/>
              <a:buNone/>
            </a:pPr>
            <a:r>
              <a:rPr lang="en-GB" altLang="en-US" sz="1600">
                <a:latin typeface="Courier New" panose="02070309020205020404" pitchFamily="49" charset="0"/>
              </a:rPr>
              <a:t>    }</a:t>
            </a:r>
          </a:p>
          <a:p>
            <a:pPr>
              <a:lnSpc>
                <a:spcPct val="80000"/>
              </a:lnSpc>
              <a:spcBef>
                <a:spcPts val="450"/>
              </a:spcBef>
              <a:buFontTx/>
              <a:buNone/>
            </a:pPr>
            <a:endParaRPr lang="en-GB" altLang="en-US" sz="800" b="1">
              <a:latin typeface="Courier New" panose="02070309020205020404" pitchFamily="49" charset="0"/>
            </a:endParaRPr>
          </a:p>
          <a:p>
            <a:pPr>
              <a:lnSpc>
                <a:spcPct val="80000"/>
              </a:lnSpc>
              <a:spcBef>
                <a:spcPts val="450"/>
              </a:spcBef>
              <a:buFontTx/>
              <a:buNone/>
            </a:pPr>
            <a:r>
              <a:rPr lang="en-GB" altLang="en-US" sz="1600" b="1">
                <a:solidFill>
                  <a:srgbClr val="008080"/>
                </a:solidFill>
                <a:latin typeface="Courier New" panose="02070309020205020404" pitchFamily="49" charset="0"/>
              </a:rPr>
              <a:t>    // This method prints the lyrics to my favorite song.</a:t>
            </a:r>
          </a:p>
          <a:p>
            <a:pPr>
              <a:lnSpc>
                <a:spcPct val="80000"/>
              </a:lnSpc>
              <a:spcBef>
                <a:spcPts val="450"/>
              </a:spcBef>
              <a:buFontTx/>
              <a:buNone/>
            </a:pPr>
            <a:r>
              <a:rPr lang="en-GB" altLang="en-US" sz="1600" b="1">
                <a:latin typeface="Courier New" panose="02070309020205020404" pitchFamily="49" charset="0"/>
              </a:rPr>
              <a:t>    public static void rap() {</a:t>
            </a:r>
          </a:p>
          <a:p>
            <a:pPr>
              <a:lnSpc>
                <a:spcPct val="80000"/>
              </a:lnSpc>
              <a:spcBef>
                <a:spcPts val="450"/>
              </a:spcBef>
              <a:buFontTx/>
              <a:buNone/>
            </a:pPr>
            <a:r>
              <a:rPr lang="en-GB" altLang="en-US" sz="1600">
                <a:latin typeface="Courier New" panose="02070309020205020404" pitchFamily="49" charset="0"/>
              </a:rPr>
              <a:t>        System.out.println("Now this is the story all about how");</a:t>
            </a:r>
          </a:p>
          <a:p>
            <a:pPr>
              <a:lnSpc>
                <a:spcPct val="80000"/>
              </a:lnSpc>
              <a:spcBef>
                <a:spcPts val="450"/>
              </a:spcBef>
              <a:buFontTx/>
              <a:buNone/>
            </a:pPr>
            <a:r>
              <a:rPr lang="en-GB" altLang="en-US" sz="1600">
                <a:latin typeface="Courier New" panose="02070309020205020404" pitchFamily="49" charset="0"/>
              </a:rPr>
              <a:t>        System.out.println("My life got flipped turned upside-down");</a:t>
            </a:r>
          </a:p>
          <a:p>
            <a:pPr>
              <a:lnSpc>
                <a:spcPct val="80000"/>
              </a:lnSpc>
              <a:spcBef>
                <a:spcPts val="450"/>
              </a:spcBef>
              <a:buFontTx/>
              <a:buNone/>
            </a:pPr>
            <a:r>
              <a:rPr lang="en-GB" altLang="en-US" sz="1600" b="1">
                <a:latin typeface="Courier New" panose="02070309020205020404" pitchFamily="49" charset="0"/>
              </a:rPr>
              <a:t>    }</a:t>
            </a:r>
          </a:p>
          <a:p>
            <a:pPr>
              <a:lnSpc>
                <a:spcPct val="80000"/>
              </a:lnSpc>
              <a:spcBef>
                <a:spcPts val="450"/>
              </a:spcBef>
              <a:buFontTx/>
              <a:buNone/>
            </a:pPr>
            <a:r>
              <a:rPr lang="en-GB" altLang="en-US" sz="1600">
                <a:latin typeface="Courier New" panose="02070309020205020404" pitchFamily="49" charset="0"/>
              </a:rPr>
              <a:t>}</a:t>
            </a:r>
          </a:p>
          <a:p>
            <a:pPr>
              <a:lnSpc>
                <a:spcPct val="80000"/>
              </a:lnSpc>
              <a:spcBef>
                <a:spcPts val="450"/>
              </a:spcBef>
              <a:buFontTx/>
              <a:buNone/>
            </a:pPr>
            <a:endParaRPr lang="en-GB" altLang="en-US" sz="1600">
              <a:latin typeface="Courier New" panose="02070309020205020404" pitchFamily="49" charset="0"/>
            </a:endParaRPr>
          </a:p>
          <a:p>
            <a:pPr>
              <a:lnSpc>
                <a:spcPct val="80000"/>
              </a:lnSpc>
              <a:spcBef>
                <a:spcPts val="500"/>
              </a:spcBef>
              <a:buFontTx/>
              <a:buNone/>
            </a:pPr>
            <a:r>
              <a:rPr lang="en-GB" altLang="en-US" sz="1800"/>
              <a:t>Output:</a:t>
            </a:r>
          </a:p>
          <a:p>
            <a:pPr>
              <a:lnSpc>
                <a:spcPct val="80000"/>
              </a:lnSpc>
              <a:spcBef>
                <a:spcPts val="150"/>
              </a:spcBef>
              <a:buFontTx/>
              <a:buNone/>
            </a:pPr>
            <a:endParaRPr lang="en-GB" altLang="en-US" sz="300">
              <a:latin typeface="Courier New" panose="02070309020205020404" pitchFamily="49" charset="0"/>
            </a:endParaRPr>
          </a:p>
          <a:p>
            <a:pPr>
              <a:lnSpc>
                <a:spcPct val="80000"/>
              </a:lnSpc>
              <a:spcBef>
                <a:spcPts val="450"/>
              </a:spcBef>
              <a:buFontTx/>
              <a:buNone/>
            </a:pPr>
            <a:r>
              <a:rPr lang="en-GB" altLang="en-US" sz="1600">
                <a:latin typeface="Courier New" panose="02070309020205020404" pitchFamily="49" charset="0"/>
              </a:rPr>
              <a:t>Now this is the story all about how</a:t>
            </a:r>
          </a:p>
          <a:p>
            <a:pPr>
              <a:lnSpc>
                <a:spcPct val="80000"/>
              </a:lnSpc>
              <a:spcBef>
                <a:spcPts val="450"/>
              </a:spcBef>
              <a:buFontTx/>
              <a:buNone/>
            </a:pPr>
            <a:r>
              <a:rPr lang="en-GB" altLang="en-US" sz="1600">
                <a:latin typeface="Courier New" panose="02070309020205020404" pitchFamily="49" charset="0"/>
              </a:rPr>
              <a:t>My life got flipped turned upside-down</a:t>
            </a:r>
          </a:p>
          <a:p>
            <a:pPr>
              <a:lnSpc>
                <a:spcPct val="80000"/>
              </a:lnSpc>
              <a:spcBef>
                <a:spcPts val="450"/>
              </a:spcBef>
              <a:buFontTx/>
              <a:buNone/>
            </a:pPr>
            <a:endParaRPr lang="en-GB" altLang="en-US" sz="1600">
              <a:latin typeface="Courier New" panose="02070309020205020404" pitchFamily="49" charset="0"/>
            </a:endParaRPr>
          </a:p>
          <a:p>
            <a:pPr>
              <a:lnSpc>
                <a:spcPct val="80000"/>
              </a:lnSpc>
              <a:spcBef>
                <a:spcPts val="450"/>
              </a:spcBef>
              <a:buFontTx/>
              <a:buNone/>
            </a:pPr>
            <a:r>
              <a:rPr lang="en-GB" altLang="en-US" sz="1600">
                <a:latin typeface="Courier New" panose="02070309020205020404" pitchFamily="49" charset="0"/>
              </a:rPr>
              <a:t>Now this is the story all about how</a:t>
            </a:r>
          </a:p>
          <a:p>
            <a:pPr>
              <a:lnSpc>
                <a:spcPct val="80000"/>
              </a:lnSpc>
              <a:spcBef>
                <a:spcPts val="450"/>
              </a:spcBef>
              <a:buFontTx/>
              <a:buNone/>
            </a:pPr>
            <a:r>
              <a:rPr lang="en-GB" altLang="en-US" sz="1600">
                <a:latin typeface="Courier New" panose="02070309020205020404" pitchFamily="49" charset="0"/>
              </a:rPr>
              <a:t>My life got flipped turned upside-down</a:t>
            </a:r>
            <a:endParaRPr lang="en-US" altLang="en-US" sz="1600">
              <a:latin typeface="Courier New" panose="02070309020205020404" pitchFamily="49"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7E2ECCE9-0EF4-42F2-9348-55D1D527F580}"/>
              </a:ext>
            </a:extLst>
          </p:cNvPr>
          <p:cNvSpPr>
            <a:spLocks noGrp="1" noChangeArrowheads="1"/>
          </p:cNvSpPr>
          <p:nvPr>
            <p:ph type="title"/>
          </p:nvPr>
        </p:nvSpPr>
        <p:spPr/>
        <p:txBody>
          <a:bodyPr/>
          <a:lstStyle/>
          <a:p>
            <a:r>
              <a:rPr lang="en-GB" altLang="en-US"/>
              <a:t>Final cookie program</a:t>
            </a:r>
            <a:endParaRPr lang="en-US" altLang="en-US"/>
          </a:p>
        </p:txBody>
      </p:sp>
      <p:sp>
        <p:nvSpPr>
          <p:cNvPr id="340995" name="Rectangle 3">
            <a:extLst>
              <a:ext uri="{FF2B5EF4-FFF2-40B4-BE49-F238E27FC236}">
                <a16:creationId xmlns:a16="http://schemas.microsoft.com/office/drawing/2014/main" id="{6C4E6A4A-F6CD-4EAA-AB80-A19882D16630}"/>
              </a:ext>
            </a:extLst>
          </p:cNvPr>
          <p:cNvSpPr>
            <a:spLocks noGrp="1" noChangeArrowheads="1"/>
          </p:cNvSpPr>
          <p:nvPr>
            <p:ph type="body" idx="1"/>
          </p:nvPr>
        </p:nvSpPr>
        <p:spPr/>
        <p:txBody>
          <a:bodyPr/>
          <a:lstStyle/>
          <a:p>
            <a:pPr>
              <a:lnSpc>
                <a:spcPct val="45000"/>
              </a:lnSpc>
              <a:spcBef>
                <a:spcPts val="500"/>
              </a:spcBef>
              <a:buFontTx/>
              <a:buNone/>
            </a:pPr>
            <a:r>
              <a:rPr lang="en-GB" altLang="en-US" sz="1600" b="1">
                <a:solidFill>
                  <a:srgbClr val="008080"/>
                </a:solidFill>
                <a:latin typeface="Courier New" panose="02070309020205020404" pitchFamily="49" charset="0"/>
              </a:rPr>
              <a:t>// This program displays a delicious recipe for baking cookies.</a:t>
            </a:r>
          </a:p>
          <a:p>
            <a:pPr>
              <a:lnSpc>
                <a:spcPct val="45000"/>
              </a:lnSpc>
              <a:spcBef>
                <a:spcPts val="500"/>
              </a:spcBef>
              <a:buFontTx/>
              <a:buNone/>
            </a:pPr>
            <a:r>
              <a:rPr lang="en-GB" altLang="en-US" sz="1600">
                <a:latin typeface="Courier New" panose="02070309020205020404" pitchFamily="49" charset="0"/>
              </a:rPr>
              <a:t>public class BakeCookies3 {</a:t>
            </a:r>
          </a:p>
          <a:p>
            <a:pPr>
              <a:lnSpc>
                <a:spcPct val="45000"/>
              </a:lnSpc>
              <a:spcBef>
                <a:spcPts val="500"/>
              </a:spcBef>
              <a:buFontTx/>
              <a:buNone/>
            </a:pPr>
            <a:r>
              <a:rPr lang="en-GB" altLang="en-US" sz="1600">
                <a:latin typeface="Courier New" panose="02070309020205020404" pitchFamily="49" charset="0"/>
              </a:rPr>
              <a:t>    public static void main(String[] args) {</a:t>
            </a:r>
          </a:p>
          <a:p>
            <a:pPr>
              <a:lnSpc>
                <a:spcPct val="45000"/>
              </a:lnSpc>
              <a:spcBef>
                <a:spcPts val="500"/>
              </a:spcBef>
              <a:buFontTx/>
              <a:buNone/>
            </a:pPr>
            <a:r>
              <a:rPr lang="en-GB" altLang="en-US" sz="1600" b="1">
                <a:latin typeface="Courier New" panose="02070309020205020404" pitchFamily="49" charset="0"/>
              </a:rPr>
              <a:t>        makeBatter();</a:t>
            </a:r>
          </a:p>
          <a:p>
            <a:pPr>
              <a:lnSpc>
                <a:spcPct val="45000"/>
              </a:lnSpc>
              <a:spcBef>
                <a:spcPts val="500"/>
              </a:spcBef>
              <a:buFontTx/>
              <a:buNone/>
            </a:pPr>
            <a:r>
              <a:rPr lang="en-GB" altLang="en-US" sz="1600" b="1">
                <a:latin typeface="Courier New" panose="02070309020205020404" pitchFamily="49" charset="0"/>
              </a:rPr>
              <a:t>        bake();       </a:t>
            </a:r>
            <a:r>
              <a:rPr lang="en-GB" altLang="en-US" sz="1600" b="1">
                <a:solidFill>
                  <a:srgbClr val="008080"/>
                </a:solidFill>
                <a:latin typeface="Courier New" panose="02070309020205020404" pitchFamily="49" charset="0"/>
              </a:rPr>
              <a:t>// 1st batch</a:t>
            </a:r>
          </a:p>
          <a:p>
            <a:pPr>
              <a:lnSpc>
                <a:spcPct val="45000"/>
              </a:lnSpc>
              <a:spcBef>
                <a:spcPts val="500"/>
              </a:spcBef>
              <a:buFontTx/>
              <a:buNone/>
            </a:pPr>
            <a:r>
              <a:rPr lang="en-GB" altLang="en-US" sz="1600" b="1">
                <a:latin typeface="Courier New" panose="02070309020205020404" pitchFamily="49" charset="0"/>
              </a:rPr>
              <a:t>        bake();       </a:t>
            </a:r>
            <a:r>
              <a:rPr lang="en-GB" altLang="en-US" sz="1600" b="1">
                <a:solidFill>
                  <a:srgbClr val="008080"/>
                </a:solidFill>
                <a:latin typeface="Courier New" panose="02070309020205020404" pitchFamily="49" charset="0"/>
              </a:rPr>
              <a:t>// 2nd batch</a:t>
            </a:r>
          </a:p>
          <a:p>
            <a:pPr>
              <a:lnSpc>
                <a:spcPct val="45000"/>
              </a:lnSpc>
              <a:spcBef>
                <a:spcPts val="500"/>
              </a:spcBef>
              <a:buFontTx/>
              <a:buNone/>
            </a:pPr>
            <a:r>
              <a:rPr lang="en-GB" altLang="en-US" sz="1600" b="1">
                <a:latin typeface="Courier New" panose="02070309020205020404" pitchFamily="49" charset="0"/>
              </a:rPr>
              <a:t>        decorate();</a:t>
            </a:r>
          </a:p>
          <a:p>
            <a:pPr>
              <a:lnSpc>
                <a:spcPct val="45000"/>
              </a:lnSpc>
              <a:spcBef>
                <a:spcPts val="500"/>
              </a:spcBef>
              <a:buFontTx/>
              <a:buNone/>
            </a:pPr>
            <a:r>
              <a:rPr lang="en-GB" altLang="en-US" sz="1600">
                <a:latin typeface="Courier New" panose="02070309020205020404" pitchFamily="49" charset="0"/>
              </a:rPr>
              <a:t>    }</a:t>
            </a:r>
          </a:p>
          <a:p>
            <a:pPr>
              <a:lnSpc>
                <a:spcPct val="45000"/>
              </a:lnSpc>
              <a:spcBef>
                <a:spcPts val="500"/>
              </a:spcBef>
              <a:buFontTx/>
              <a:buNone/>
            </a:pPr>
            <a:r>
              <a:rPr lang="en-GB" altLang="en-US" sz="900">
                <a:latin typeface="Courier New" panose="02070309020205020404" pitchFamily="49" charset="0"/>
              </a:rPr>
              <a:t>     </a:t>
            </a:r>
          </a:p>
          <a:p>
            <a:pPr>
              <a:lnSpc>
                <a:spcPct val="45000"/>
              </a:lnSpc>
              <a:spcBef>
                <a:spcPts val="500"/>
              </a:spcBef>
              <a:buFontTx/>
              <a:buNone/>
            </a:pPr>
            <a:r>
              <a:rPr lang="en-GB" altLang="en-US" sz="1600" b="1">
                <a:solidFill>
                  <a:srgbClr val="008080"/>
                </a:solidFill>
                <a:latin typeface="Courier New" panose="02070309020205020404" pitchFamily="49" charset="0"/>
              </a:rPr>
              <a:t>    // Step 1: Make the cake batter.</a:t>
            </a:r>
          </a:p>
          <a:p>
            <a:pPr>
              <a:lnSpc>
                <a:spcPct val="45000"/>
              </a:lnSpc>
              <a:spcBef>
                <a:spcPts val="500"/>
              </a:spcBef>
              <a:buFontTx/>
              <a:buNone/>
            </a:pPr>
            <a:r>
              <a:rPr lang="en-GB" altLang="en-US" sz="1600" b="1">
                <a:latin typeface="Courier New" panose="02070309020205020404" pitchFamily="49" charset="0"/>
              </a:rPr>
              <a:t>    public static void makeBatter() {</a:t>
            </a:r>
          </a:p>
          <a:p>
            <a:pPr>
              <a:lnSpc>
                <a:spcPct val="45000"/>
              </a:lnSpc>
              <a:spcBef>
                <a:spcPts val="500"/>
              </a:spcBef>
              <a:buFontTx/>
              <a:buNone/>
            </a:pPr>
            <a:r>
              <a:rPr lang="en-GB" altLang="en-US" sz="1600">
                <a:latin typeface="Courier New" panose="02070309020205020404" pitchFamily="49" charset="0"/>
              </a:rPr>
              <a:t>        System.out.println("Mix the dry ingredients.");</a:t>
            </a:r>
          </a:p>
          <a:p>
            <a:pPr>
              <a:lnSpc>
                <a:spcPct val="45000"/>
              </a:lnSpc>
              <a:spcBef>
                <a:spcPts val="500"/>
              </a:spcBef>
              <a:buFontTx/>
              <a:buNone/>
            </a:pPr>
            <a:r>
              <a:rPr lang="en-GB" altLang="en-US" sz="1600">
                <a:latin typeface="Courier New" panose="02070309020205020404" pitchFamily="49" charset="0"/>
              </a:rPr>
              <a:t>        System.out.println("Cream the butter and sugar.");</a:t>
            </a:r>
          </a:p>
          <a:p>
            <a:pPr>
              <a:lnSpc>
                <a:spcPct val="45000"/>
              </a:lnSpc>
              <a:spcBef>
                <a:spcPts val="500"/>
              </a:spcBef>
              <a:buFontTx/>
              <a:buNone/>
            </a:pPr>
            <a:r>
              <a:rPr lang="en-GB" altLang="en-US" sz="1600">
                <a:latin typeface="Courier New" panose="02070309020205020404" pitchFamily="49" charset="0"/>
              </a:rPr>
              <a:t>        System.out.println("Beat in the eggs.");</a:t>
            </a:r>
          </a:p>
          <a:p>
            <a:pPr>
              <a:lnSpc>
                <a:spcPct val="45000"/>
              </a:lnSpc>
              <a:spcBef>
                <a:spcPts val="500"/>
              </a:spcBef>
              <a:buFontTx/>
              <a:buNone/>
            </a:pPr>
            <a:r>
              <a:rPr lang="en-GB" altLang="en-US" sz="1600">
                <a:latin typeface="Courier New" panose="02070309020205020404" pitchFamily="49" charset="0"/>
              </a:rPr>
              <a:t>        System.out.println("Stir in the dry ingredients.");</a:t>
            </a:r>
          </a:p>
          <a:p>
            <a:pPr>
              <a:lnSpc>
                <a:spcPct val="45000"/>
              </a:lnSpc>
              <a:spcBef>
                <a:spcPts val="500"/>
              </a:spcBef>
              <a:buFontTx/>
              <a:buNone/>
            </a:pPr>
            <a:r>
              <a:rPr lang="en-GB" altLang="en-US" sz="1600" b="1">
                <a:latin typeface="Courier New" panose="02070309020205020404" pitchFamily="49" charset="0"/>
              </a:rPr>
              <a:t>    }</a:t>
            </a:r>
          </a:p>
          <a:p>
            <a:pPr>
              <a:lnSpc>
                <a:spcPct val="45000"/>
              </a:lnSpc>
              <a:spcBef>
                <a:spcPts val="500"/>
              </a:spcBef>
              <a:buFontTx/>
              <a:buNone/>
            </a:pPr>
            <a:endParaRPr lang="en-GB" altLang="en-US" sz="900" b="1">
              <a:latin typeface="Courier New" panose="02070309020205020404" pitchFamily="49" charset="0"/>
            </a:endParaRPr>
          </a:p>
          <a:p>
            <a:pPr>
              <a:lnSpc>
                <a:spcPct val="45000"/>
              </a:lnSpc>
              <a:spcBef>
                <a:spcPts val="500"/>
              </a:spcBef>
              <a:buFontTx/>
              <a:buNone/>
            </a:pPr>
            <a:r>
              <a:rPr lang="en-GB" altLang="en-US" sz="1600" b="1">
                <a:solidFill>
                  <a:srgbClr val="008080"/>
                </a:solidFill>
                <a:latin typeface="Courier New" panose="02070309020205020404" pitchFamily="49" charset="0"/>
              </a:rPr>
              <a:t>    // Step 2: Bake a batch of cookies.</a:t>
            </a:r>
          </a:p>
          <a:p>
            <a:pPr>
              <a:lnSpc>
                <a:spcPct val="45000"/>
              </a:lnSpc>
              <a:spcBef>
                <a:spcPts val="500"/>
              </a:spcBef>
              <a:buFontTx/>
              <a:buNone/>
            </a:pPr>
            <a:r>
              <a:rPr lang="en-GB" altLang="en-US" sz="1600" b="1">
                <a:latin typeface="Courier New" panose="02070309020205020404" pitchFamily="49" charset="0"/>
              </a:rPr>
              <a:t>    public static void bake() {</a:t>
            </a:r>
          </a:p>
          <a:p>
            <a:pPr>
              <a:lnSpc>
                <a:spcPct val="45000"/>
              </a:lnSpc>
              <a:spcBef>
                <a:spcPts val="500"/>
              </a:spcBef>
              <a:buFontTx/>
              <a:buNone/>
            </a:pPr>
            <a:r>
              <a:rPr lang="en-GB" altLang="en-US" sz="1600">
                <a:latin typeface="Courier New" panose="02070309020205020404" pitchFamily="49" charset="0"/>
              </a:rPr>
              <a:t>        System.out.println("Set the oven temperature.");</a:t>
            </a:r>
          </a:p>
          <a:p>
            <a:pPr>
              <a:lnSpc>
                <a:spcPct val="45000"/>
              </a:lnSpc>
              <a:spcBef>
                <a:spcPts val="500"/>
              </a:spcBef>
              <a:buFontTx/>
              <a:buNone/>
            </a:pPr>
            <a:r>
              <a:rPr lang="en-GB" altLang="en-US" sz="1600">
                <a:latin typeface="Courier New" panose="02070309020205020404" pitchFamily="49" charset="0"/>
              </a:rPr>
              <a:t>        System.out.println("Set the timer.");</a:t>
            </a:r>
          </a:p>
          <a:p>
            <a:pPr>
              <a:lnSpc>
                <a:spcPct val="45000"/>
              </a:lnSpc>
              <a:spcBef>
                <a:spcPts val="500"/>
              </a:spcBef>
              <a:buFontTx/>
              <a:buNone/>
            </a:pPr>
            <a:r>
              <a:rPr lang="en-GB" altLang="en-US" sz="1600">
                <a:latin typeface="Courier New" panose="02070309020205020404" pitchFamily="49" charset="0"/>
              </a:rPr>
              <a:t>        System.out.println("Place a batch of cookies into the oven.");</a:t>
            </a:r>
          </a:p>
          <a:p>
            <a:pPr>
              <a:lnSpc>
                <a:spcPct val="45000"/>
              </a:lnSpc>
              <a:spcBef>
                <a:spcPts val="500"/>
              </a:spcBef>
              <a:buFontTx/>
              <a:buNone/>
            </a:pPr>
            <a:r>
              <a:rPr lang="en-GB" altLang="en-US" sz="1600">
                <a:latin typeface="Courier New" panose="02070309020205020404" pitchFamily="49" charset="0"/>
              </a:rPr>
              <a:t>        System.out.println("Allow the cookies to bake.");</a:t>
            </a:r>
          </a:p>
          <a:p>
            <a:pPr>
              <a:lnSpc>
                <a:spcPct val="45000"/>
              </a:lnSpc>
              <a:spcBef>
                <a:spcPts val="500"/>
              </a:spcBef>
              <a:buFontTx/>
              <a:buNone/>
            </a:pPr>
            <a:r>
              <a:rPr lang="en-GB" altLang="en-US" sz="1600" b="1">
                <a:latin typeface="Courier New" panose="02070309020205020404" pitchFamily="49" charset="0"/>
              </a:rPr>
              <a:t>    }</a:t>
            </a:r>
          </a:p>
          <a:p>
            <a:pPr>
              <a:lnSpc>
                <a:spcPct val="45000"/>
              </a:lnSpc>
              <a:spcBef>
                <a:spcPts val="500"/>
              </a:spcBef>
              <a:buFontTx/>
              <a:buNone/>
            </a:pPr>
            <a:r>
              <a:rPr lang="en-GB" altLang="en-US" sz="900">
                <a:latin typeface="Courier New" panose="02070309020205020404" pitchFamily="49" charset="0"/>
              </a:rPr>
              <a:t>    </a:t>
            </a:r>
          </a:p>
          <a:p>
            <a:pPr>
              <a:lnSpc>
                <a:spcPct val="45000"/>
              </a:lnSpc>
              <a:spcBef>
                <a:spcPts val="500"/>
              </a:spcBef>
              <a:buFontTx/>
              <a:buNone/>
            </a:pPr>
            <a:r>
              <a:rPr lang="en-GB" altLang="en-US" sz="1600" b="1">
                <a:solidFill>
                  <a:srgbClr val="008080"/>
                </a:solidFill>
                <a:latin typeface="Courier New" panose="02070309020205020404" pitchFamily="49" charset="0"/>
              </a:rPr>
              <a:t>    // Step 3: Decorate the cookies.</a:t>
            </a:r>
          </a:p>
          <a:p>
            <a:pPr>
              <a:lnSpc>
                <a:spcPct val="45000"/>
              </a:lnSpc>
              <a:spcBef>
                <a:spcPts val="500"/>
              </a:spcBef>
              <a:buFontTx/>
              <a:buNone/>
            </a:pPr>
            <a:r>
              <a:rPr lang="en-GB" altLang="en-US" sz="1600" b="1">
                <a:latin typeface="Courier New" panose="02070309020205020404" pitchFamily="49" charset="0"/>
              </a:rPr>
              <a:t>    public static void decorate() {</a:t>
            </a:r>
          </a:p>
          <a:p>
            <a:pPr>
              <a:lnSpc>
                <a:spcPct val="45000"/>
              </a:lnSpc>
              <a:spcBef>
                <a:spcPts val="500"/>
              </a:spcBef>
              <a:buFontTx/>
              <a:buNone/>
            </a:pPr>
            <a:r>
              <a:rPr lang="en-GB" altLang="en-US" sz="1600">
                <a:latin typeface="Courier New" panose="02070309020205020404" pitchFamily="49" charset="0"/>
              </a:rPr>
              <a:t>        System.out.println("Mix ingredients for frosting.");</a:t>
            </a:r>
          </a:p>
          <a:p>
            <a:pPr>
              <a:lnSpc>
                <a:spcPct val="45000"/>
              </a:lnSpc>
              <a:spcBef>
                <a:spcPts val="500"/>
              </a:spcBef>
              <a:buFontTx/>
              <a:buNone/>
            </a:pPr>
            <a:r>
              <a:rPr lang="en-GB" altLang="en-US" sz="1600">
                <a:latin typeface="Courier New" panose="02070309020205020404" pitchFamily="49" charset="0"/>
              </a:rPr>
              <a:t>        System.out.println("Spread frosting and sprinkles.");</a:t>
            </a:r>
          </a:p>
          <a:p>
            <a:pPr>
              <a:lnSpc>
                <a:spcPct val="45000"/>
              </a:lnSpc>
              <a:spcBef>
                <a:spcPts val="500"/>
              </a:spcBef>
              <a:buFontTx/>
              <a:buNone/>
            </a:pPr>
            <a:r>
              <a:rPr lang="en-GB" altLang="en-US" sz="1600" b="1">
                <a:latin typeface="Courier New" panose="02070309020205020404" pitchFamily="49" charset="0"/>
              </a:rPr>
              <a:t>    }</a:t>
            </a:r>
          </a:p>
          <a:p>
            <a:pPr>
              <a:lnSpc>
                <a:spcPct val="45000"/>
              </a:lnSpc>
              <a:spcBef>
                <a:spcPts val="500"/>
              </a:spcBef>
              <a:buFontTx/>
              <a:buNone/>
            </a:pPr>
            <a:r>
              <a:rPr lang="en-GB" altLang="en-US" sz="1600">
                <a:latin typeface="Courier New" panose="02070309020205020404" pitchFamily="49" charset="0"/>
              </a:rPr>
              <a:t>}</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3E72A307-96CF-408B-BF8B-EDCA4719E10E}"/>
              </a:ext>
            </a:extLst>
          </p:cNvPr>
          <p:cNvSpPr>
            <a:spLocks noGrp="1" noChangeArrowheads="1"/>
          </p:cNvSpPr>
          <p:nvPr>
            <p:ph type="title"/>
          </p:nvPr>
        </p:nvSpPr>
        <p:spPr/>
        <p:txBody>
          <a:bodyPr/>
          <a:lstStyle/>
          <a:p>
            <a:r>
              <a:rPr lang="en-GB" altLang="en-US"/>
              <a:t>Methods calling methods</a:t>
            </a:r>
            <a:endParaRPr lang="en-US" altLang="en-US"/>
          </a:p>
        </p:txBody>
      </p:sp>
      <p:sp>
        <p:nvSpPr>
          <p:cNvPr id="342019" name="Rectangle 3">
            <a:extLst>
              <a:ext uri="{FF2B5EF4-FFF2-40B4-BE49-F238E27FC236}">
                <a16:creationId xmlns:a16="http://schemas.microsoft.com/office/drawing/2014/main" id="{01C152D8-BD05-47A2-83BE-1DC148A59B1B}"/>
              </a:ext>
            </a:extLst>
          </p:cNvPr>
          <p:cNvSpPr>
            <a:spLocks noGrp="1" noChangeArrowheads="1"/>
          </p:cNvSpPr>
          <p:nvPr>
            <p:ph type="body" idx="1"/>
          </p:nvPr>
        </p:nvSpPr>
        <p:spPr/>
        <p:txBody>
          <a:bodyPr/>
          <a:lstStyle/>
          <a:p>
            <a:pPr lvl="1">
              <a:lnSpc>
                <a:spcPct val="65000"/>
              </a:lnSpc>
              <a:buFontTx/>
              <a:buNone/>
            </a:pPr>
            <a:r>
              <a:rPr lang="en-GB" altLang="en-US" sz="1800">
                <a:latin typeface="Courier New" panose="02070309020205020404" pitchFamily="49" charset="0"/>
              </a:rPr>
              <a:t>public class MethodsExample {</a:t>
            </a:r>
          </a:p>
          <a:p>
            <a:pPr lvl="1">
              <a:lnSpc>
                <a:spcPct val="65000"/>
              </a:lnSpc>
              <a:buFontTx/>
              <a:buNone/>
            </a:pPr>
            <a:r>
              <a:rPr lang="en-GB" altLang="en-US" sz="1800">
                <a:latin typeface="Courier New" panose="02070309020205020404" pitchFamily="49" charset="0"/>
              </a:rPr>
              <a:t>    public static void main(String[] args) {</a:t>
            </a:r>
          </a:p>
          <a:p>
            <a:pPr lvl="1">
              <a:lnSpc>
                <a:spcPct val="65000"/>
              </a:lnSpc>
              <a:buFontTx/>
              <a:buNone/>
            </a:pPr>
            <a:r>
              <a:rPr lang="en-GB" altLang="en-US" sz="1800">
                <a:latin typeface="Courier New" panose="02070309020205020404" pitchFamily="49" charset="0"/>
              </a:rPr>
              <a:t>        message1();</a:t>
            </a:r>
          </a:p>
          <a:p>
            <a:pPr lvl="1">
              <a:lnSpc>
                <a:spcPct val="65000"/>
              </a:lnSpc>
              <a:buFontTx/>
              <a:buNone/>
            </a:pPr>
            <a:r>
              <a:rPr lang="en-GB" altLang="en-US" sz="1800">
                <a:latin typeface="Courier New" panose="02070309020205020404" pitchFamily="49" charset="0"/>
              </a:rPr>
              <a:t>        </a:t>
            </a:r>
            <a:r>
              <a:rPr lang="en-GB" altLang="en-US" sz="1800" b="1">
                <a:latin typeface="Courier New" panose="02070309020205020404" pitchFamily="49" charset="0"/>
              </a:rPr>
              <a:t>message2();</a:t>
            </a:r>
          </a:p>
          <a:p>
            <a:pPr lvl="1">
              <a:lnSpc>
                <a:spcPct val="65000"/>
              </a:lnSpc>
              <a:buFontTx/>
              <a:buNone/>
            </a:pPr>
            <a:r>
              <a:rPr lang="en-GB" altLang="en-US" sz="1800">
                <a:latin typeface="Courier New" panose="02070309020205020404" pitchFamily="49" charset="0"/>
              </a:rPr>
              <a:t>        System.out.println("Done with main.");</a:t>
            </a:r>
          </a:p>
          <a:p>
            <a:pPr lvl="1">
              <a:lnSpc>
                <a:spcPct val="65000"/>
              </a:lnSpc>
              <a:buFontTx/>
              <a:buNone/>
            </a:pPr>
            <a:r>
              <a:rPr lang="en-GB" altLang="en-US" sz="1800">
                <a:latin typeface="Courier New" panose="02070309020205020404" pitchFamily="49" charset="0"/>
              </a:rPr>
              <a:t>    }</a:t>
            </a:r>
          </a:p>
          <a:p>
            <a:pPr lvl="1">
              <a:lnSpc>
                <a:spcPct val="65000"/>
              </a:lnSpc>
              <a:buFontTx/>
              <a:buNone/>
            </a:pPr>
            <a:endParaRPr lang="en-GB" altLang="en-US" sz="800">
              <a:latin typeface="Courier New" panose="02070309020205020404" pitchFamily="49" charset="0"/>
            </a:endParaRPr>
          </a:p>
          <a:p>
            <a:pPr lvl="1">
              <a:lnSpc>
                <a:spcPct val="65000"/>
              </a:lnSpc>
              <a:buFontTx/>
              <a:buNone/>
            </a:pPr>
            <a:r>
              <a:rPr lang="en-GB" altLang="en-US" sz="1800">
                <a:latin typeface="Courier New" panose="02070309020205020404" pitchFamily="49" charset="0"/>
              </a:rPr>
              <a:t>    public static void message1() {</a:t>
            </a:r>
          </a:p>
          <a:p>
            <a:pPr lvl="1">
              <a:lnSpc>
                <a:spcPct val="65000"/>
              </a:lnSpc>
              <a:buFontTx/>
              <a:buNone/>
            </a:pPr>
            <a:r>
              <a:rPr lang="en-GB" altLang="en-US" sz="1800">
                <a:latin typeface="Courier New" panose="02070309020205020404" pitchFamily="49" charset="0"/>
              </a:rPr>
              <a:t>        System.out.println("This is message1.");</a:t>
            </a:r>
          </a:p>
          <a:p>
            <a:pPr lvl="1">
              <a:lnSpc>
                <a:spcPct val="65000"/>
              </a:lnSpc>
              <a:buFontTx/>
              <a:buNone/>
            </a:pPr>
            <a:r>
              <a:rPr lang="en-GB" altLang="en-US" sz="1800">
                <a:latin typeface="Courier New" panose="02070309020205020404" pitchFamily="49" charset="0"/>
              </a:rPr>
              <a:t>    }</a:t>
            </a:r>
          </a:p>
          <a:p>
            <a:pPr lvl="1">
              <a:lnSpc>
                <a:spcPct val="65000"/>
              </a:lnSpc>
              <a:buFontTx/>
              <a:buNone/>
            </a:pPr>
            <a:endParaRPr lang="en-GB" altLang="en-US" sz="800">
              <a:latin typeface="Courier New" panose="02070309020205020404" pitchFamily="49" charset="0"/>
            </a:endParaRPr>
          </a:p>
          <a:p>
            <a:pPr lvl="1">
              <a:lnSpc>
                <a:spcPct val="65000"/>
              </a:lnSpc>
              <a:buFontTx/>
              <a:buNone/>
            </a:pPr>
            <a:r>
              <a:rPr lang="en-GB" altLang="en-US" sz="1800">
                <a:latin typeface="Courier New" panose="02070309020205020404" pitchFamily="49" charset="0"/>
              </a:rPr>
              <a:t>    public static void message2() {</a:t>
            </a:r>
          </a:p>
          <a:p>
            <a:pPr lvl="1">
              <a:lnSpc>
                <a:spcPct val="65000"/>
              </a:lnSpc>
              <a:buFontTx/>
              <a:buNone/>
            </a:pPr>
            <a:r>
              <a:rPr lang="en-GB" altLang="en-US" sz="1800">
                <a:latin typeface="Courier New" panose="02070309020205020404" pitchFamily="49" charset="0"/>
              </a:rPr>
              <a:t>        System.out.println("This is message2.");</a:t>
            </a:r>
          </a:p>
          <a:p>
            <a:pPr lvl="1">
              <a:lnSpc>
                <a:spcPct val="65000"/>
              </a:lnSpc>
              <a:buFontTx/>
              <a:buNone/>
            </a:pPr>
            <a:r>
              <a:rPr lang="en-GB" altLang="en-US" sz="1800" b="1">
                <a:latin typeface="Courier New" panose="02070309020205020404" pitchFamily="49" charset="0"/>
              </a:rPr>
              <a:t>        message1();</a:t>
            </a:r>
          </a:p>
          <a:p>
            <a:pPr lvl="1">
              <a:lnSpc>
                <a:spcPct val="65000"/>
              </a:lnSpc>
              <a:buFontTx/>
              <a:buNone/>
            </a:pPr>
            <a:r>
              <a:rPr lang="en-GB" altLang="en-US" sz="1800">
                <a:latin typeface="Courier New" panose="02070309020205020404" pitchFamily="49" charset="0"/>
              </a:rPr>
              <a:t>        System.out.println("Done with message2.");</a:t>
            </a:r>
          </a:p>
          <a:p>
            <a:pPr lvl="1">
              <a:lnSpc>
                <a:spcPct val="65000"/>
              </a:lnSpc>
              <a:buFontTx/>
              <a:buNone/>
            </a:pPr>
            <a:r>
              <a:rPr lang="en-GB" altLang="en-US" sz="1800">
                <a:latin typeface="Courier New" panose="02070309020205020404" pitchFamily="49" charset="0"/>
              </a:rPr>
              <a:t>    }</a:t>
            </a:r>
          </a:p>
          <a:p>
            <a:pPr lvl="1">
              <a:lnSpc>
                <a:spcPct val="65000"/>
              </a:lnSpc>
              <a:buFontTx/>
              <a:buNone/>
            </a:pPr>
            <a:r>
              <a:rPr lang="en-GB" altLang="en-US" sz="1800">
                <a:latin typeface="Courier New" panose="02070309020205020404" pitchFamily="49" charset="0"/>
              </a:rPr>
              <a:t>}</a:t>
            </a:r>
          </a:p>
          <a:p>
            <a:pPr lvl="1">
              <a:lnSpc>
                <a:spcPct val="60000"/>
              </a:lnSpc>
              <a:buFontTx/>
              <a:buNone/>
            </a:pPr>
            <a:endParaRPr lang="en-GB" altLang="en-US" sz="800">
              <a:latin typeface="Courier New" panose="02070309020205020404" pitchFamily="49" charset="0"/>
            </a:endParaRPr>
          </a:p>
          <a:p>
            <a:pPr>
              <a:lnSpc>
                <a:spcPct val="60000"/>
              </a:lnSpc>
            </a:pPr>
            <a:r>
              <a:rPr lang="en-GB" altLang="en-US" sz="2000"/>
              <a:t>Output:</a:t>
            </a:r>
          </a:p>
          <a:p>
            <a:pPr lvl="1">
              <a:lnSpc>
                <a:spcPct val="65000"/>
              </a:lnSpc>
              <a:buFontTx/>
              <a:buNone/>
            </a:pPr>
            <a:r>
              <a:rPr lang="en-US" altLang="en-US" sz="1800">
                <a:latin typeface="Courier New" panose="02070309020205020404" pitchFamily="49" charset="0"/>
              </a:rPr>
              <a:t>This is message1.</a:t>
            </a:r>
          </a:p>
          <a:p>
            <a:pPr lvl="1">
              <a:lnSpc>
                <a:spcPct val="65000"/>
              </a:lnSpc>
              <a:buFontTx/>
              <a:buNone/>
            </a:pPr>
            <a:r>
              <a:rPr lang="en-US" altLang="en-US" sz="1800">
                <a:latin typeface="Courier New" panose="02070309020205020404" pitchFamily="49" charset="0"/>
              </a:rPr>
              <a:t>This is message2.</a:t>
            </a:r>
          </a:p>
          <a:p>
            <a:pPr lvl="1">
              <a:lnSpc>
                <a:spcPct val="65000"/>
              </a:lnSpc>
              <a:buFontTx/>
              <a:buNone/>
            </a:pPr>
            <a:r>
              <a:rPr lang="en-US" altLang="en-US" sz="1800">
                <a:latin typeface="Courier New" panose="02070309020205020404" pitchFamily="49" charset="0"/>
              </a:rPr>
              <a:t>This is message1.</a:t>
            </a:r>
          </a:p>
          <a:p>
            <a:pPr lvl="1">
              <a:lnSpc>
                <a:spcPct val="65000"/>
              </a:lnSpc>
              <a:buFontTx/>
              <a:buNone/>
            </a:pPr>
            <a:r>
              <a:rPr lang="en-US" altLang="en-US" sz="1800">
                <a:latin typeface="Courier New" panose="02070309020205020404" pitchFamily="49" charset="0"/>
              </a:rPr>
              <a:t>Done with message2.</a:t>
            </a:r>
          </a:p>
          <a:p>
            <a:pPr lvl="1">
              <a:lnSpc>
                <a:spcPct val="65000"/>
              </a:lnSpc>
              <a:buFontTx/>
              <a:buNone/>
            </a:pPr>
            <a:r>
              <a:rPr lang="en-US" altLang="en-US" sz="1800">
                <a:latin typeface="Courier New" panose="02070309020205020404" pitchFamily="49" charset="0"/>
              </a:rPr>
              <a:t>Done with main.</a:t>
            </a:r>
            <a:endParaRPr lang="en-US" altLang="en-US" sz="200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347B1854-12FC-46DD-8544-1CB26403763F}"/>
              </a:ext>
            </a:extLst>
          </p:cNvPr>
          <p:cNvSpPr>
            <a:spLocks noGrp="1" noChangeArrowheads="1"/>
          </p:cNvSpPr>
          <p:nvPr>
            <p:ph type="body" idx="1"/>
          </p:nvPr>
        </p:nvSpPr>
        <p:spPr/>
        <p:txBody>
          <a:bodyPr/>
          <a:lstStyle/>
          <a:p>
            <a:r>
              <a:rPr lang="en-GB" altLang="en-US"/>
              <a:t>When a method is called, the program's execution...</a:t>
            </a:r>
          </a:p>
          <a:p>
            <a:pPr lvl="1">
              <a:lnSpc>
                <a:spcPct val="90000"/>
              </a:lnSpc>
            </a:pPr>
            <a:r>
              <a:rPr lang="en-GB" altLang="en-US"/>
              <a:t>"jumps" into that method, executing its statements, then</a:t>
            </a:r>
          </a:p>
          <a:p>
            <a:pPr lvl="1">
              <a:lnSpc>
                <a:spcPct val="90000"/>
              </a:lnSpc>
            </a:pPr>
            <a:r>
              <a:rPr lang="en-GB" altLang="en-US"/>
              <a:t>"jumps" back to the point where the method was called.</a:t>
            </a:r>
          </a:p>
          <a:p>
            <a:pPr>
              <a:spcBef>
                <a:spcPts val="450"/>
              </a:spcBef>
              <a:buFontTx/>
              <a:buNone/>
            </a:pPr>
            <a:endParaRPr lang="en-GB" altLang="en-US" sz="1600">
              <a:latin typeface="Courier New" panose="02070309020205020404" pitchFamily="49" charset="0"/>
            </a:endParaRPr>
          </a:p>
          <a:p>
            <a:pPr>
              <a:spcBef>
                <a:spcPts val="450"/>
              </a:spcBef>
              <a:buFontTx/>
              <a:buNone/>
            </a:pPr>
            <a:r>
              <a:rPr lang="en-GB" altLang="en-US" sz="1700">
                <a:latin typeface="Courier New" panose="02070309020205020404" pitchFamily="49" charset="0"/>
              </a:rPr>
              <a:t>public class MethodsExample {</a:t>
            </a:r>
          </a:p>
          <a:p>
            <a:pPr>
              <a:spcBef>
                <a:spcPts val="450"/>
              </a:spcBef>
              <a:buFontTx/>
              <a:buNone/>
            </a:pPr>
            <a:r>
              <a:rPr lang="en-GB" altLang="en-US" sz="1700">
                <a:latin typeface="Courier New" panose="02070309020205020404" pitchFamily="49" charset="0"/>
              </a:rPr>
              <a:t>    public static void main(String[] args) {</a:t>
            </a:r>
          </a:p>
          <a:p>
            <a:pPr>
              <a:spcBef>
                <a:spcPts val="450"/>
              </a:spcBef>
              <a:buFontTx/>
              <a:buNone/>
            </a:pPr>
            <a:r>
              <a:rPr lang="en-GB" altLang="en-US" sz="1700">
                <a:latin typeface="Courier New" panose="02070309020205020404" pitchFamily="49" charset="0"/>
              </a:rPr>
              <a:t>        </a:t>
            </a:r>
            <a:r>
              <a:rPr lang="en-GB" altLang="en-US" sz="1700" b="1">
                <a:latin typeface="Courier New" panose="02070309020205020404" pitchFamily="49" charset="0"/>
              </a:rPr>
              <a:t>message1();</a:t>
            </a:r>
          </a:p>
          <a:p>
            <a:pPr>
              <a:spcBef>
                <a:spcPts val="450"/>
              </a:spcBef>
              <a:buFontTx/>
              <a:buNone/>
            </a:pPr>
            <a:r>
              <a:rPr lang="en-GB" altLang="en-US" sz="1700">
                <a:latin typeface="Courier New" panose="02070309020205020404" pitchFamily="49" charset="0"/>
              </a:rPr>
              <a:t>               </a:t>
            </a:r>
          </a:p>
          <a:p>
            <a:pPr>
              <a:spcBef>
                <a:spcPts val="450"/>
              </a:spcBef>
              <a:buFontTx/>
              <a:buNone/>
            </a:pPr>
            <a:r>
              <a:rPr lang="en-GB" altLang="en-US" sz="1700">
                <a:latin typeface="Courier New" panose="02070309020205020404" pitchFamily="49" charset="0"/>
              </a:rPr>
              <a:t>        </a:t>
            </a:r>
            <a:r>
              <a:rPr lang="en-GB" altLang="en-US" sz="1700" b="1">
                <a:latin typeface="Courier New" panose="02070309020205020404" pitchFamily="49" charset="0"/>
              </a:rPr>
              <a:t>message2();</a:t>
            </a:r>
          </a:p>
          <a:p>
            <a:pPr>
              <a:spcBef>
                <a:spcPts val="450"/>
              </a:spcBef>
              <a:buFontTx/>
              <a:buNone/>
            </a:pPr>
            <a:endParaRPr lang="en-GB" altLang="en-US" sz="1700">
              <a:latin typeface="Courier New" panose="02070309020205020404" pitchFamily="49" charset="0"/>
            </a:endParaRPr>
          </a:p>
          <a:p>
            <a:pPr>
              <a:spcBef>
                <a:spcPts val="450"/>
              </a:spcBef>
              <a:buFontTx/>
              <a:buNone/>
            </a:pPr>
            <a:endParaRPr lang="en-GB" altLang="en-US" sz="1700">
              <a:latin typeface="Courier New" panose="02070309020205020404" pitchFamily="49" charset="0"/>
            </a:endParaRPr>
          </a:p>
          <a:p>
            <a:pPr>
              <a:spcBef>
                <a:spcPts val="450"/>
              </a:spcBef>
              <a:buFontTx/>
              <a:buNone/>
            </a:pPr>
            <a:r>
              <a:rPr lang="en-GB" altLang="en-US" sz="1700">
                <a:latin typeface="Courier New" panose="02070309020205020404" pitchFamily="49" charset="0"/>
              </a:rPr>
              <a:t>        System.out.println("Done with main.");</a:t>
            </a:r>
          </a:p>
          <a:p>
            <a:pPr>
              <a:spcBef>
                <a:spcPts val="450"/>
              </a:spcBef>
              <a:buFontTx/>
              <a:buNone/>
            </a:pPr>
            <a:r>
              <a:rPr lang="en-GB" altLang="en-US" sz="1700">
                <a:latin typeface="Courier New" panose="02070309020205020404" pitchFamily="49" charset="0"/>
              </a:rPr>
              <a:t>    }</a:t>
            </a:r>
          </a:p>
          <a:p>
            <a:pPr>
              <a:spcBef>
                <a:spcPts val="450"/>
              </a:spcBef>
              <a:buFontTx/>
              <a:buNone/>
            </a:pPr>
            <a:endParaRPr lang="en-GB" altLang="en-US" sz="1700">
              <a:latin typeface="Courier New" panose="02070309020205020404" pitchFamily="49" charset="0"/>
            </a:endParaRPr>
          </a:p>
          <a:p>
            <a:pPr>
              <a:spcBef>
                <a:spcPts val="450"/>
              </a:spcBef>
              <a:buFontTx/>
              <a:buNone/>
            </a:pPr>
            <a:r>
              <a:rPr lang="en-GB" altLang="en-US" sz="1700">
                <a:latin typeface="Courier New" panose="02070309020205020404" pitchFamily="49" charset="0"/>
              </a:rPr>
              <a:t>    ...</a:t>
            </a:r>
          </a:p>
          <a:p>
            <a:pPr>
              <a:spcBef>
                <a:spcPts val="450"/>
              </a:spcBef>
              <a:buFontTx/>
              <a:buNone/>
            </a:pPr>
            <a:r>
              <a:rPr lang="en-GB" altLang="en-US" sz="1700">
                <a:latin typeface="Courier New" panose="02070309020205020404" pitchFamily="49" charset="0"/>
              </a:rPr>
              <a:t>}</a:t>
            </a:r>
            <a:endParaRPr lang="en-US" altLang="en-US" sz="2200"/>
          </a:p>
        </p:txBody>
      </p:sp>
      <p:grpSp>
        <p:nvGrpSpPr>
          <p:cNvPr id="343043" name="Group 3">
            <a:extLst>
              <a:ext uri="{FF2B5EF4-FFF2-40B4-BE49-F238E27FC236}">
                <a16:creationId xmlns:a16="http://schemas.microsoft.com/office/drawing/2014/main" id="{CC9ED4D5-FFBA-45D5-B5A0-46148825266C}"/>
              </a:ext>
            </a:extLst>
          </p:cNvPr>
          <p:cNvGrpSpPr>
            <a:grpSpLocks/>
          </p:cNvGrpSpPr>
          <p:nvPr/>
        </p:nvGrpSpPr>
        <p:grpSpPr bwMode="auto">
          <a:xfrm>
            <a:off x="2743200" y="3244850"/>
            <a:ext cx="6324600" cy="725488"/>
            <a:chOff x="1632" y="2135"/>
            <a:chExt cx="3984" cy="457"/>
          </a:xfrm>
        </p:grpSpPr>
        <p:sp>
          <p:nvSpPr>
            <p:cNvPr id="343044" name="Text Box 4">
              <a:extLst>
                <a:ext uri="{FF2B5EF4-FFF2-40B4-BE49-F238E27FC236}">
                  <a16:creationId xmlns:a16="http://schemas.microsoft.com/office/drawing/2014/main" id="{DF4F87B7-3F1F-4300-94A3-42DB5CAE270B}"/>
                </a:ext>
              </a:extLst>
            </p:cNvPr>
            <p:cNvSpPr txBox="1">
              <a:spLocks noChangeArrowheads="1"/>
            </p:cNvSpPr>
            <p:nvPr/>
          </p:nvSpPr>
          <p:spPr bwMode="auto">
            <a:xfrm>
              <a:off x="2410" y="2135"/>
              <a:ext cx="3206" cy="45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ts val="450"/>
                </a:spcBef>
                <a:buClr>
                  <a:srgbClr val="808080"/>
                </a:buClr>
                <a:buSzPct val="60000"/>
                <a:buFont typeface="Wingdings" panose="05000000000000000000" pitchFamily="2" charset="2"/>
                <a:buNone/>
              </a:pPr>
              <a:r>
                <a:rPr lang="en-GB" altLang="en-US" sz="1400">
                  <a:latin typeface="Courier New" panose="02070309020205020404" pitchFamily="49" charset="0"/>
                  <a:cs typeface="Times New Roman" panose="02020603050405020304" pitchFamily="18" charset="0"/>
                </a:rPr>
                <a:t>public static void message1() {</a:t>
              </a:r>
            </a:p>
            <a:p>
              <a:pPr algn="l">
                <a:lnSpc>
                  <a:spcPct val="80000"/>
                </a:lnSpc>
                <a:spcBef>
                  <a:spcPts val="450"/>
                </a:spcBef>
                <a:buClr>
                  <a:srgbClr val="808080"/>
                </a:buClr>
                <a:buSzPct val="60000"/>
                <a:buFont typeface="Wingdings" panose="05000000000000000000" pitchFamily="2" charset="2"/>
                <a:buNone/>
              </a:pPr>
              <a:r>
                <a:rPr lang="en-GB" altLang="en-US" sz="1400">
                  <a:latin typeface="Courier New" panose="02070309020205020404" pitchFamily="49" charset="0"/>
                  <a:cs typeface="Times New Roman" panose="02020603050405020304" pitchFamily="18" charset="0"/>
                </a:rPr>
                <a:t>    System.out.println("This is message1.");</a:t>
              </a:r>
            </a:p>
            <a:p>
              <a:pPr algn="l">
                <a:lnSpc>
                  <a:spcPct val="80000"/>
                </a:lnSpc>
                <a:spcBef>
                  <a:spcPts val="450"/>
                </a:spcBef>
                <a:buClr>
                  <a:srgbClr val="808080"/>
                </a:buClr>
                <a:buSzPct val="60000"/>
                <a:buFont typeface="Wingdings" panose="05000000000000000000" pitchFamily="2" charset="2"/>
                <a:buNone/>
              </a:pPr>
              <a:r>
                <a:rPr lang="en-GB" altLang="en-US" sz="1400">
                  <a:latin typeface="Courier New" panose="02070309020205020404" pitchFamily="49" charset="0"/>
                  <a:cs typeface="Times New Roman" panose="02020603050405020304" pitchFamily="18" charset="0"/>
                </a:rPr>
                <a:t>}</a:t>
              </a:r>
              <a:endParaRPr lang="en-US" altLang="en-US" sz="1400">
                <a:latin typeface="Courier New" panose="02070309020205020404" pitchFamily="49" charset="0"/>
                <a:cs typeface="Times New Roman" panose="02020603050405020304" pitchFamily="18" charset="0"/>
              </a:endParaRPr>
            </a:p>
          </p:txBody>
        </p:sp>
        <p:sp>
          <p:nvSpPr>
            <p:cNvPr id="343045" name="Line 5">
              <a:extLst>
                <a:ext uri="{FF2B5EF4-FFF2-40B4-BE49-F238E27FC236}">
                  <a16:creationId xmlns:a16="http://schemas.microsoft.com/office/drawing/2014/main" id="{7C2BF827-4A0F-4819-887F-D6D6EEF010F5}"/>
                </a:ext>
              </a:extLst>
            </p:cNvPr>
            <p:cNvSpPr>
              <a:spLocks noChangeShapeType="1"/>
            </p:cNvSpPr>
            <p:nvPr/>
          </p:nvSpPr>
          <p:spPr bwMode="auto">
            <a:xfrm>
              <a:off x="1632" y="2304"/>
              <a:ext cx="1104" cy="23"/>
            </a:xfrm>
            <a:prstGeom prst="line">
              <a:avLst/>
            </a:prstGeom>
            <a:noFill/>
            <a:ln w="9525">
              <a:solidFill>
                <a:srgbClr val="00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3046" name="Line 6">
              <a:extLst>
                <a:ext uri="{FF2B5EF4-FFF2-40B4-BE49-F238E27FC236}">
                  <a16:creationId xmlns:a16="http://schemas.microsoft.com/office/drawing/2014/main" id="{C97A5D55-2014-4C07-80A0-6ADB5E937E80}"/>
                </a:ext>
              </a:extLst>
            </p:cNvPr>
            <p:cNvSpPr>
              <a:spLocks noChangeShapeType="1"/>
            </p:cNvSpPr>
            <p:nvPr/>
          </p:nvSpPr>
          <p:spPr bwMode="auto">
            <a:xfrm flipH="1" flipV="1">
              <a:off x="1632" y="2400"/>
              <a:ext cx="816" cy="71"/>
            </a:xfrm>
            <a:prstGeom prst="line">
              <a:avLst/>
            </a:prstGeom>
            <a:noFill/>
            <a:ln w="9525">
              <a:solidFill>
                <a:srgbClr val="00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43047" name="Group 7">
            <a:extLst>
              <a:ext uri="{FF2B5EF4-FFF2-40B4-BE49-F238E27FC236}">
                <a16:creationId xmlns:a16="http://schemas.microsoft.com/office/drawing/2014/main" id="{DD5A2EE6-99E2-4F02-87DB-1F5AE78038C2}"/>
              </a:ext>
            </a:extLst>
          </p:cNvPr>
          <p:cNvGrpSpPr>
            <a:grpSpLocks/>
          </p:cNvGrpSpPr>
          <p:nvPr/>
        </p:nvGrpSpPr>
        <p:grpSpPr bwMode="auto">
          <a:xfrm>
            <a:off x="2514600" y="4160838"/>
            <a:ext cx="6553200" cy="1457325"/>
            <a:chOff x="1488" y="2736"/>
            <a:chExt cx="4128" cy="918"/>
          </a:xfrm>
        </p:grpSpPr>
        <p:sp>
          <p:nvSpPr>
            <p:cNvPr id="343048" name="Text Box 8">
              <a:extLst>
                <a:ext uri="{FF2B5EF4-FFF2-40B4-BE49-F238E27FC236}">
                  <a16:creationId xmlns:a16="http://schemas.microsoft.com/office/drawing/2014/main" id="{7F5F0920-CC55-4F84-8FE9-709E18A909D9}"/>
                </a:ext>
              </a:extLst>
            </p:cNvPr>
            <p:cNvSpPr txBox="1">
              <a:spLocks noChangeArrowheads="1"/>
            </p:cNvSpPr>
            <p:nvPr/>
          </p:nvSpPr>
          <p:spPr bwMode="auto">
            <a:xfrm>
              <a:off x="2402" y="2736"/>
              <a:ext cx="3214" cy="9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ts val="450"/>
                </a:spcBef>
                <a:buClr>
                  <a:srgbClr val="808080"/>
                </a:buClr>
                <a:buSzPct val="60000"/>
                <a:buFont typeface="Wingdings" panose="05000000000000000000" pitchFamily="2" charset="2"/>
                <a:buNone/>
              </a:pPr>
              <a:r>
                <a:rPr lang="en-GB" altLang="en-US" sz="1400">
                  <a:latin typeface="Courier New" panose="02070309020205020404" pitchFamily="49" charset="0"/>
                  <a:cs typeface="Times New Roman" panose="02020603050405020304" pitchFamily="18" charset="0"/>
                </a:rPr>
                <a:t>public static void message2() {</a:t>
              </a:r>
            </a:p>
            <a:p>
              <a:pPr algn="l">
                <a:lnSpc>
                  <a:spcPct val="80000"/>
                </a:lnSpc>
                <a:spcBef>
                  <a:spcPts val="450"/>
                </a:spcBef>
                <a:buClr>
                  <a:srgbClr val="808080"/>
                </a:buClr>
                <a:buSzPct val="60000"/>
                <a:buFont typeface="Wingdings" panose="05000000000000000000" pitchFamily="2" charset="2"/>
                <a:buNone/>
              </a:pPr>
              <a:r>
                <a:rPr lang="en-GB" altLang="en-US" sz="1400">
                  <a:latin typeface="Courier New" panose="02070309020205020404" pitchFamily="49" charset="0"/>
                  <a:cs typeface="Times New Roman" panose="02020603050405020304" pitchFamily="18" charset="0"/>
                </a:rPr>
                <a:t>    System.out.println("This is message2.");</a:t>
              </a:r>
            </a:p>
            <a:p>
              <a:pPr algn="l">
                <a:lnSpc>
                  <a:spcPct val="80000"/>
                </a:lnSpc>
                <a:spcBef>
                  <a:spcPts val="450"/>
                </a:spcBef>
                <a:buClr>
                  <a:srgbClr val="808080"/>
                </a:buClr>
                <a:buSzPct val="60000"/>
                <a:buFont typeface="Wingdings" panose="05000000000000000000" pitchFamily="2" charset="2"/>
                <a:buNone/>
              </a:pPr>
              <a:r>
                <a:rPr lang="en-GB" altLang="en-US" sz="1400" b="1">
                  <a:latin typeface="Courier New" panose="02070309020205020404" pitchFamily="49" charset="0"/>
                  <a:cs typeface="Times New Roman" panose="02020603050405020304" pitchFamily="18" charset="0"/>
                </a:rPr>
                <a:t>    message</a:t>
              </a:r>
              <a:r>
                <a:rPr lang="en-US" altLang="en-US" sz="1400" b="1">
                  <a:latin typeface="Courier New" panose="02070309020205020404" pitchFamily="49" charset="0"/>
                  <a:cs typeface="Times New Roman" panose="02020603050405020304" pitchFamily="18" charset="0"/>
                </a:rPr>
                <a:t>3</a:t>
              </a:r>
              <a:r>
                <a:rPr lang="en-GB" altLang="en-US" sz="1400" b="1">
                  <a:latin typeface="Courier New" panose="02070309020205020404" pitchFamily="49" charset="0"/>
                  <a:cs typeface="Times New Roman" panose="02020603050405020304" pitchFamily="18" charset="0"/>
                </a:rPr>
                <a:t>();</a:t>
              </a:r>
            </a:p>
            <a:p>
              <a:pPr algn="l">
                <a:lnSpc>
                  <a:spcPct val="80000"/>
                </a:lnSpc>
                <a:spcBef>
                  <a:spcPts val="450"/>
                </a:spcBef>
                <a:buClr>
                  <a:srgbClr val="808080"/>
                </a:buClr>
                <a:buSzPct val="60000"/>
                <a:buFont typeface="Wingdings" panose="05000000000000000000" pitchFamily="2" charset="2"/>
                <a:buNone/>
              </a:pPr>
              <a:endParaRPr lang="en-GB" altLang="en-US" sz="1400">
                <a:latin typeface="Courier New" panose="02070309020205020404" pitchFamily="49" charset="0"/>
                <a:cs typeface="Times New Roman" panose="02020603050405020304" pitchFamily="18" charset="0"/>
              </a:endParaRPr>
            </a:p>
            <a:p>
              <a:pPr algn="l">
                <a:lnSpc>
                  <a:spcPct val="80000"/>
                </a:lnSpc>
                <a:spcBef>
                  <a:spcPts val="450"/>
                </a:spcBef>
                <a:buClr>
                  <a:srgbClr val="808080"/>
                </a:buClr>
                <a:buSzPct val="60000"/>
                <a:buFont typeface="Wingdings" panose="05000000000000000000" pitchFamily="2" charset="2"/>
                <a:buNone/>
              </a:pPr>
              <a:r>
                <a:rPr lang="en-GB" altLang="en-US" sz="1400">
                  <a:latin typeface="Courier New" panose="02070309020205020404" pitchFamily="49" charset="0"/>
                  <a:cs typeface="Times New Roman" panose="02020603050405020304" pitchFamily="18" charset="0"/>
                </a:rPr>
                <a:t>    System.out.println("Done with message2.");</a:t>
              </a:r>
            </a:p>
            <a:p>
              <a:pPr algn="l">
                <a:lnSpc>
                  <a:spcPct val="80000"/>
                </a:lnSpc>
                <a:spcBef>
                  <a:spcPts val="450"/>
                </a:spcBef>
                <a:buClr>
                  <a:srgbClr val="808080"/>
                </a:buClr>
                <a:buSzPct val="60000"/>
                <a:buFont typeface="Wingdings" panose="05000000000000000000" pitchFamily="2" charset="2"/>
                <a:buNone/>
              </a:pPr>
              <a:r>
                <a:rPr lang="en-GB" altLang="en-US" sz="1400">
                  <a:latin typeface="Courier New" panose="02070309020205020404" pitchFamily="49" charset="0"/>
                  <a:cs typeface="Times New Roman" panose="02020603050405020304" pitchFamily="18" charset="0"/>
                </a:rPr>
                <a:t>}</a:t>
              </a:r>
            </a:p>
          </p:txBody>
        </p:sp>
        <p:sp>
          <p:nvSpPr>
            <p:cNvPr id="343049" name="Line 9">
              <a:extLst>
                <a:ext uri="{FF2B5EF4-FFF2-40B4-BE49-F238E27FC236}">
                  <a16:creationId xmlns:a16="http://schemas.microsoft.com/office/drawing/2014/main" id="{19A61DEF-74AD-4AD4-B519-2BDB5829FE67}"/>
                </a:ext>
              </a:extLst>
            </p:cNvPr>
            <p:cNvSpPr>
              <a:spLocks noChangeShapeType="1"/>
            </p:cNvSpPr>
            <p:nvPr/>
          </p:nvSpPr>
          <p:spPr bwMode="auto">
            <a:xfrm>
              <a:off x="1536" y="2784"/>
              <a:ext cx="1152" cy="144"/>
            </a:xfrm>
            <a:prstGeom prst="line">
              <a:avLst/>
            </a:prstGeom>
            <a:noFill/>
            <a:ln w="9525">
              <a:solidFill>
                <a:srgbClr val="00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3050" name="Line 10">
              <a:extLst>
                <a:ext uri="{FF2B5EF4-FFF2-40B4-BE49-F238E27FC236}">
                  <a16:creationId xmlns:a16="http://schemas.microsoft.com/office/drawing/2014/main" id="{B3425E9D-0A33-4EC1-937B-AE13E9495357}"/>
                </a:ext>
              </a:extLst>
            </p:cNvPr>
            <p:cNvSpPr>
              <a:spLocks noChangeShapeType="1"/>
            </p:cNvSpPr>
            <p:nvPr/>
          </p:nvSpPr>
          <p:spPr bwMode="auto">
            <a:xfrm flipH="1" flipV="1">
              <a:off x="1488" y="2832"/>
              <a:ext cx="960" cy="672"/>
            </a:xfrm>
            <a:prstGeom prst="line">
              <a:avLst/>
            </a:prstGeom>
            <a:noFill/>
            <a:ln w="9525">
              <a:solidFill>
                <a:srgbClr val="00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43051" name="Group 11">
            <a:extLst>
              <a:ext uri="{FF2B5EF4-FFF2-40B4-BE49-F238E27FC236}">
                <a16:creationId xmlns:a16="http://schemas.microsoft.com/office/drawing/2014/main" id="{380E9CCD-80B0-45B3-B5B0-7495BC99B18A}"/>
              </a:ext>
            </a:extLst>
          </p:cNvPr>
          <p:cNvGrpSpPr>
            <a:grpSpLocks/>
          </p:cNvGrpSpPr>
          <p:nvPr/>
        </p:nvGrpSpPr>
        <p:grpSpPr bwMode="auto">
          <a:xfrm>
            <a:off x="3962400" y="4854575"/>
            <a:ext cx="5105400" cy="1622425"/>
            <a:chOff x="2400" y="3132"/>
            <a:chExt cx="3216" cy="1022"/>
          </a:xfrm>
        </p:grpSpPr>
        <p:sp>
          <p:nvSpPr>
            <p:cNvPr id="343052" name="Text Box 12">
              <a:extLst>
                <a:ext uri="{FF2B5EF4-FFF2-40B4-BE49-F238E27FC236}">
                  <a16:creationId xmlns:a16="http://schemas.microsoft.com/office/drawing/2014/main" id="{EC57114E-2292-48D9-A207-8052383FC768}"/>
                </a:ext>
              </a:extLst>
            </p:cNvPr>
            <p:cNvSpPr txBox="1">
              <a:spLocks noChangeArrowheads="1"/>
            </p:cNvSpPr>
            <p:nvPr/>
          </p:nvSpPr>
          <p:spPr bwMode="auto">
            <a:xfrm>
              <a:off x="2400" y="3683"/>
              <a:ext cx="3216" cy="47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ts val="450"/>
                </a:spcBef>
                <a:buClr>
                  <a:srgbClr val="808080"/>
                </a:buClr>
                <a:buSzPct val="60000"/>
                <a:buFont typeface="Wingdings" panose="05000000000000000000" pitchFamily="2" charset="2"/>
                <a:buNone/>
              </a:pPr>
              <a:r>
                <a:rPr lang="en-GB" altLang="en-US" sz="1400">
                  <a:latin typeface="Courier New" panose="02070309020205020404" pitchFamily="49" charset="0"/>
                  <a:cs typeface="Times New Roman" panose="02020603050405020304" pitchFamily="18" charset="0"/>
                </a:rPr>
                <a:t>public static void message</a:t>
              </a:r>
              <a:r>
                <a:rPr lang="en-US" altLang="en-US" sz="1400">
                  <a:latin typeface="Courier New" panose="02070309020205020404" pitchFamily="49" charset="0"/>
                  <a:cs typeface="Times New Roman" panose="02020603050405020304" pitchFamily="18" charset="0"/>
                </a:rPr>
                <a:t>3</a:t>
              </a:r>
              <a:r>
                <a:rPr lang="en-GB" altLang="en-US" sz="1400">
                  <a:latin typeface="Courier New" panose="02070309020205020404" pitchFamily="49" charset="0"/>
                  <a:cs typeface="Times New Roman" panose="02020603050405020304" pitchFamily="18" charset="0"/>
                </a:rPr>
                <a:t>() {</a:t>
              </a:r>
            </a:p>
            <a:p>
              <a:pPr algn="l">
                <a:lnSpc>
                  <a:spcPct val="80000"/>
                </a:lnSpc>
                <a:spcBef>
                  <a:spcPts val="450"/>
                </a:spcBef>
                <a:buClr>
                  <a:srgbClr val="808080"/>
                </a:buClr>
                <a:buSzPct val="60000"/>
                <a:buFont typeface="Wingdings" panose="05000000000000000000" pitchFamily="2" charset="2"/>
                <a:buNone/>
              </a:pPr>
              <a:r>
                <a:rPr lang="en-GB" altLang="en-US" sz="1400">
                  <a:latin typeface="Courier New" panose="02070309020205020404" pitchFamily="49" charset="0"/>
                  <a:cs typeface="Times New Roman" panose="02020603050405020304" pitchFamily="18" charset="0"/>
                </a:rPr>
                <a:t>    System.out.println("This is message</a:t>
              </a:r>
              <a:r>
                <a:rPr lang="en-US" altLang="en-US" sz="1400">
                  <a:latin typeface="Courier New" panose="02070309020205020404" pitchFamily="49" charset="0"/>
                  <a:cs typeface="Times New Roman" panose="02020603050405020304" pitchFamily="18" charset="0"/>
                </a:rPr>
                <a:t>3</a:t>
              </a:r>
              <a:r>
                <a:rPr lang="en-GB" altLang="en-US" sz="1400">
                  <a:latin typeface="Courier New" panose="02070309020205020404" pitchFamily="49" charset="0"/>
                  <a:cs typeface="Times New Roman" panose="02020603050405020304" pitchFamily="18" charset="0"/>
                </a:rPr>
                <a:t>.");</a:t>
              </a:r>
            </a:p>
            <a:p>
              <a:pPr algn="l">
                <a:lnSpc>
                  <a:spcPct val="80000"/>
                </a:lnSpc>
                <a:spcBef>
                  <a:spcPts val="450"/>
                </a:spcBef>
                <a:buClr>
                  <a:srgbClr val="808080"/>
                </a:buClr>
                <a:buSzPct val="60000"/>
                <a:buFont typeface="Wingdings" panose="05000000000000000000" pitchFamily="2" charset="2"/>
                <a:buNone/>
              </a:pPr>
              <a:r>
                <a:rPr lang="en-GB" altLang="en-US" sz="1400">
                  <a:latin typeface="Courier New" panose="02070309020205020404" pitchFamily="49" charset="0"/>
                  <a:cs typeface="Times New Roman" panose="02020603050405020304" pitchFamily="18" charset="0"/>
                </a:rPr>
                <a:t>}</a:t>
              </a:r>
              <a:endParaRPr lang="en-US" altLang="en-US" sz="1400">
                <a:latin typeface="Courier New" panose="02070309020205020404" pitchFamily="49" charset="0"/>
                <a:cs typeface="Times New Roman" panose="02020603050405020304" pitchFamily="18" charset="0"/>
              </a:endParaRPr>
            </a:p>
          </p:txBody>
        </p:sp>
        <p:sp>
          <p:nvSpPr>
            <p:cNvPr id="343053" name="Line 13">
              <a:extLst>
                <a:ext uri="{FF2B5EF4-FFF2-40B4-BE49-F238E27FC236}">
                  <a16:creationId xmlns:a16="http://schemas.microsoft.com/office/drawing/2014/main" id="{32709A1C-C533-4A1E-A448-645730C3D2A8}"/>
                </a:ext>
              </a:extLst>
            </p:cNvPr>
            <p:cNvSpPr>
              <a:spLocks noChangeShapeType="1"/>
            </p:cNvSpPr>
            <p:nvPr/>
          </p:nvSpPr>
          <p:spPr bwMode="auto">
            <a:xfrm flipH="1">
              <a:off x="2732" y="3132"/>
              <a:ext cx="240" cy="720"/>
            </a:xfrm>
            <a:prstGeom prst="line">
              <a:avLst/>
            </a:prstGeom>
            <a:noFill/>
            <a:ln w="9525">
              <a:solidFill>
                <a:srgbClr val="00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3054" name="Line 14">
              <a:extLst>
                <a:ext uri="{FF2B5EF4-FFF2-40B4-BE49-F238E27FC236}">
                  <a16:creationId xmlns:a16="http://schemas.microsoft.com/office/drawing/2014/main" id="{092A105A-378C-45A1-A6A2-54A96D4133C3}"/>
                </a:ext>
              </a:extLst>
            </p:cNvPr>
            <p:cNvSpPr>
              <a:spLocks noChangeShapeType="1"/>
            </p:cNvSpPr>
            <p:nvPr/>
          </p:nvSpPr>
          <p:spPr bwMode="auto">
            <a:xfrm flipV="1">
              <a:off x="2492" y="3132"/>
              <a:ext cx="336" cy="912"/>
            </a:xfrm>
            <a:prstGeom prst="line">
              <a:avLst/>
            </a:prstGeom>
            <a:noFill/>
            <a:ln w="9525">
              <a:solidFill>
                <a:srgbClr val="00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43055" name="Rectangle 15">
            <a:extLst>
              <a:ext uri="{FF2B5EF4-FFF2-40B4-BE49-F238E27FC236}">
                <a16:creationId xmlns:a16="http://schemas.microsoft.com/office/drawing/2014/main" id="{6CDDBF26-75E0-47A5-932B-DEE8F092201E}"/>
              </a:ext>
            </a:extLst>
          </p:cNvPr>
          <p:cNvSpPr>
            <a:spLocks noGrp="1" noChangeArrowheads="1"/>
          </p:cNvSpPr>
          <p:nvPr>
            <p:ph type="title"/>
          </p:nvPr>
        </p:nvSpPr>
        <p:spPr/>
        <p:txBody>
          <a:bodyPr/>
          <a:lstStyle/>
          <a:p>
            <a:r>
              <a:rPr lang="en-GB" altLang="en-US"/>
              <a:t>Control flow</a:t>
            </a: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43043"/>
                                        </p:tgtEl>
                                        <p:attrNameLst>
                                          <p:attrName>style.visibility</p:attrName>
                                        </p:attrNameLst>
                                      </p:cBhvr>
                                      <p:to>
                                        <p:strVal val="visible"/>
                                      </p:to>
                                    </p:set>
                                    <p:anim calcmode="lin" valueType="num">
                                      <p:cBhvr>
                                        <p:cTn id="7" dur="500" fill="hold"/>
                                        <p:tgtEl>
                                          <p:spTgt spid="343043"/>
                                        </p:tgtEl>
                                        <p:attrNameLst>
                                          <p:attrName>ppt_w</p:attrName>
                                        </p:attrNameLst>
                                      </p:cBhvr>
                                      <p:tavLst>
                                        <p:tav tm="0">
                                          <p:val>
                                            <p:fltVal val="0"/>
                                          </p:val>
                                        </p:tav>
                                        <p:tav tm="100000">
                                          <p:val>
                                            <p:strVal val="#ppt_w"/>
                                          </p:val>
                                        </p:tav>
                                      </p:tavLst>
                                    </p:anim>
                                    <p:anim calcmode="lin" valueType="num">
                                      <p:cBhvr>
                                        <p:cTn id="8" dur="500" fill="hold"/>
                                        <p:tgtEl>
                                          <p:spTgt spid="34304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43047"/>
                                        </p:tgtEl>
                                        <p:attrNameLst>
                                          <p:attrName>style.visibility</p:attrName>
                                        </p:attrNameLst>
                                      </p:cBhvr>
                                      <p:to>
                                        <p:strVal val="visible"/>
                                      </p:to>
                                    </p:set>
                                    <p:anim calcmode="lin" valueType="num">
                                      <p:cBhvr>
                                        <p:cTn id="13" dur="500" fill="hold"/>
                                        <p:tgtEl>
                                          <p:spTgt spid="343047"/>
                                        </p:tgtEl>
                                        <p:attrNameLst>
                                          <p:attrName>ppt_w</p:attrName>
                                        </p:attrNameLst>
                                      </p:cBhvr>
                                      <p:tavLst>
                                        <p:tav tm="0">
                                          <p:val>
                                            <p:fltVal val="0"/>
                                          </p:val>
                                        </p:tav>
                                        <p:tav tm="100000">
                                          <p:val>
                                            <p:strVal val="#ppt_w"/>
                                          </p:val>
                                        </p:tav>
                                      </p:tavLst>
                                    </p:anim>
                                    <p:anim calcmode="lin" valueType="num">
                                      <p:cBhvr>
                                        <p:cTn id="14" dur="500" fill="hold"/>
                                        <p:tgtEl>
                                          <p:spTgt spid="343047"/>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43051"/>
                                        </p:tgtEl>
                                        <p:attrNameLst>
                                          <p:attrName>style.visibility</p:attrName>
                                        </p:attrNameLst>
                                      </p:cBhvr>
                                      <p:to>
                                        <p:strVal val="visible"/>
                                      </p:to>
                                    </p:set>
                                    <p:anim calcmode="lin" valueType="num">
                                      <p:cBhvr additive="base">
                                        <p:cTn id="19" dur="500" fill="hold"/>
                                        <p:tgtEl>
                                          <p:spTgt spid="343051"/>
                                        </p:tgtEl>
                                        <p:attrNameLst>
                                          <p:attrName>ppt_x</p:attrName>
                                        </p:attrNameLst>
                                      </p:cBhvr>
                                      <p:tavLst>
                                        <p:tav tm="0">
                                          <p:val>
                                            <p:strVal val="#ppt_x"/>
                                          </p:val>
                                        </p:tav>
                                        <p:tav tm="100000">
                                          <p:val>
                                            <p:strVal val="#ppt_x"/>
                                          </p:val>
                                        </p:tav>
                                      </p:tavLst>
                                    </p:anim>
                                    <p:anim calcmode="lin" valueType="num">
                                      <p:cBhvr additive="base">
                                        <p:cTn id="20" dur="500" fill="hold"/>
                                        <p:tgtEl>
                                          <p:spTgt spid="343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49609FCA-B699-4D76-B5BB-F2327D867A1D}"/>
              </a:ext>
            </a:extLst>
          </p:cNvPr>
          <p:cNvSpPr>
            <a:spLocks noGrp="1" noChangeArrowheads="1"/>
          </p:cNvSpPr>
          <p:nvPr>
            <p:ph type="title"/>
          </p:nvPr>
        </p:nvSpPr>
        <p:spPr/>
        <p:txBody>
          <a:bodyPr/>
          <a:lstStyle/>
          <a:p>
            <a:r>
              <a:rPr lang="en-US" altLang="en-US"/>
              <a:t>When to use methods</a:t>
            </a:r>
          </a:p>
        </p:txBody>
      </p:sp>
      <p:sp>
        <p:nvSpPr>
          <p:cNvPr id="344067" name="Rectangle 3">
            <a:extLst>
              <a:ext uri="{FF2B5EF4-FFF2-40B4-BE49-F238E27FC236}">
                <a16:creationId xmlns:a16="http://schemas.microsoft.com/office/drawing/2014/main" id="{B81D645A-B072-45C9-A7EA-D3C87EF65DCD}"/>
              </a:ext>
            </a:extLst>
          </p:cNvPr>
          <p:cNvSpPr>
            <a:spLocks noGrp="1" noChangeArrowheads="1"/>
          </p:cNvSpPr>
          <p:nvPr>
            <p:ph type="body" idx="1"/>
          </p:nvPr>
        </p:nvSpPr>
        <p:spPr/>
        <p:txBody>
          <a:bodyPr/>
          <a:lstStyle/>
          <a:p>
            <a:pPr>
              <a:lnSpc>
                <a:spcPct val="110000"/>
              </a:lnSpc>
            </a:pPr>
            <a:r>
              <a:rPr lang="en-US" altLang="en-US"/>
              <a:t>Place statements into a static method if:</a:t>
            </a:r>
          </a:p>
          <a:p>
            <a:pPr lvl="1">
              <a:lnSpc>
                <a:spcPct val="110000"/>
              </a:lnSpc>
            </a:pPr>
            <a:r>
              <a:rPr lang="en-US" altLang="en-US"/>
              <a:t>The statements are related structurally, and/or</a:t>
            </a:r>
          </a:p>
          <a:p>
            <a:pPr lvl="1">
              <a:lnSpc>
                <a:spcPct val="110000"/>
              </a:lnSpc>
            </a:pPr>
            <a:r>
              <a:rPr lang="en-US" altLang="en-US"/>
              <a:t>The statements are repeated.</a:t>
            </a:r>
          </a:p>
          <a:p>
            <a:pPr lvl="1">
              <a:lnSpc>
                <a:spcPct val="110000"/>
              </a:lnSpc>
            </a:pPr>
            <a:endParaRPr lang="en-US" altLang="en-US"/>
          </a:p>
          <a:p>
            <a:pPr>
              <a:lnSpc>
                <a:spcPct val="110000"/>
              </a:lnSpc>
            </a:pPr>
            <a:r>
              <a:rPr lang="en-US" altLang="en-US"/>
              <a:t>You should not create static methods for:</a:t>
            </a:r>
          </a:p>
          <a:p>
            <a:pPr lvl="1">
              <a:lnSpc>
                <a:spcPct val="110000"/>
              </a:lnSpc>
            </a:pPr>
            <a:r>
              <a:rPr lang="en-US" altLang="en-US"/>
              <a:t>An individual </a:t>
            </a:r>
            <a:r>
              <a:rPr lang="en-US" altLang="en-US">
                <a:latin typeface="Courier New" panose="02070309020205020404" pitchFamily="49" charset="0"/>
              </a:rPr>
              <a:t>println</a:t>
            </a:r>
            <a:r>
              <a:rPr lang="en-US" altLang="en-US"/>
              <a:t> statement.  (</a:t>
            </a:r>
            <a:r>
              <a:rPr lang="en-US" altLang="en-US" sz="1600" i="1"/>
              <a:t>Unless it is frequently repeated</a:t>
            </a:r>
            <a:r>
              <a:rPr lang="en-US" altLang="en-US"/>
              <a:t>)</a:t>
            </a:r>
          </a:p>
          <a:p>
            <a:pPr lvl="1">
              <a:lnSpc>
                <a:spcPct val="110000"/>
              </a:lnSpc>
            </a:pPr>
            <a:r>
              <a:rPr lang="en-US" altLang="en-US"/>
              <a:t>Only blank lines. (Put blank </a:t>
            </a:r>
            <a:r>
              <a:rPr lang="en-US" altLang="en-US">
                <a:latin typeface="Courier New" panose="02070309020205020404" pitchFamily="49" charset="0"/>
              </a:rPr>
              <a:t>println</a:t>
            </a:r>
            <a:r>
              <a:rPr lang="en-US" altLang="en-US"/>
              <a:t>s in </a:t>
            </a:r>
            <a:r>
              <a:rPr lang="en-US" altLang="en-US">
                <a:latin typeface="Courier New" panose="02070309020205020404" pitchFamily="49" charset="0"/>
              </a:rPr>
              <a:t>main</a:t>
            </a:r>
            <a:r>
              <a:rPr lang="en-US" altLang="en-US"/>
              <a:t>.)</a:t>
            </a:r>
          </a:p>
          <a:p>
            <a:pPr lvl="1">
              <a:lnSpc>
                <a:spcPct val="110000"/>
              </a:lnSpc>
            </a:pPr>
            <a:r>
              <a:rPr lang="en-US" altLang="en-US"/>
              <a:t>Unrelated or weakly related statements.</a:t>
            </a:r>
            <a:br>
              <a:rPr lang="en-US" altLang="en-US"/>
            </a:br>
            <a:r>
              <a:rPr lang="en-US" altLang="en-US"/>
              <a:t>(Consider splitting them into two smaller methods.)</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2C0D24E1-CD7A-42BC-A3F4-BDA73C1EE9FA}"/>
              </a:ext>
            </a:extLst>
          </p:cNvPr>
          <p:cNvSpPr>
            <a:spLocks noGrp="1" noChangeArrowheads="1"/>
          </p:cNvSpPr>
          <p:nvPr>
            <p:ph type="ctrTitle"/>
          </p:nvPr>
        </p:nvSpPr>
        <p:spPr/>
        <p:txBody>
          <a:bodyPr/>
          <a:lstStyle/>
          <a:p>
            <a:r>
              <a:rPr lang="en-US" altLang="en-US"/>
              <a:t>Drawing complex figures with static methods</a:t>
            </a:r>
          </a:p>
        </p:txBody>
      </p:sp>
      <p:sp>
        <p:nvSpPr>
          <p:cNvPr id="345091" name="Rectangle 3">
            <a:extLst>
              <a:ext uri="{FF2B5EF4-FFF2-40B4-BE49-F238E27FC236}">
                <a16:creationId xmlns:a16="http://schemas.microsoft.com/office/drawing/2014/main" id="{3D150208-4330-4047-942D-5F2FBABA930E}"/>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4D1F3060-4F13-4DE4-B7E1-D621A4501F80}"/>
              </a:ext>
            </a:extLst>
          </p:cNvPr>
          <p:cNvSpPr>
            <a:spLocks noGrp="1" noChangeArrowheads="1"/>
          </p:cNvSpPr>
          <p:nvPr>
            <p:ph type="title"/>
          </p:nvPr>
        </p:nvSpPr>
        <p:spPr/>
        <p:txBody>
          <a:bodyPr/>
          <a:lstStyle/>
          <a:p>
            <a:r>
              <a:rPr lang="en-US" altLang="en-US"/>
              <a:t>Static methods question</a:t>
            </a:r>
          </a:p>
        </p:txBody>
      </p:sp>
      <p:sp>
        <p:nvSpPr>
          <p:cNvPr id="346115" name="Rectangle 3">
            <a:extLst>
              <a:ext uri="{FF2B5EF4-FFF2-40B4-BE49-F238E27FC236}">
                <a16:creationId xmlns:a16="http://schemas.microsoft.com/office/drawing/2014/main" id="{A84169F3-236C-45ED-930E-115390AB5FCE}"/>
              </a:ext>
            </a:extLst>
          </p:cNvPr>
          <p:cNvSpPr>
            <a:spLocks noGrp="1" noChangeArrowheads="1"/>
          </p:cNvSpPr>
          <p:nvPr>
            <p:ph type="body" idx="1"/>
          </p:nvPr>
        </p:nvSpPr>
        <p:spPr/>
        <p:txBody>
          <a:bodyPr/>
          <a:lstStyle/>
          <a:p>
            <a:pPr>
              <a:lnSpc>
                <a:spcPct val="80000"/>
              </a:lnSpc>
            </a:pPr>
            <a:r>
              <a:rPr lang="en-US" altLang="en-US"/>
              <a:t>Write a program to print these figures using methods.</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 /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endParaRPr lang="en-US" altLang="en-US" sz="1500">
              <a:latin typeface="Courier New" panose="02070309020205020404" pitchFamily="49" charset="0"/>
            </a:endParaRP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a:t>
            </a:r>
          </a:p>
          <a:p>
            <a:pPr lvl="1">
              <a:lnSpc>
                <a:spcPct val="80000"/>
              </a:lnSpc>
              <a:buFontTx/>
              <a:buNone/>
            </a:pPr>
            <a:endParaRPr lang="en-US" altLang="en-US" sz="1500">
              <a:latin typeface="Courier New" panose="02070309020205020404" pitchFamily="49" charset="0"/>
            </a:endParaRP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 /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STOP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endParaRPr lang="en-US" altLang="en-US" sz="1500">
              <a:latin typeface="Courier New" panose="02070309020205020404" pitchFamily="49" charset="0"/>
            </a:endParaRP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 /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7AA459B9-7F98-4136-AF43-0ABE535EFFCD}"/>
              </a:ext>
            </a:extLst>
          </p:cNvPr>
          <p:cNvSpPr>
            <a:spLocks noGrp="1" noChangeArrowheads="1"/>
          </p:cNvSpPr>
          <p:nvPr>
            <p:ph type="title"/>
          </p:nvPr>
        </p:nvSpPr>
        <p:spPr/>
        <p:txBody>
          <a:bodyPr/>
          <a:lstStyle/>
          <a:p>
            <a:r>
              <a:rPr lang="en-US" altLang="en-US"/>
              <a:t>Development strategy</a:t>
            </a:r>
          </a:p>
        </p:txBody>
      </p:sp>
      <p:sp>
        <p:nvSpPr>
          <p:cNvPr id="347139" name="Rectangle 3">
            <a:extLst>
              <a:ext uri="{FF2B5EF4-FFF2-40B4-BE49-F238E27FC236}">
                <a16:creationId xmlns:a16="http://schemas.microsoft.com/office/drawing/2014/main" id="{9CAC17E6-DCF5-4DB3-A994-C5A75BD3714F}"/>
              </a:ext>
            </a:extLst>
          </p:cNvPr>
          <p:cNvSpPr>
            <a:spLocks noGrp="1" noChangeArrowheads="1"/>
          </p:cNvSpPr>
          <p:nvPr>
            <p:ph type="body" idx="1"/>
          </p:nvPr>
        </p:nvSpPr>
        <p:spPr/>
        <p:txBody>
          <a:bodyPr/>
          <a:lstStyle/>
          <a:p>
            <a:pPr>
              <a:lnSpc>
                <a:spcPct val="80000"/>
              </a:lnSpc>
            </a:pPr>
            <a:endParaRPr lang="en-US" altLang="en-US"/>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 /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endParaRPr lang="en-US" altLang="en-US" sz="1500">
              <a:latin typeface="Courier New" panose="02070309020205020404" pitchFamily="49" charset="0"/>
            </a:endParaRP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a:t>
            </a:r>
          </a:p>
          <a:p>
            <a:pPr lvl="1">
              <a:lnSpc>
                <a:spcPct val="80000"/>
              </a:lnSpc>
              <a:buFontTx/>
              <a:buNone/>
            </a:pPr>
            <a:endParaRPr lang="en-US" altLang="en-US" sz="1500">
              <a:latin typeface="Courier New" panose="02070309020205020404" pitchFamily="49" charset="0"/>
            </a:endParaRP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 /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STOP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endParaRPr lang="en-US" altLang="en-US" sz="1500">
              <a:latin typeface="Courier New" panose="02070309020205020404" pitchFamily="49" charset="0"/>
            </a:endParaRP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 /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a:t>
            </a:r>
          </a:p>
        </p:txBody>
      </p:sp>
      <p:sp>
        <p:nvSpPr>
          <p:cNvPr id="347140" name="Text Box 4">
            <a:extLst>
              <a:ext uri="{FF2B5EF4-FFF2-40B4-BE49-F238E27FC236}">
                <a16:creationId xmlns:a16="http://schemas.microsoft.com/office/drawing/2014/main" id="{C32B9090-15EA-4BDB-8C39-5263F378BF14}"/>
              </a:ext>
            </a:extLst>
          </p:cNvPr>
          <p:cNvSpPr txBox="1">
            <a:spLocks noChangeArrowheads="1"/>
          </p:cNvSpPr>
          <p:nvPr/>
        </p:nvSpPr>
        <p:spPr bwMode="auto">
          <a:xfrm>
            <a:off x="2362200" y="1905000"/>
            <a:ext cx="6477000" cy="236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0513" indent="-290513" algn="l">
              <a:defRPr>
                <a:solidFill>
                  <a:schemeClr val="tx1"/>
                </a:solidFill>
                <a:latin typeface="Arial" panose="020B0604020202020204" pitchFamily="34" charset="0"/>
              </a:defRPr>
            </a:lvl1pPr>
            <a:lvl2pPr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n-US" sz="2000" u="sng">
                <a:latin typeface="Verdana" panose="020B0604030504040204" pitchFamily="34" charset="0"/>
                <a:cs typeface="Times New Roman" panose="02020603050405020304" pitchFamily="18" charset="0"/>
              </a:rPr>
              <a:t>First version (unstructured):</a:t>
            </a:r>
          </a:p>
          <a:p>
            <a:pPr>
              <a:spcBef>
                <a:spcPts val="500"/>
              </a:spcBef>
              <a:buClr>
                <a:srgbClr val="800080"/>
              </a:buClr>
              <a:buSzPct val="55000"/>
              <a:buFont typeface="Wingdings" panose="05000000000000000000" pitchFamily="2" charset="2"/>
              <a:buNone/>
            </a:pPr>
            <a:endParaRPr lang="en-US" altLang="en-US" sz="800">
              <a:latin typeface="Verdana" panose="020B0604030504040204" pitchFamily="34" charset="0"/>
              <a:cs typeface="Times New Roman" panose="02020603050405020304" pitchFamily="18" charset="0"/>
            </a:endParaRPr>
          </a:p>
          <a:p>
            <a:pPr>
              <a:spcBef>
                <a:spcPts val="5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Create an empty program and </a:t>
            </a:r>
            <a:r>
              <a:rPr lang="en-US" altLang="en-US" sz="2000">
                <a:latin typeface="Courier New" panose="02070309020205020404" pitchFamily="49" charset="0"/>
                <a:cs typeface="Times New Roman" panose="02020603050405020304" pitchFamily="18" charset="0"/>
              </a:rPr>
              <a:t>main</a:t>
            </a:r>
            <a:r>
              <a:rPr lang="en-US" altLang="en-US" sz="2000">
                <a:latin typeface="Verdana" panose="020B0604030504040204" pitchFamily="34" charset="0"/>
                <a:cs typeface="Times New Roman" panose="02020603050405020304" pitchFamily="18" charset="0"/>
              </a:rPr>
              <a:t> method.</a:t>
            </a:r>
          </a:p>
          <a:p>
            <a:pPr lvl="1">
              <a:spcBef>
                <a:spcPts val="500"/>
              </a:spcBef>
              <a:buClr>
                <a:srgbClr val="800080"/>
              </a:buClr>
              <a:buSzPct val="55000"/>
              <a:buFont typeface="Wingdings" panose="05000000000000000000" pitchFamily="2" charset="2"/>
              <a:buChar char="n"/>
            </a:pPr>
            <a:endParaRPr lang="en-US" altLang="en-US" sz="800">
              <a:latin typeface="Verdana" panose="020B0604030504040204" pitchFamily="34" charset="0"/>
              <a:cs typeface="Times New Roman" panose="02020603050405020304" pitchFamily="18" charset="0"/>
            </a:endParaRPr>
          </a:p>
          <a:p>
            <a:pPr>
              <a:spcBef>
                <a:spcPts val="5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Copy the expected output into it, surrounding each line with </a:t>
            </a:r>
            <a:r>
              <a:rPr lang="en-US" altLang="en-US" sz="2000">
                <a:latin typeface="Courier New" panose="02070309020205020404" pitchFamily="49" charset="0"/>
                <a:cs typeface="Times New Roman" panose="02020603050405020304" pitchFamily="18" charset="0"/>
              </a:rPr>
              <a:t>System.out.println</a:t>
            </a:r>
            <a:r>
              <a:rPr lang="en-US" altLang="en-US" sz="2000">
                <a:latin typeface="Verdana" panose="020B0604030504040204" pitchFamily="34" charset="0"/>
                <a:cs typeface="Times New Roman" panose="02020603050405020304" pitchFamily="18" charset="0"/>
              </a:rPr>
              <a:t> syntax.</a:t>
            </a:r>
          </a:p>
          <a:p>
            <a:pPr lvl="1">
              <a:spcBef>
                <a:spcPts val="500"/>
              </a:spcBef>
              <a:buClr>
                <a:srgbClr val="800080"/>
              </a:buClr>
              <a:buSzPct val="55000"/>
              <a:buFont typeface="Wingdings" panose="05000000000000000000" pitchFamily="2" charset="2"/>
              <a:buChar char="n"/>
            </a:pPr>
            <a:endParaRPr lang="en-US" altLang="en-US" sz="800">
              <a:latin typeface="Verdana" panose="020B0604030504040204" pitchFamily="34" charset="0"/>
              <a:cs typeface="Times New Roman" panose="02020603050405020304" pitchFamily="18" charset="0"/>
            </a:endParaRPr>
          </a:p>
          <a:p>
            <a:pPr>
              <a:spcBef>
                <a:spcPts val="5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Run it to verify the output.</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a:extLst>
              <a:ext uri="{FF2B5EF4-FFF2-40B4-BE49-F238E27FC236}">
                <a16:creationId xmlns:a16="http://schemas.microsoft.com/office/drawing/2014/main" id="{92F249C4-EF32-4B63-924E-2A2741730B37}"/>
              </a:ext>
            </a:extLst>
          </p:cNvPr>
          <p:cNvSpPr>
            <a:spLocks noGrp="1" noChangeArrowheads="1"/>
          </p:cNvSpPr>
          <p:nvPr>
            <p:ph type="title"/>
          </p:nvPr>
        </p:nvSpPr>
        <p:spPr/>
        <p:txBody>
          <a:bodyPr/>
          <a:lstStyle/>
          <a:p>
            <a:r>
              <a:rPr lang="en-US" altLang="en-US"/>
              <a:t>Program version 1</a:t>
            </a:r>
          </a:p>
        </p:txBody>
      </p:sp>
      <p:sp>
        <p:nvSpPr>
          <p:cNvPr id="348163" name="Rectangle 3">
            <a:extLst>
              <a:ext uri="{FF2B5EF4-FFF2-40B4-BE49-F238E27FC236}">
                <a16:creationId xmlns:a16="http://schemas.microsoft.com/office/drawing/2014/main" id="{FB22DEB3-62D2-4C1B-BBEF-6FFC31B8EB6B}"/>
              </a:ext>
            </a:extLst>
          </p:cNvPr>
          <p:cNvSpPr>
            <a:spLocks noGrp="1" noChangeArrowheads="1"/>
          </p:cNvSpPr>
          <p:nvPr>
            <p:ph type="body" idx="1"/>
          </p:nvPr>
        </p:nvSpPr>
        <p:spPr/>
        <p:txBody>
          <a:bodyPr/>
          <a:lstStyle/>
          <a:p>
            <a:pPr>
              <a:lnSpc>
                <a:spcPct val="65000"/>
              </a:lnSpc>
              <a:buFontTx/>
              <a:buNone/>
            </a:pPr>
            <a:r>
              <a:rPr lang="en-US" altLang="en-US" sz="1600">
                <a:latin typeface="Courier New" panose="02070309020205020404" pitchFamily="49" charset="0"/>
              </a:rPr>
              <a:t>public class Figures1 {</a:t>
            </a:r>
          </a:p>
          <a:p>
            <a:pPr>
              <a:lnSpc>
                <a:spcPct val="65000"/>
              </a:lnSpc>
              <a:buFontTx/>
              <a:buNone/>
            </a:pPr>
            <a:r>
              <a:rPr lang="en-US" altLang="en-US" sz="1600">
                <a:latin typeface="Courier New" panose="02070309020205020404" pitchFamily="49" charset="0"/>
              </a:rPr>
              <a:t>    public static void main(String[] args) {</a:t>
            </a:r>
          </a:p>
          <a:p>
            <a:pPr>
              <a:lnSpc>
                <a:spcPct val="65000"/>
              </a:lnSpc>
              <a:buFontTx/>
              <a:buNone/>
            </a:pPr>
            <a:r>
              <a:rPr lang="en-US" altLang="en-US" sz="1600">
                <a:latin typeface="Courier New" panose="02070309020205020404" pitchFamily="49" charset="0"/>
              </a:rPr>
              <a:t>        System.out.println("  ______");</a:t>
            </a:r>
          </a:p>
          <a:p>
            <a:pPr>
              <a:lnSpc>
                <a:spcPct val="65000"/>
              </a:lnSpc>
              <a:buFontTx/>
              <a:buNone/>
            </a:pPr>
            <a:r>
              <a:rPr lang="en-US" altLang="en-US" sz="1600">
                <a:latin typeface="Courier New" panose="02070309020205020404" pitchFamily="49" charset="0"/>
              </a:rPr>
              <a:t>        System.out.println(" /      \\");</a:t>
            </a:r>
          </a:p>
          <a:p>
            <a:pPr>
              <a:lnSpc>
                <a:spcPct val="65000"/>
              </a:lnSpc>
              <a:buFontTx/>
              <a:buNone/>
            </a:pPr>
            <a:r>
              <a:rPr lang="en-US" altLang="en-US" sz="1600">
                <a:latin typeface="Courier New" panose="02070309020205020404" pitchFamily="49" charset="0"/>
              </a:rPr>
              <a:t>        System.out.println("/        \\");</a:t>
            </a:r>
          </a:p>
          <a:p>
            <a:pPr>
              <a:lnSpc>
                <a:spcPct val="65000"/>
              </a:lnSpc>
              <a:buFontTx/>
              <a:buNone/>
            </a:pPr>
            <a:r>
              <a:rPr lang="en-US" altLang="en-US" sz="1600">
                <a:latin typeface="Courier New" panose="02070309020205020404" pitchFamily="49" charset="0"/>
              </a:rPr>
              <a:t>        System.out.println("\\        /");</a:t>
            </a:r>
          </a:p>
          <a:p>
            <a:pPr>
              <a:lnSpc>
                <a:spcPct val="65000"/>
              </a:lnSpc>
              <a:buFontTx/>
              <a:buNone/>
            </a:pPr>
            <a:r>
              <a:rPr lang="en-US" altLang="en-US" sz="1600">
                <a:latin typeface="Courier New" panose="02070309020205020404" pitchFamily="49" charset="0"/>
              </a:rPr>
              <a:t>        System.out.println(" \\______/");</a:t>
            </a:r>
          </a:p>
          <a:p>
            <a:pPr>
              <a:lnSpc>
                <a:spcPct val="65000"/>
              </a:lnSpc>
              <a:buFontTx/>
              <a:buNone/>
            </a:pPr>
            <a:r>
              <a:rPr lang="en-US" altLang="en-US" sz="1600">
                <a:latin typeface="Courier New" panose="02070309020205020404" pitchFamily="49" charset="0"/>
              </a:rPr>
              <a:t>        System.out.println();</a:t>
            </a:r>
          </a:p>
          <a:p>
            <a:pPr>
              <a:lnSpc>
                <a:spcPct val="65000"/>
              </a:lnSpc>
              <a:buFontTx/>
              <a:buNone/>
            </a:pPr>
            <a:r>
              <a:rPr lang="en-US" altLang="en-US" sz="1600">
                <a:latin typeface="Courier New" panose="02070309020205020404" pitchFamily="49" charset="0"/>
              </a:rPr>
              <a:t>        System.out.println("\\        /");</a:t>
            </a:r>
          </a:p>
          <a:p>
            <a:pPr>
              <a:lnSpc>
                <a:spcPct val="65000"/>
              </a:lnSpc>
              <a:buFontTx/>
              <a:buNone/>
            </a:pPr>
            <a:r>
              <a:rPr lang="en-US" altLang="en-US" sz="1600">
                <a:latin typeface="Courier New" panose="02070309020205020404" pitchFamily="49" charset="0"/>
              </a:rPr>
              <a:t>        System.out.println(" \\______/");</a:t>
            </a:r>
          </a:p>
          <a:p>
            <a:pPr>
              <a:lnSpc>
                <a:spcPct val="65000"/>
              </a:lnSpc>
              <a:buFontTx/>
              <a:buNone/>
            </a:pPr>
            <a:r>
              <a:rPr lang="en-US" altLang="en-US" sz="1600">
                <a:latin typeface="Courier New" panose="02070309020205020404" pitchFamily="49" charset="0"/>
              </a:rPr>
              <a:t>        System.out.println("+--------+");</a:t>
            </a:r>
          </a:p>
          <a:p>
            <a:pPr>
              <a:lnSpc>
                <a:spcPct val="65000"/>
              </a:lnSpc>
              <a:buFontTx/>
              <a:buNone/>
            </a:pPr>
            <a:r>
              <a:rPr lang="en-US" altLang="en-US" sz="1600">
                <a:latin typeface="Courier New" panose="02070309020205020404" pitchFamily="49" charset="0"/>
              </a:rPr>
              <a:t>        System.out.println();</a:t>
            </a:r>
          </a:p>
          <a:p>
            <a:pPr>
              <a:lnSpc>
                <a:spcPct val="65000"/>
              </a:lnSpc>
              <a:buFontTx/>
              <a:buNone/>
            </a:pPr>
            <a:r>
              <a:rPr lang="en-US" altLang="en-US" sz="1600">
                <a:latin typeface="Courier New" panose="02070309020205020404" pitchFamily="49" charset="0"/>
              </a:rPr>
              <a:t>        System.out.println("  ______");</a:t>
            </a:r>
          </a:p>
          <a:p>
            <a:pPr>
              <a:lnSpc>
                <a:spcPct val="65000"/>
              </a:lnSpc>
              <a:buFontTx/>
              <a:buNone/>
            </a:pPr>
            <a:r>
              <a:rPr lang="en-US" altLang="en-US" sz="1600">
                <a:latin typeface="Courier New" panose="02070309020205020404" pitchFamily="49" charset="0"/>
              </a:rPr>
              <a:t>        System.out.println(" /      \\");</a:t>
            </a:r>
          </a:p>
          <a:p>
            <a:pPr>
              <a:lnSpc>
                <a:spcPct val="65000"/>
              </a:lnSpc>
              <a:buFontTx/>
              <a:buNone/>
            </a:pPr>
            <a:r>
              <a:rPr lang="en-US" altLang="en-US" sz="1600">
                <a:latin typeface="Courier New" panose="02070309020205020404" pitchFamily="49" charset="0"/>
              </a:rPr>
              <a:t>        System.out.println("/        \\");</a:t>
            </a:r>
          </a:p>
          <a:p>
            <a:pPr>
              <a:lnSpc>
                <a:spcPct val="65000"/>
              </a:lnSpc>
              <a:buFontTx/>
              <a:buNone/>
            </a:pPr>
            <a:r>
              <a:rPr lang="en-US" altLang="en-US" sz="1600">
                <a:latin typeface="Courier New" panose="02070309020205020404" pitchFamily="49" charset="0"/>
              </a:rPr>
              <a:t>        System.out.println("|  STOP  |");</a:t>
            </a:r>
          </a:p>
          <a:p>
            <a:pPr>
              <a:lnSpc>
                <a:spcPct val="65000"/>
              </a:lnSpc>
              <a:buFontTx/>
              <a:buNone/>
            </a:pPr>
            <a:r>
              <a:rPr lang="en-US" altLang="en-US" sz="1600">
                <a:latin typeface="Courier New" panose="02070309020205020404" pitchFamily="49" charset="0"/>
              </a:rPr>
              <a:t>        System.out.println("\\        /");</a:t>
            </a:r>
          </a:p>
          <a:p>
            <a:pPr>
              <a:lnSpc>
                <a:spcPct val="65000"/>
              </a:lnSpc>
              <a:buFontTx/>
              <a:buNone/>
            </a:pPr>
            <a:r>
              <a:rPr lang="en-US" altLang="en-US" sz="1600">
                <a:latin typeface="Courier New" panose="02070309020205020404" pitchFamily="49" charset="0"/>
              </a:rPr>
              <a:t>        System.out.println(" \\______/");</a:t>
            </a:r>
          </a:p>
          <a:p>
            <a:pPr>
              <a:lnSpc>
                <a:spcPct val="65000"/>
              </a:lnSpc>
              <a:buFontTx/>
              <a:buNone/>
            </a:pPr>
            <a:r>
              <a:rPr lang="en-US" altLang="en-US" sz="1600">
                <a:latin typeface="Courier New" panose="02070309020205020404" pitchFamily="49" charset="0"/>
              </a:rPr>
              <a:t>        System.out.println();</a:t>
            </a:r>
          </a:p>
          <a:p>
            <a:pPr>
              <a:lnSpc>
                <a:spcPct val="65000"/>
              </a:lnSpc>
              <a:buFontTx/>
              <a:buNone/>
            </a:pPr>
            <a:r>
              <a:rPr lang="en-US" altLang="en-US" sz="1600">
                <a:latin typeface="Courier New" panose="02070309020205020404" pitchFamily="49" charset="0"/>
              </a:rPr>
              <a:t>        System.out.println("  ______");</a:t>
            </a:r>
          </a:p>
          <a:p>
            <a:pPr>
              <a:lnSpc>
                <a:spcPct val="65000"/>
              </a:lnSpc>
              <a:buFontTx/>
              <a:buNone/>
            </a:pPr>
            <a:r>
              <a:rPr lang="en-US" altLang="en-US" sz="1600">
                <a:latin typeface="Courier New" panose="02070309020205020404" pitchFamily="49" charset="0"/>
              </a:rPr>
              <a:t>        System.out.println(" /      \\");</a:t>
            </a:r>
          </a:p>
          <a:p>
            <a:pPr>
              <a:lnSpc>
                <a:spcPct val="65000"/>
              </a:lnSpc>
              <a:buFontTx/>
              <a:buNone/>
            </a:pPr>
            <a:r>
              <a:rPr lang="en-US" altLang="en-US" sz="1600">
                <a:latin typeface="Courier New" panose="02070309020205020404" pitchFamily="49" charset="0"/>
              </a:rPr>
              <a:t>        System.out.println("/        \\");</a:t>
            </a:r>
          </a:p>
          <a:p>
            <a:pPr>
              <a:lnSpc>
                <a:spcPct val="65000"/>
              </a:lnSpc>
              <a:buFontTx/>
              <a:buNone/>
            </a:pPr>
            <a:r>
              <a:rPr lang="en-US" altLang="en-US" sz="1600">
                <a:latin typeface="Courier New" panose="02070309020205020404" pitchFamily="49" charset="0"/>
              </a:rPr>
              <a:t>        System.out.println("+--------+");</a:t>
            </a:r>
          </a:p>
          <a:p>
            <a:pPr>
              <a:lnSpc>
                <a:spcPct val="65000"/>
              </a:lnSpc>
              <a:buFontTx/>
              <a:buNone/>
            </a:pPr>
            <a:r>
              <a:rPr lang="en-US" altLang="en-US" sz="1600">
                <a:latin typeface="Courier New" panose="02070309020205020404" pitchFamily="49" charset="0"/>
              </a:rPr>
              <a:t>    }</a:t>
            </a:r>
          </a:p>
          <a:p>
            <a:pPr>
              <a:lnSpc>
                <a:spcPct val="65000"/>
              </a:lnSpc>
              <a:buFontTx/>
              <a:buNone/>
            </a:pPr>
            <a:r>
              <a:rPr lang="en-US" altLang="en-US" sz="1600">
                <a:latin typeface="Courier New" panose="02070309020205020404" pitchFamily="49" charset="0"/>
              </a:rPr>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B7C6C-A35E-E8FC-2EC7-4EBC881CDBD0}"/>
              </a:ext>
            </a:extLst>
          </p:cNvPr>
          <p:cNvSpPr>
            <a:spLocks noGrp="1"/>
          </p:cNvSpPr>
          <p:nvPr>
            <p:ph type="title"/>
          </p:nvPr>
        </p:nvSpPr>
        <p:spPr>
          <a:xfrm>
            <a:off x="66914" y="1153571"/>
            <a:ext cx="2991625" cy="4461163"/>
          </a:xfrm>
        </p:spPr>
        <p:txBody>
          <a:bodyPr>
            <a:normAutofit/>
          </a:bodyPr>
          <a:lstStyle/>
          <a:p>
            <a:r>
              <a:rPr lang="en-US" sz="3200" dirty="0">
                <a:solidFill>
                  <a:srgbClr val="FFFFFF"/>
                </a:solidFill>
              </a:rPr>
              <a:t>Time and Location</a:t>
            </a:r>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3145F4EB-7BFF-D4E6-D4A8-F9DE44D095F3}"/>
              </a:ext>
            </a:extLst>
          </p:cNvPr>
          <p:cNvPicPr>
            <a:picLocks noChangeAspect="1"/>
          </p:cNvPicPr>
          <p:nvPr/>
        </p:nvPicPr>
        <p:blipFill>
          <a:blip r:embed="rId3"/>
          <a:stretch>
            <a:fillRect/>
          </a:stretch>
        </p:blipFill>
        <p:spPr>
          <a:xfrm>
            <a:off x="6896098" y="4419600"/>
            <a:ext cx="2019301" cy="2243278"/>
          </a:xfrm>
          <a:prstGeom prst="rect">
            <a:avLst/>
          </a:prstGeom>
        </p:spPr>
      </p:pic>
      <p:graphicFrame>
        <p:nvGraphicFramePr>
          <p:cNvPr id="3" name="Table 2">
            <a:extLst>
              <a:ext uri="{FF2B5EF4-FFF2-40B4-BE49-F238E27FC236}">
                <a16:creationId xmlns:a16="http://schemas.microsoft.com/office/drawing/2014/main" id="{ABEA12AB-8584-EE65-D942-2CBCE7DB6F95}"/>
              </a:ext>
            </a:extLst>
          </p:cNvPr>
          <p:cNvGraphicFramePr>
            <a:graphicFrameLocks noGrp="1"/>
          </p:cNvGraphicFramePr>
          <p:nvPr>
            <p:extLst>
              <p:ext uri="{D42A27DB-BD31-4B8C-83A1-F6EECF244321}">
                <p14:modId xmlns:p14="http://schemas.microsoft.com/office/powerpoint/2010/main" val="1993363968"/>
              </p:ext>
            </p:extLst>
          </p:nvPr>
        </p:nvGraphicFramePr>
        <p:xfrm>
          <a:off x="3190082" y="2902266"/>
          <a:ext cx="5887004" cy="1393368"/>
        </p:xfrm>
        <a:graphic>
          <a:graphicData uri="http://schemas.openxmlformats.org/drawingml/2006/table">
            <a:tbl>
              <a:tblPr firstRow="1" bandRow="1">
                <a:tableStyleId>{5C22544A-7EE6-4342-B048-85BDC9FD1C3A}</a:tableStyleId>
              </a:tblPr>
              <a:tblGrid>
                <a:gridCol w="1405791">
                  <a:extLst>
                    <a:ext uri="{9D8B030D-6E8A-4147-A177-3AD203B41FA5}">
                      <a16:colId xmlns:a16="http://schemas.microsoft.com/office/drawing/2014/main" val="3661979075"/>
                    </a:ext>
                  </a:extLst>
                </a:gridCol>
                <a:gridCol w="1471239">
                  <a:extLst>
                    <a:ext uri="{9D8B030D-6E8A-4147-A177-3AD203B41FA5}">
                      <a16:colId xmlns:a16="http://schemas.microsoft.com/office/drawing/2014/main" val="4251323000"/>
                    </a:ext>
                  </a:extLst>
                </a:gridCol>
                <a:gridCol w="1107861">
                  <a:extLst>
                    <a:ext uri="{9D8B030D-6E8A-4147-A177-3AD203B41FA5}">
                      <a16:colId xmlns:a16="http://schemas.microsoft.com/office/drawing/2014/main" val="4255189790"/>
                    </a:ext>
                  </a:extLst>
                </a:gridCol>
                <a:gridCol w="1902113">
                  <a:extLst>
                    <a:ext uri="{9D8B030D-6E8A-4147-A177-3AD203B41FA5}">
                      <a16:colId xmlns:a16="http://schemas.microsoft.com/office/drawing/2014/main" val="861151388"/>
                    </a:ext>
                  </a:extLst>
                </a:gridCol>
              </a:tblGrid>
              <a:tr h="210433">
                <a:tc>
                  <a:txBody>
                    <a:bodyPr/>
                    <a:lstStyle/>
                    <a:p>
                      <a:pPr marL="0" marR="0">
                        <a:lnSpc>
                          <a:spcPct val="115000"/>
                        </a:lnSpc>
                        <a:spcBef>
                          <a:spcPts val="0"/>
                        </a:spcBef>
                        <a:spcAft>
                          <a:spcPts val="0"/>
                        </a:spcAft>
                      </a:pPr>
                      <a:r>
                        <a:rPr lang="en-US" sz="1200">
                          <a:solidFill>
                            <a:schemeClr val="tx1"/>
                          </a:solidFill>
                          <a:effectLst/>
                        </a:rPr>
                        <a:t> DAY</a:t>
                      </a:r>
                      <a:endParaRPr lang="en-US" sz="1200">
                        <a:solidFill>
                          <a:schemeClr val="tx1"/>
                        </a:solidFill>
                        <a:effectLst/>
                        <a:latin typeface="Arial" panose="020B0604020202020204" pitchFamily="34" charset="0"/>
                        <a:ea typeface="Arial" panose="020B0604020202020204" pitchFamily="34" charset="0"/>
                      </a:endParaRPr>
                    </a:p>
                  </a:txBody>
                  <a:tcPr marL="68580" marR="68580" marT="0" marB="0">
                    <a:noFill/>
                  </a:tcPr>
                </a:tc>
                <a:tc>
                  <a:txBody>
                    <a:bodyPr/>
                    <a:lstStyle/>
                    <a:p>
                      <a:pPr marL="47625" marR="0">
                        <a:lnSpc>
                          <a:spcPct val="115000"/>
                        </a:lnSpc>
                        <a:spcBef>
                          <a:spcPts val="0"/>
                        </a:spcBef>
                        <a:spcAft>
                          <a:spcPts val="0"/>
                        </a:spcAft>
                      </a:pPr>
                      <a:r>
                        <a:rPr lang="en-US" sz="1200">
                          <a:solidFill>
                            <a:schemeClr val="tx1"/>
                          </a:solidFill>
                          <a:effectLst/>
                        </a:rPr>
                        <a:t>TIME</a:t>
                      </a:r>
                      <a:endParaRPr lang="en-US" sz="1200">
                        <a:solidFill>
                          <a:schemeClr val="tx1"/>
                        </a:solidFill>
                        <a:effectLst/>
                        <a:latin typeface="Arial" panose="020B0604020202020204" pitchFamily="34" charset="0"/>
                        <a:ea typeface="Arial" panose="020B0604020202020204" pitchFamily="34" charset="0"/>
                      </a:endParaRPr>
                    </a:p>
                  </a:txBody>
                  <a:tcPr marL="68580" marR="68580" marT="0" marB="0">
                    <a:noFill/>
                  </a:tcPr>
                </a:tc>
                <a:tc>
                  <a:txBody>
                    <a:bodyPr/>
                    <a:lstStyle/>
                    <a:p>
                      <a:pPr marL="85725" marR="0">
                        <a:lnSpc>
                          <a:spcPct val="115000"/>
                        </a:lnSpc>
                        <a:spcBef>
                          <a:spcPts val="0"/>
                        </a:spcBef>
                        <a:spcAft>
                          <a:spcPts val="0"/>
                        </a:spcAft>
                      </a:pPr>
                      <a:r>
                        <a:rPr lang="en-US" sz="1200">
                          <a:solidFill>
                            <a:schemeClr val="tx1"/>
                          </a:solidFill>
                          <a:effectLst/>
                        </a:rPr>
                        <a:t>LOCATION</a:t>
                      </a:r>
                      <a:endParaRPr lang="en-US" sz="1200">
                        <a:solidFill>
                          <a:schemeClr val="tx1"/>
                        </a:solidFill>
                        <a:effectLst/>
                        <a:latin typeface="Arial" panose="020B0604020202020204" pitchFamily="34" charset="0"/>
                        <a:ea typeface="Arial" panose="020B0604020202020204" pitchFamily="34" charset="0"/>
                      </a:endParaRPr>
                    </a:p>
                  </a:txBody>
                  <a:tcPr marL="68580" marR="68580" marT="0" marB="0">
                    <a:noFill/>
                  </a:tcPr>
                </a:tc>
                <a:tc>
                  <a:txBody>
                    <a:bodyPr/>
                    <a:lstStyle/>
                    <a:p>
                      <a:pPr marL="85725" marR="0">
                        <a:lnSpc>
                          <a:spcPct val="115000"/>
                        </a:lnSpc>
                        <a:spcBef>
                          <a:spcPts val="0"/>
                        </a:spcBef>
                        <a:spcAft>
                          <a:spcPts val="0"/>
                        </a:spcAft>
                      </a:pPr>
                      <a:r>
                        <a:rPr lang="en-US" sz="1200" dirty="0">
                          <a:solidFill>
                            <a:schemeClr val="tx1"/>
                          </a:solidFill>
                          <a:effectLst/>
                        </a:rPr>
                        <a:t>NOTE</a:t>
                      </a:r>
                      <a:endParaRPr lang="en-US" sz="1200" dirty="0">
                        <a:solidFill>
                          <a:schemeClr val="tx1"/>
                        </a:solidFill>
                        <a:effectLst/>
                        <a:latin typeface="Arial" panose="020B0604020202020204" pitchFamily="34" charset="0"/>
                        <a:ea typeface="Arial" panose="020B0604020202020204" pitchFamily="34" charset="0"/>
                      </a:endParaRPr>
                    </a:p>
                  </a:txBody>
                  <a:tcPr marL="68580" marR="68580" marT="0" marB="0">
                    <a:noFill/>
                  </a:tcPr>
                </a:tc>
                <a:extLst>
                  <a:ext uri="{0D108BD9-81ED-4DB2-BD59-A6C34878D82A}">
                    <a16:rowId xmlns:a16="http://schemas.microsoft.com/office/drawing/2014/main" val="3615468615"/>
                  </a:ext>
                </a:extLst>
              </a:tr>
              <a:tr h="436273">
                <a:tc>
                  <a:txBody>
                    <a:bodyPr/>
                    <a:lstStyle/>
                    <a:p>
                      <a:pPr marL="0" marR="0">
                        <a:lnSpc>
                          <a:spcPct val="115000"/>
                        </a:lnSpc>
                        <a:spcBef>
                          <a:spcPts val="0"/>
                        </a:spcBef>
                        <a:spcAft>
                          <a:spcPts val="0"/>
                        </a:spcAft>
                      </a:pPr>
                      <a:r>
                        <a:rPr lang="en-US" sz="1200">
                          <a:effectLst/>
                        </a:rPr>
                        <a:t> Monday</a:t>
                      </a:r>
                      <a:endParaRPr lang="en-US" sz="1200">
                        <a:effectLst/>
                        <a:latin typeface="Arial" panose="020B0604020202020204" pitchFamily="34" charset="0"/>
                        <a:ea typeface="Arial" panose="020B0604020202020204" pitchFamily="34" charset="0"/>
                      </a:endParaRPr>
                    </a:p>
                  </a:txBody>
                  <a:tcPr marL="68580" marR="68580" marT="0" marB="0" anchor="ctr">
                    <a:noFill/>
                  </a:tcPr>
                </a:tc>
                <a:tc>
                  <a:txBody>
                    <a:bodyPr/>
                    <a:lstStyle/>
                    <a:p>
                      <a:pPr marL="47625" marR="0">
                        <a:lnSpc>
                          <a:spcPct val="115000"/>
                        </a:lnSpc>
                        <a:spcBef>
                          <a:spcPts val="0"/>
                        </a:spcBef>
                        <a:spcAft>
                          <a:spcPts val="0"/>
                        </a:spcAft>
                      </a:pPr>
                      <a:r>
                        <a:rPr lang="en-US" sz="1200">
                          <a:effectLst/>
                        </a:rPr>
                        <a:t>12:30 PM – 1:45 PM</a:t>
                      </a:r>
                      <a:endParaRPr lang="en-US" sz="1200">
                        <a:effectLst/>
                        <a:latin typeface="Arial" panose="020B0604020202020204" pitchFamily="34" charset="0"/>
                        <a:ea typeface="Arial" panose="020B0604020202020204" pitchFamily="34" charset="0"/>
                      </a:endParaRPr>
                    </a:p>
                  </a:txBody>
                  <a:tcPr marL="68580" marR="68580" marT="0" marB="0" anchor="ctr">
                    <a:noFill/>
                  </a:tcPr>
                </a:tc>
                <a:tc>
                  <a:txBody>
                    <a:bodyPr/>
                    <a:lstStyle/>
                    <a:p>
                      <a:pPr marL="85725" marR="0">
                        <a:lnSpc>
                          <a:spcPct val="115000"/>
                        </a:lnSpc>
                        <a:spcBef>
                          <a:spcPts val="0"/>
                        </a:spcBef>
                        <a:spcAft>
                          <a:spcPts val="0"/>
                        </a:spcAft>
                      </a:pPr>
                      <a:r>
                        <a:rPr lang="en-US" sz="1200">
                          <a:effectLst/>
                        </a:rPr>
                        <a:t>YR204</a:t>
                      </a:r>
                      <a:endParaRPr lang="en-US" sz="1200">
                        <a:effectLst/>
                        <a:latin typeface="Arial" panose="020B0604020202020204" pitchFamily="34" charset="0"/>
                        <a:ea typeface="Arial" panose="020B0604020202020204" pitchFamily="34" charset="0"/>
                      </a:endParaRPr>
                    </a:p>
                  </a:txBody>
                  <a:tcPr marL="68580" marR="68580" marT="0" marB="0" anchor="ctr">
                    <a:noFill/>
                  </a:tcPr>
                </a:tc>
                <a:tc>
                  <a:txBody>
                    <a:bodyPr/>
                    <a:lstStyle/>
                    <a:p>
                      <a:pPr marL="85725" marR="0">
                        <a:lnSpc>
                          <a:spcPct val="115000"/>
                        </a:lnSpc>
                        <a:spcBef>
                          <a:spcPts val="0"/>
                        </a:spcBef>
                        <a:spcAft>
                          <a:spcPts val="0"/>
                        </a:spcAft>
                      </a:pPr>
                      <a:r>
                        <a:rPr lang="en-US" sz="1200" dirty="0">
                          <a:effectLst/>
                        </a:rPr>
                        <a:t>Lecture</a:t>
                      </a:r>
                      <a:endParaRPr lang="en-US" sz="1200" dirty="0">
                        <a:effectLst/>
                        <a:latin typeface="Arial" panose="020B0604020202020204" pitchFamily="34" charset="0"/>
                        <a:ea typeface="Arial" panose="020B0604020202020204" pitchFamily="34" charset="0"/>
                      </a:endParaRPr>
                    </a:p>
                  </a:txBody>
                  <a:tcPr marL="68580" marR="68580" marT="0" marB="0" anchor="ctr">
                    <a:noFill/>
                  </a:tcPr>
                </a:tc>
                <a:extLst>
                  <a:ext uri="{0D108BD9-81ED-4DB2-BD59-A6C34878D82A}">
                    <a16:rowId xmlns:a16="http://schemas.microsoft.com/office/drawing/2014/main" val="1377570523"/>
                  </a:ext>
                </a:extLst>
              </a:tr>
              <a:tr h="310389">
                <a:tc>
                  <a:txBody>
                    <a:bodyPr/>
                    <a:lstStyle/>
                    <a:p>
                      <a:pPr marL="0" marR="0">
                        <a:lnSpc>
                          <a:spcPct val="115000"/>
                        </a:lnSpc>
                        <a:spcBef>
                          <a:spcPts val="0"/>
                        </a:spcBef>
                        <a:spcAft>
                          <a:spcPts val="0"/>
                        </a:spcAft>
                      </a:pPr>
                      <a:r>
                        <a:rPr lang="en-US" sz="1200">
                          <a:effectLst/>
                        </a:rPr>
                        <a:t> Tuesday </a:t>
                      </a:r>
                      <a:endParaRPr lang="en-US" sz="1200">
                        <a:effectLst/>
                        <a:latin typeface="Arial" panose="020B0604020202020204" pitchFamily="34" charset="0"/>
                        <a:ea typeface="Arial" panose="020B0604020202020204" pitchFamily="34" charset="0"/>
                      </a:endParaRPr>
                    </a:p>
                  </a:txBody>
                  <a:tcPr marL="68580" marR="68580" marT="0" marB="0" anchor="ctr">
                    <a:noFill/>
                  </a:tcPr>
                </a:tc>
                <a:tc>
                  <a:txBody>
                    <a:bodyPr/>
                    <a:lstStyle/>
                    <a:p>
                      <a:pPr marL="47625" marR="0">
                        <a:lnSpc>
                          <a:spcPct val="115000"/>
                        </a:lnSpc>
                        <a:spcBef>
                          <a:spcPts val="0"/>
                        </a:spcBef>
                        <a:spcAft>
                          <a:spcPts val="0"/>
                        </a:spcAft>
                      </a:pPr>
                      <a:r>
                        <a:rPr lang="en-US" sz="1200">
                          <a:effectLst/>
                        </a:rPr>
                        <a:t>1:00 PM - 2:50 PM</a:t>
                      </a:r>
                      <a:endParaRPr lang="en-US" sz="1200">
                        <a:effectLst/>
                        <a:latin typeface="Arial" panose="020B0604020202020204" pitchFamily="34" charset="0"/>
                        <a:ea typeface="Arial" panose="020B0604020202020204" pitchFamily="34" charset="0"/>
                      </a:endParaRPr>
                    </a:p>
                  </a:txBody>
                  <a:tcPr marL="68580" marR="68580" marT="0" marB="0" anchor="ctr">
                    <a:noFill/>
                  </a:tcPr>
                </a:tc>
                <a:tc>
                  <a:txBody>
                    <a:bodyPr/>
                    <a:lstStyle/>
                    <a:p>
                      <a:pPr marL="85725" marR="0">
                        <a:lnSpc>
                          <a:spcPct val="115000"/>
                        </a:lnSpc>
                        <a:spcBef>
                          <a:spcPts val="0"/>
                        </a:spcBef>
                        <a:spcAft>
                          <a:spcPts val="0"/>
                        </a:spcAft>
                      </a:pPr>
                      <a:r>
                        <a:rPr lang="en-US" sz="1200">
                          <a:effectLst/>
                        </a:rPr>
                        <a:t>YR222</a:t>
                      </a:r>
                      <a:endParaRPr lang="en-US" sz="1200">
                        <a:effectLst/>
                        <a:latin typeface="Arial" panose="020B0604020202020204" pitchFamily="34" charset="0"/>
                        <a:ea typeface="Arial" panose="020B0604020202020204" pitchFamily="34" charset="0"/>
                      </a:endParaRPr>
                    </a:p>
                  </a:txBody>
                  <a:tcPr marL="68580" marR="68580" marT="0" marB="0" anchor="ctr">
                    <a:noFill/>
                  </a:tcPr>
                </a:tc>
                <a:tc>
                  <a:txBody>
                    <a:bodyPr/>
                    <a:lstStyle/>
                    <a:p>
                      <a:pPr marL="85725" marR="0">
                        <a:lnSpc>
                          <a:spcPct val="115000"/>
                        </a:lnSpc>
                        <a:spcBef>
                          <a:spcPts val="0"/>
                        </a:spcBef>
                        <a:spcAft>
                          <a:spcPts val="0"/>
                        </a:spcAft>
                      </a:pPr>
                      <a:r>
                        <a:rPr lang="en-US" sz="1200">
                          <a:effectLst/>
                        </a:rPr>
                        <a:t>Lab</a:t>
                      </a:r>
                      <a:endParaRPr lang="en-US" sz="1200">
                        <a:effectLst/>
                        <a:latin typeface="Arial" panose="020B0604020202020204" pitchFamily="34" charset="0"/>
                        <a:ea typeface="Arial" panose="020B0604020202020204" pitchFamily="34" charset="0"/>
                      </a:endParaRPr>
                    </a:p>
                  </a:txBody>
                  <a:tcPr marL="68580" marR="68580" marT="0" marB="0" anchor="ctr">
                    <a:noFill/>
                  </a:tcPr>
                </a:tc>
                <a:extLst>
                  <a:ext uri="{0D108BD9-81ED-4DB2-BD59-A6C34878D82A}">
                    <a16:rowId xmlns:a16="http://schemas.microsoft.com/office/drawing/2014/main" val="512369100"/>
                  </a:ext>
                </a:extLst>
              </a:tr>
              <a:tr h="436273">
                <a:tc>
                  <a:txBody>
                    <a:bodyPr/>
                    <a:lstStyle/>
                    <a:p>
                      <a:pPr marL="0" marR="0">
                        <a:lnSpc>
                          <a:spcPct val="115000"/>
                        </a:lnSpc>
                        <a:spcBef>
                          <a:spcPts val="0"/>
                        </a:spcBef>
                        <a:spcAft>
                          <a:spcPts val="0"/>
                        </a:spcAft>
                      </a:pPr>
                      <a:r>
                        <a:rPr lang="en-US" sz="1200">
                          <a:effectLst/>
                        </a:rPr>
                        <a:t> Wednesday</a:t>
                      </a:r>
                      <a:endParaRPr lang="en-US" sz="1200">
                        <a:effectLst/>
                        <a:latin typeface="Arial" panose="020B0604020202020204" pitchFamily="34" charset="0"/>
                        <a:ea typeface="Arial" panose="020B0604020202020204" pitchFamily="34" charset="0"/>
                      </a:endParaRPr>
                    </a:p>
                  </a:txBody>
                  <a:tcPr marL="68580" marR="68580" marT="0" marB="0" anchor="ctr">
                    <a:noFill/>
                  </a:tcPr>
                </a:tc>
                <a:tc>
                  <a:txBody>
                    <a:bodyPr/>
                    <a:lstStyle/>
                    <a:p>
                      <a:pPr marL="47625" marR="0">
                        <a:lnSpc>
                          <a:spcPct val="115000"/>
                        </a:lnSpc>
                        <a:spcBef>
                          <a:spcPts val="0"/>
                        </a:spcBef>
                        <a:spcAft>
                          <a:spcPts val="0"/>
                        </a:spcAft>
                      </a:pPr>
                      <a:r>
                        <a:rPr lang="en-US" sz="1200">
                          <a:effectLst/>
                        </a:rPr>
                        <a:t>12:30 PM – 1:45 PM</a:t>
                      </a:r>
                      <a:endParaRPr lang="en-US" sz="1200">
                        <a:effectLst/>
                        <a:latin typeface="Arial" panose="020B0604020202020204" pitchFamily="34" charset="0"/>
                        <a:ea typeface="Arial" panose="020B0604020202020204" pitchFamily="34" charset="0"/>
                      </a:endParaRPr>
                    </a:p>
                  </a:txBody>
                  <a:tcPr marL="68580" marR="68580" marT="0" marB="0" anchor="ctr">
                    <a:noFill/>
                  </a:tcPr>
                </a:tc>
                <a:tc>
                  <a:txBody>
                    <a:bodyPr/>
                    <a:lstStyle/>
                    <a:p>
                      <a:pPr marL="85725" marR="0">
                        <a:lnSpc>
                          <a:spcPct val="115000"/>
                        </a:lnSpc>
                        <a:spcBef>
                          <a:spcPts val="0"/>
                        </a:spcBef>
                        <a:spcAft>
                          <a:spcPts val="0"/>
                        </a:spcAft>
                      </a:pPr>
                      <a:r>
                        <a:rPr lang="en-US" sz="1200">
                          <a:effectLst/>
                        </a:rPr>
                        <a:t>YR204</a:t>
                      </a:r>
                      <a:endParaRPr lang="en-US" sz="1200">
                        <a:effectLst/>
                        <a:latin typeface="Arial" panose="020B0604020202020204" pitchFamily="34" charset="0"/>
                        <a:ea typeface="Arial" panose="020B0604020202020204" pitchFamily="34" charset="0"/>
                      </a:endParaRPr>
                    </a:p>
                  </a:txBody>
                  <a:tcPr marL="68580" marR="68580" marT="0" marB="0" anchor="ctr">
                    <a:noFill/>
                  </a:tcPr>
                </a:tc>
                <a:tc>
                  <a:txBody>
                    <a:bodyPr/>
                    <a:lstStyle/>
                    <a:p>
                      <a:pPr marL="85725" marR="0">
                        <a:lnSpc>
                          <a:spcPct val="115000"/>
                        </a:lnSpc>
                        <a:spcBef>
                          <a:spcPts val="0"/>
                        </a:spcBef>
                        <a:spcAft>
                          <a:spcPts val="0"/>
                        </a:spcAft>
                      </a:pPr>
                      <a:r>
                        <a:rPr lang="en-US" sz="1200" dirty="0">
                          <a:effectLst/>
                        </a:rPr>
                        <a:t>Lecture</a:t>
                      </a:r>
                      <a:endParaRPr lang="en-US" sz="1200" dirty="0">
                        <a:effectLst/>
                        <a:latin typeface="Arial" panose="020B0604020202020204" pitchFamily="34" charset="0"/>
                        <a:ea typeface="Arial" panose="020B0604020202020204" pitchFamily="34" charset="0"/>
                      </a:endParaRPr>
                    </a:p>
                  </a:txBody>
                  <a:tcPr marL="68580" marR="68580" marT="0" marB="0" anchor="ctr">
                    <a:noFill/>
                  </a:tcPr>
                </a:tc>
                <a:extLst>
                  <a:ext uri="{0D108BD9-81ED-4DB2-BD59-A6C34878D82A}">
                    <a16:rowId xmlns:a16="http://schemas.microsoft.com/office/drawing/2014/main" val="3301304055"/>
                  </a:ext>
                </a:extLst>
              </a:tr>
            </a:tbl>
          </a:graphicData>
        </a:graphic>
      </p:graphicFrame>
    </p:spTree>
    <p:extLst>
      <p:ext uri="{BB962C8B-B14F-4D97-AF65-F5344CB8AC3E}">
        <p14:creationId xmlns:p14="http://schemas.microsoft.com/office/powerpoint/2010/main" val="2167959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a:extLst>
              <a:ext uri="{FF2B5EF4-FFF2-40B4-BE49-F238E27FC236}">
                <a16:creationId xmlns:a16="http://schemas.microsoft.com/office/drawing/2014/main" id="{5867B117-96FB-42C0-9DC0-E46B416C4AD7}"/>
              </a:ext>
            </a:extLst>
          </p:cNvPr>
          <p:cNvSpPr>
            <a:spLocks noGrp="1" noChangeArrowheads="1"/>
          </p:cNvSpPr>
          <p:nvPr>
            <p:ph type="title"/>
          </p:nvPr>
        </p:nvSpPr>
        <p:spPr/>
        <p:txBody>
          <a:bodyPr/>
          <a:lstStyle/>
          <a:p>
            <a:r>
              <a:rPr lang="en-US" altLang="en-US"/>
              <a:t>Development strategy 2</a:t>
            </a:r>
          </a:p>
        </p:txBody>
      </p:sp>
      <p:sp>
        <p:nvSpPr>
          <p:cNvPr id="349187" name="Rectangle 3">
            <a:extLst>
              <a:ext uri="{FF2B5EF4-FFF2-40B4-BE49-F238E27FC236}">
                <a16:creationId xmlns:a16="http://schemas.microsoft.com/office/drawing/2014/main" id="{67172254-4816-43F3-83BD-3AAEF712C830}"/>
              </a:ext>
            </a:extLst>
          </p:cNvPr>
          <p:cNvSpPr>
            <a:spLocks noGrp="1" noChangeArrowheads="1"/>
          </p:cNvSpPr>
          <p:nvPr>
            <p:ph type="body" idx="1"/>
          </p:nvPr>
        </p:nvSpPr>
        <p:spPr/>
        <p:txBody>
          <a:bodyPr/>
          <a:lstStyle/>
          <a:p>
            <a:pPr>
              <a:lnSpc>
                <a:spcPct val="80000"/>
              </a:lnSpc>
              <a:buFontTx/>
              <a:buNone/>
            </a:pPr>
            <a:endParaRPr lang="en-US" altLang="en-US"/>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 /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endParaRPr lang="en-US" altLang="en-US" sz="1500">
              <a:latin typeface="Courier New" panose="02070309020205020404" pitchFamily="49" charset="0"/>
            </a:endParaRP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a:t>
            </a:r>
          </a:p>
          <a:p>
            <a:pPr lvl="1">
              <a:lnSpc>
                <a:spcPct val="80000"/>
              </a:lnSpc>
              <a:buFontTx/>
              <a:buNone/>
            </a:pPr>
            <a:endParaRPr lang="en-US" altLang="en-US" sz="1500">
              <a:latin typeface="Courier New" panose="02070309020205020404" pitchFamily="49" charset="0"/>
            </a:endParaRP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 /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STOP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endParaRPr lang="en-US" altLang="en-US" sz="1500">
              <a:latin typeface="Courier New" panose="02070309020205020404" pitchFamily="49" charset="0"/>
            </a:endParaRP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 /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a:t>
            </a:r>
          </a:p>
        </p:txBody>
      </p:sp>
      <p:sp>
        <p:nvSpPr>
          <p:cNvPr id="349188" name="Text Box 4">
            <a:extLst>
              <a:ext uri="{FF2B5EF4-FFF2-40B4-BE49-F238E27FC236}">
                <a16:creationId xmlns:a16="http://schemas.microsoft.com/office/drawing/2014/main" id="{FF5424E8-F68B-4EA1-8AC4-381284B73C7D}"/>
              </a:ext>
            </a:extLst>
          </p:cNvPr>
          <p:cNvSpPr txBox="1">
            <a:spLocks noChangeArrowheads="1"/>
          </p:cNvSpPr>
          <p:nvPr/>
        </p:nvSpPr>
        <p:spPr bwMode="auto">
          <a:xfrm>
            <a:off x="2362200" y="1905000"/>
            <a:ext cx="6477000" cy="199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0513" indent="-290513" algn="l">
              <a:defRPr>
                <a:solidFill>
                  <a:schemeClr val="tx1"/>
                </a:solidFill>
                <a:latin typeface="Arial" panose="020B0604020202020204" pitchFamily="34" charset="0"/>
              </a:defRPr>
            </a:lvl1pPr>
            <a:lvl2pPr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n-US" sz="2000" u="sng">
                <a:latin typeface="Verdana" panose="020B0604030504040204" pitchFamily="34" charset="0"/>
                <a:cs typeface="Times New Roman" panose="02020603050405020304" pitchFamily="18" charset="0"/>
              </a:rPr>
              <a:t>Second version (structured, with redundancy):</a:t>
            </a:r>
          </a:p>
          <a:p>
            <a:pPr>
              <a:spcBef>
                <a:spcPts val="500"/>
              </a:spcBef>
              <a:buClr>
                <a:srgbClr val="800080"/>
              </a:buClr>
              <a:buSzPct val="55000"/>
              <a:buFont typeface="Wingdings" panose="05000000000000000000" pitchFamily="2" charset="2"/>
              <a:buChar char="n"/>
            </a:pPr>
            <a:endParaRPr lang="en-US" altLang="en-US" sz="800" u="sng">
              <a:latin typeface="Verdana" panose="020B0604030504040204" pitchFamily="34" charset="0"/>
              <a:cs typeface="Times New Roman" panose="02020603050405020304" pitchFamily="18" charset="0"/>
            </a:endParaRPr>
          </a:p>
          <a:p>
            <a:pPr>
              <a:spcBef>
                <a:spcPts val="5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Identify the structure of the output.</a:t>
            </a:r>
          </a:p>
          <a:p>
            <a:pPr lvl="1">
              <a:spcBef>
                <a:spcPts val="500"/>
              </a:spcBef>
              <a:buClr>
                <a:srgbClr val="800080"/>
              </a:buClr>
              <a:buSzPct val="55000"/>
              <a:buFont typeface="Wingdings" panose="05000000000000000000" pitchFamily="2" charset="2"/>
              <a:buChar char="n"/>
            </a:pPr>
            <a:endParaRPr lang="en-US" altLang="en-US" sz="2000">
              <a:latin typeface="Verdana" panose="020B0604030504040204" pitchFamily="34" charset="0"/>
              <a:cs typeface="Times New Roman" panose="02020603050405020304" pitchFamily="18" charset="0"/>
            </a:endParaRPr>
          </a:p>
          <a:p>
            <a:pPr>
              <a:spcBef>
                <a:spcPts val="5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Divide the </a:t>
            </a:r>
            <a:r>
              <a:rPr lang="en-US" altLang="en-US" sz="2000">
                <a:latin typeface="Courier New" panose="02070309020205020404" pitchFamily="49" charset="0"/>
                <a:cs typeface="Times New Roman" panose="02020603050405020304" pitchFamily="18" charset="0"/>
              </a:rPr>
              <a:t>main</a:t>
            </a:r>
            <a:r>
              <a:rPr lang="en-US" altLang="en-US" sz="2000">
                <a:latin typeface="Verdana" panose="020B0604030504040204" pitchFamily="34" charset="0"/>
                <a:cs typeface="Times New Roman" panose="02020603050405020304" pitchFamily="18" charset="0"/>
              </a:rPr>
              <a:t> method into static methods based on this structure.</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a:extLst>
              <a:ext uri="{FF2B5EF4-FFF2-40B4-BE49-F238E27FC236}">
                <a16:creationId xmlns:a16="http://schemas.microsoft.com/office/drawing/2014/main" id="{F0D678EF-AB13-4545-B49E-263843F517B7}"/>
              </a:ext>
            </a:extLst>
          </p:cNvPr>
          <p:cNvSpPr>
            <a:spLocks noChangeArrowheads="1"/>
          </p:cNvSpPr>
          <p:nvPr/>
        </p:nvSpPr>
        <p:spPr bwMode="auto">
          <a:xfrm>
            <a:off x="533400" y="5638800"/>
            <a:ext cx="1219200" cy="762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0212" name="Rectangle 4">
            <a:extLst>
              <a:ext uri="{FF2B5EF4-FFF2-40B4-BE49-F238E27FC236}">
                <a16:creationId xmlns:a16="http://schemas.microsoft.com/office/drawing/2014/main" id="{823CD38D-4496-4036-9ECE-F7D4A6F96AA0}"/>
              </a:ext>
            </a:extLst>
          </p:cNvPr>
          <p:cNvSpPr>
            <a:spLocks noChangeArrowheads="1"/>
          </p:cNvSpPr>
          <p:nvPr/>
        </p:nvSpPr>
        <p:spPr bwMode="auto">
          <a:xfrm>
            <a:off x="533400" y="4114800"/>
            <a:ext cx="1219200" cy="1219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0213" name="Rectangle 5">
            <a:extLst>
              <a:ext uri="{FF2B5EF4-FFF2-40B4-BE49-F238E27FC236}">
                <a16:creationId xmlns:a16="http://schemas.microsoft.com/office/drawing/2014/main" id="{9B992BDC-0ABD-423A-90DE-F950988F0522}"/>
              </a:ext>
            </a:extLst>
          </p:cNvPr>
          <p:cNvSpPr>
            <a:spLocks noChangeArrowheads="1"/>
          </p:cNvSpPr>
          <p:nvPr/>
        </p:nvSpPr>
        <p:spPr bwMode="auto">
          <a:xfrm>
            <a:off x="533400" y="2995613"/>
            <a:ext cx="1219200" cy="6858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0214" name="Rectangle 6">
            <a:extLst>
              <a:ext uri="{FF2B5EF4-FFF2-40B4-BE49-F238E27FC236}">
                <a16:creationId xmlns:a16="http://schemas.microsoft.com/office/drawing/2014/main" id="{0C2BD587-D4E7-484E-AB0D-4F4600988497}"/>
              </a:ext>
            </a:extLst>
          </p:cNvPr>
          <p:cNvSpPr>
            <a:spLocks noChangeArrowheads="1"/>
          </p:cNvSpPr>
          <p:nvPr/>
        </p:nvSpPr>
        <p:spPr bwMode="auto">
          <a:xfrm>
            <a:off x="533400" y="1828800"/>
            <a:ext cx="1219200" cy="9906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0215" name="Rectangle 7">
            <a:extLst>
              <a:ext uri="{FF2B5EF4-FFF2-40B4-BE49-F238E27FC236}">
                <a16:creationId xmlns:a16="http://schemas.microsoft.com/office/drawing/2014/main" id="{3E2A2FAE-B872-4381-B200-6AC4611E5295}"/>
              </a:ext>
            </a:extLst>
          </p:cNvPr>
          <p:cNvSpPr>
            <a:spLocks noGrp="1" noChangeArrowheads="1"/>
          </p:cNvSpPr>
          <p:nvPr>
            <p:ph type="title"/>
          </p:nvPr>
        </p:nvSpPr>
        <p:spPr/>
        <p:txBody>
          <a:bodyPr/>
          <a:lstStyle/>
          <a:p>
            <a:r>
              <a:rPr lang="en-US" altLang="en-US"/>
              <a:t>Output structure</a:t>
            </a:r>
          </a:p>
        </p:txBody>
      </p:sp>
      <p:sp>
        <p:nvSpPr>
          <p:cNvPr id="350216" name="Rectangle 8">
            <a:extLst>
              <a:ext uri="{FF2B5EF4-FFF2-40B4-BE49-F238E27FC236}">
                <a16:creationId xmlns:a16="http://schemas.microsoft.com/office/drawing/2014/main" id="{4F1500A7-F364-4048-B5ED-600E60805576}"/>
              </a:ext>
            </a:extLst>
          </p:cNvPr>
          <p:cNvSpPr>
            <a:spLocks noGrp="1" noChangeArrowheads="1"/>
          </p:cNvSpPr>
          <p:nvPr>
            <p:ph type="body" idx="1"/>
          </p:nvPr>
        </p:nvSpPr>
        <p:spPr/>
        <p:txBody>
          <a:bodyPr/>
          <a:lstStyle/>
          <a:p>
            <a:pPr>
              <a:lnSpc>
                <a:spcPct val="80000"/>
              </a:lnSpc>
            </a:pPr>
            <a:endParaRPr lang="en-US" altLang="en-US"/>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 /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endParaRPr lang="en-US" altLang="en-US" sz="1500">
              <a:latin typeface="Courier New" panose="02070309020205020404" pitchFamily="49" charset="0"/>
            </a:endParaRP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a:t>
            </a:r>
          </a:p>
          <a:p>
            <a:pPr lvl="1">
              <a:lnSpc>
                <a:spcPct val="80000"/>
              </a:lnSpc>
              <a:buFontTx/>
              <a:buNone/>
            </a:pPr>
            <a:endParaRPr lang="en-US" altLang="en-US" sz="1500">
              <a:latin typeface="Courier New" panose="02070309020205020404" pitchFamily="49" charset="0"/>
            </a:endParaRP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 /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STOP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endParaRPr lang="en-US" altLang="en-US" sz="1500">
              <a:latin typeface="Courier New" panose="02070309020205020404" pitchFamily="49" charset="0"/>
            </a:endParaRP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 /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a:t>
            </a:r>
          </a:p>
        </p:txBody>
      </p:sp>
      <p:sp>
        <p:nvSpPr>
          <p:cNvPr id="350217" name="Text Box 9">
            <a:extLst>
              <a:ext uri="{FF2B5EF4-FFF2-40B4-BE49-F238E27FC236}">
                <a16:creationId xmlns:a16="http://schemas.microsoft.com/office/drawing/2014/main" id="{A1E44779-3A57-48F0-8D84-18AC650D5227}"/>
              </a:ext>
            </a:extLst>
          </p:cNvPr>
          <p:cNvSpPr txBox="1">
            <a:spLocks noChangeArrowheads="1"/>
          </p:cNvSpPr>
          <p:nvPr/>
        </p:nvSpPr>
        <p:spPr bwMode="auto">
          <a:xfrm>
            <a:off x="2362200" y="1905000"/>
            <a:ext cx="6477000"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0513" indent="-290513" algn="l">
              <a:defRPr>
                <a:solidFill>
                  <a:schemeClr val="tx1"/>
                </a:solidFill>
                <a:latin typeface="Arial" panose="020B0604020202020204" pitchFamily="34" charset="0"/>
              </a:defRPr>
            </a:lvl1pPr>
            <a:lvl2pPr marL="744538" indent="-287338"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n-US" sz="2000">
                <a:latin typeface="Verdana" panose="020B0604030504040204" pitchFamily="34" charset="0"/>
                <a:cs typeface="Times New Roman" panose="02020603050405020304" pitchFamily="18" charset="0"/>
              </a:rPr>
              <a:t>The structure of the output:</a:t>
            </a:r>
          </a:p>
          <a:p>
            <a:pPr>
              <a:spcBef>
                <a:spcPts val="5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initial "egg" figure</a:t>
            </a:r>
          </a:p>
          <a:p>
            <a:pPr>
              <a:spcBef>
                <a:spcPts val="5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second "teacup" figure</a:t>
            </a:r>
          </a:p>
          <a:p>
            <a:pPr>
              <a:spcBef>
                <a:spcPts val="5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third "stop sign" figure</a:t>
            </a:r>
          </a:p>
          <a:p>
            <a:pPr>
              <a:spcBef>
                <a:spcPts val="5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fourth "hat" figure</a:t>
            </a:r>
          </a:p>
          <a:p>
            <a:pPr>
              <a:spcBef>
                <a:spcPts val="500"/>
              </a:spcBef>
              <a:buClr>
                <a:srgbClr val="800080"/>
              </a:buClr>
              <a:buSzPct val="55000"/>
              <a:buFont typeface="Wingdings" panose="05000000000000000000" pitchFamily="2" charset="2"/>
              <a:buChar char="n"/>
            </a:pPr>
            <a:endParaRPr lang="en-US" altLang="en-US" sz="2000">
              <a:latin typeface="Verdana" panose="020B0604030504040204" pitchFamily="34" charset="0"/>
              <a:cs typeface="Times New Roman" panose="02020603050405020304" pitchFamily="18" charset="0"/>
            </a:endParaRPr>
          </a:p>
          <a:p>
            <a:pPr>
              <a:spcBef>
                <a:spcPts val="500"/>
              </a:spcBef>
              <a:buClr>
                <a:srgbClr val="800080"/>
              </a:buClr>
              <a:buSzPct val="55000"/>
              <a:buFont typeface="Wingdings" panose="05000000000000000000" pitchFamily="2" charset="2"/>
              <a:buNone/>
            </a:pPr>
            <a:r>
              <a:rPr lang="en-US" altLang="en-US" sz="2000">
                <a:latin typeface="Verdana" panose="020B0604030504040204" pitchFamily="34" charset="0"/>
                <a:cs typeface="Times New Roman" panose="02020603050405020304" pitchFamily="18" charset="0"/>
              </a:rPr>
              <a:t>This structure can be represented by methods:</a:t>
            </a:r>
          </a:p>
          <a:p>
            <a:pPr>
              <a:spcBef>
                <a:spcPts val="500"/>
              </a:spcBef>
              <a:buClr>
                <a:srgbClr val="800080"/>
              </a:buClr>
              <a:buSzPct val="55000"/>
              <a:buFont typeface="Wingdings" panose="05000000000000000000" pitchFamily="2" charset="2"/>
              <a:buChar char="n"/>
            </a:pPr>
            <a:r>
              <a:rPr lang="en-US" altLang="en-US" sz="2000">
                <a:latin typeface="Courier New" panose="02070309020205020404" pitchFamily="49" charset="0"/>
                <a:cs typeface="Times New Roman" panose="02020603050405020304" pitchFamily="18" charset="0"/>
              </a:rPr>
              <a:t>egg</a:t>
            </a:r>
          </a:p>
          <a:p>
            <a:pPr>
              <a:spcBef>
                <a:spcPts val="500"/>
              </a:spcBef>
              <a:buClr>
                <a:srgbClr val="800080"/>
              </a:buClr>
              <a:buSzPct val="55000"/>
              <a:buFont typeface="Wingdings" panose="05000000000000000000" pitchFamily="2" charset="2"/>
              <a:buChar char="n"/>
            </a:pPr>
            <a:r>
              <a:rPr lang="en-US" altLang="en-US" sz="2000">
                <a:latin typeface="Courier New" panose="02070309020205020404" pitchFamily="49" charset="0"/>
                <a:cs typeface="Times New Roman" panose="02020603050405020304" pitchFamily="18" charset="0"/>
              </a:rPr>
              <a:t>teaCup</a:t>
            </a:r>
          </a:p>
          <a:p>
            <a:pPr>
              <a:spcBef>
                <a:spcPts val="500"/>
              </a:spcBef>
              <a:buClr>
                <a:srgbClr val="800080"/>
              </a:buClr>
              <a:buSzPct val="55000"/>
              <a:buFont typeface="Wingdings" panose="05000000000000000000" pitchFamily="2" charset="2"/>
              <a:buChar char="n"/>
            </a:pPr>
            <a:r>
              <a:rPr lang="en-US" altLang="en-US" sz="2000">
                <a:latin typeface="Courier New" panose="02070309020205020404" pitchFamily="49" charset="0"/>
                <a:cs typeface="Times New Roman" panose="02020603050405020304" pitchFamily="18" charset="0"/>
              </a:rPr>
              <a:t>stopSign</a:t>
            </a:r>
          </a:p>
          <a:p>
            <a:pPr>
              <a:spcBef>
                <a:spcPts val="500"/>
              </a:spcBef>
              <a:buClr>
                <a:srgbClr val="800080"/>
              </a:buClr>
              <a:buSzPct val="55000"/>
              <a:buFont typeface="Wingdings" panose="05000000000000000000" pitchFamily="2" charset="2"/>
              <a:buChar char="n"/>
            </a:pPr>
            <a:r>
              <a:rPr lang="en-US" altLang="en-US" sz="2000">
                <a:latin typeface="Courier New" panose="02070309020205020404" pitchFamily="49" charset="0"/>
                <a:cs typeface="Times New Roman" panose="02020603050405020304" pitchFamily="18" charset="0"/>
              </a:rPr>
              <a:t>hat</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F91E1D9F-DD38-4AF6-B72D-4696FB8049E8}"/>
              </a:ext>
            </a:extLst>
          </p:cNvPr>
          <p:cNvSpPr>
            <a:spLocks noGrp="1" noChangeArrowheads="1"/>
          </p:cNvSpPr>
          <p:nvPr>
            <p:ph type="title"/>
          </p:nvPr>
        </p:nvSpPr>
        <p:spPr/>
        <p:txBody>
          <a:bodyPr/>
          <a:lstStyle/>
          <a:p>
            <a:r>
              <a:rPr lang="en-US" altLang="en-US"/>
              <a:t>Program version 2</a:t>
            </a:r>
          </a:p>
        </p:txBody>
      </p:sp>
      <p:sp>
        <p:nvSpPr>
          <p:cNvPr id="351235" name="Rectangle 3">
            <a:extLst>
              <a:ext uri="{FF2B5EF4-FFF2-40B4-BE49-F238E27FC236}">
                <a16:creationId xmlns:a16="http://schemas.microsoft.com/office/drawing/2014/main" id="{E8AD71CB-042D-481F-9B0E-C9A00D294229}"/>
              </a:ext>
            </a:extLst>
          </p:cNvPr>
          <p:cNvSpPr>
            <a:spLocks noGrp="1" noChangeArrowheads="1"/>
          </p:cNvSpPr>
          <p:nvPr>
            <p:ph type="body" idx="1"/>
          </p:nvPr>
        </p:nvSpPr>
        <p:spPr/>
        <p:txBody>
          <a:bodyPr/>
          <a:lstStyle/>
          <a:p>
            <a:pPr>
              <a:lnSpc>
                <a:spcPct val="60000"/>
              </a:lnSpc>
              <a:buFontTx/>
              <a:buNone/>
            </a:pPr>
            <a:r>
              <a:rPr lang="en-US" altLang="en-US" sz="1600">
                <a:latin typeface="Courier New" panose="02070309020205020404" pitchFamily="49" charset="0"/>
              </a:rPr>
              <a:t>public class Figures2 {</a:t>
            </a:r>
          </a:p>
          <a:p>
            <a:pPr>
              <a:lnSpc>
                <a:spcPct val="60000"/>
              </a:lnSpc>
              <a:buFontTx/>
              <a:buNone/>
            </a:pPr>
            <a:r>
              <a:rPr lang="en-US" altLang="en-US" sz="1600">
                <a:latin typeface="Courier New" panose="02070309020205020404" pitchFamily="49" charset="0"/>
              </a:rPr>
              <a:t>    public static void main(String[] args) {</a:t>
            </a:r>
          </a:p>
          <a:p>
            <a:pPr>
              <a:lnSpc>
                <a:spcPct val="60000"/>
              </a:lnSpc>
              <a:buFontTx/>
              <a:buNone/>
            </a:pPr>
            <a:r>
              <a:rPr lang="en-US" altLang="en-US" sz="1600" b="1">
                <a:latin typeface="Courier New" panose="02070309020205020404" pitchFamily="49" charset="0"/>
              </a:rPr>
              <a:t>        egg();</a:t>
            </a:r>
          </a:p>
          <a:p>
            <a:pPr>
              <a:lnSpc>
                <a:spcPct val="60000"/>
              </a:lnSpc>
              <a:buFontTx/>
              <a:buNone/>
            </a:pPr>
            <a:r>
              <a:rPr lang="en-US" altLang="en-US" sz="1600" b="1">
                <a:latin typeface="Courier New" panose="02070309020205020404" pitchFamily="49" charset="0"/>
              </a:rPr>
              <a:t>        teaCup();</a:t>
            </a:r>
          </a:p>
          <a:p>
            <a:pPr>
              <a:lnSpc>
                <a:spcPct val="60000"/>
              </a:lnSpc>
              <a:buFontTx/>
              <a:buNone/>
            </a:pPr>
            <a:r>
              <a:rPr lang="en-US" altLang="en-US" sz="1600" b="1">
                <a:latin typeface="Courier New" panose="02070309020205020404" pitchFamily="49" charset="0"/>
              </a:rPr>
              <a:t>        stopSign();</a:t>
            </a:r>
          </a:p>
          <a:p>
            <a:pPr>
              <a:lnSpc>
                <a:spcPct val="60000"/>
              </a:lnSpc>
              <a:buFontTx/>
              <a:buNone/>
            </a:pPr>
            <a:r>
              <a:rPr lang="en-US" altLang="en-US" sz="1600" b="1">
                <a:latin typeface="Courier New" panose="02070309020205020404" pitchFamily="49" charset="0"/>
              </a:rPr>
              <a:t>        hat();</a:t>
            </a:r>
          </a:p>
          <a:p>
            <a:pPr>
              <a:lnSpc>
                <a:spcPct val="60000"/>
              </a:lnSpc>
              <a:buFontTx/>
              <a:buNone/>
            </a:pPr>
            <a:r>
              <a:rPr lang="en-US" altLang="en-US" sz="1600">
                <a:latin typeface="Courier New" panose="02070309020205020404" pitchFamily="49" charset="0"/>
              </a:rPr>
              <a:t>    }</a:t>
            </a:r>
          </a:p>
          <a:p>
            <a:pPr>
              <a:lnSpc>
                <a:spcPct val="60000"/>
              </a:lnSpc>
              <a:buFontTx/>
              <a:buNone/>
            </a:pPr>
            <a:r>
              <a:rPr lang="en-US" altLang="en-US" sz="1600">
                <a:latin typeface="Courier New" panose="02070309020205020404" pitchFamily="49" charset="0"/>
              </a:rPr>
              <a:t>    </a:t>
            </a:r>
          </a:p>
          <a:p>
            <a:pPr>
              <a:lnSpc>
                <a:spcPct val="60000"/>
              </a:lnSpc>
              <a:buFontTx/>
              <a:buNone/>
            </a:pPr>
            <a:r>
              <a:rPr lang="en-US" altLang="en-US" sz="1600" b="1">
                <a:latin typeface="Courier New" panose="02070309020205020404" pitchFamily="49" charset="0"/>
              </a:rPr>
              <a:t>    public static void egg() {</a:t>
            </a:r>
          </a:p>
          <a:p>
            <a:pPr>
              <a:lnSpc>
                <a:spcPct val="60000"/>
              </a:lnSpc>
              <a:buFontTx/>
              <a:buNone/>
            </a:pPr>
            <a:r>
              <a:rPr lang="en-US" altLang="en-US" sz="1600">
                <a:latin typeface="Courier New" panose="02070309020205020404" pitchFamily="49" charset="0"/>
              </a:rPr>
              <a:t>        System.out.println("  ______");</a:t>
            </a:r>
          </a:p>
          <a:p>
            <a:pPr>
              <a:lnSpc>
                <a:spcPct val="60000"/>
              </a:lnSpc>
              <a:buFontTx/>
              <a:buNone/>
            </a:pPr>
            <a:r>
              <a:rPr lang="en-US" altLang="en-US" sz="1600">
                <a:latin typeface="Courier New" panose="02070309020205020404" pitchFamily="49" charset="0"/>
              </a:rPr>
              <a:t>        System.out.println(" /      \\");</a:t>
            </a:r>
          </a:p>
          <a:p>
            <a:pPr>
              <a:lnSpc>
                <a:spcPct val="60000"/>
              </a:lnSpc>
              <a:buFontTx/>
              <a:buNone/>
            </a:pPr>
            <a:r>
              <a:rPr lang="en-US" altLang="en-US" sz="1600">
                <a:latin typeface="Courier New" panose="02070309020205020404" pitchFamily="49" charset="0"/>
              </a:rPr>
              <a:t>        System.out.println("/        \\");</a:t>
            </a:r>
          </a:p>
          <a:p>
            <a:pPr>
              <a:lnSpc>
                <a:spcPct val="60000"/>
              </a:lnSpc>
              <a:buFontTx/>
              <a:buNone/>
            </a:pPr>
            <a:r>
              <a:rPr lang="en-US" altLang="en-US" sz="1600">
                <a:latin typeface="Courier New" panose="02070309020205020404" pitchFamily="49" charset="0"/>
              </a:rPr>
              <a:t>        System.out.println("\\        /");</a:t>
            </a:r>
          </a:p>
          <a:p>
            <a:pPr>
              <a:lnSpc>
                <a:spcPct val="60000"/>
              </a:lnSpc>
              <a:buFontTx/>
              <a:buNone/>
            </a:pPr>
            <a:r>
              <a:rPr lang="en-US" altLang="en-US" sz="1600">
                <a:latin typeface="Courier New" panose="02070309020205020404" pitchFamily="49" charset="0"/>
              </a:rPr>
              <a:t>        System.out.println(" \\______/");</a:t>
            </a:r>
          </a:p>
          <a:p>
            <a:pPr>
              <a:lnSpc>
                <a:spcPct val="60000"/>
              </a:lnSpc>
              <a:buFontTx/>
              <a:buNone/>
            </a:pPr>
            <a:r>
              <a:rPr lang="en-US" altLang="en-US" sz="1600">
                <a:latin typeface="Courier New" panose="02070309020205020404" pitchFamily="49" charset="0"/>
              </a:rPr>
              <a:t>        System.out.println();</a:t>
            </a:r>
          </a:p>
          <a:p>
            <a:pPr>
              <a:lnSpc>
                <a:spcPct val="60000"/>
              </a:lnSpc>
              <a:buFontTx/>
              <a:buNone/>
            </a:pPr>
            <a:r>
              <a:rPr lang="en-US" altLang="en-US" sz="1600" b="1">
                <a:latin typeface="Courier New" panose="02070309020205020404" pitchFamily="49" charset="0"/>
              </a:rPr>
              <a:t>    }</a:t>
            </a:r>
          </a:p>
          <a:p>
            <a:pPr>
              <a:lnSpc>
                <a:spcPct val="60000"/>
              </a:lnSpc>
              <a:buFontTx/>
              <a:buNone/>
            </a:pPr>
            <a:r>
              <a:rPr lang="en-US" altLang="en-US" sz="1600">
                <a:latin typeface="Courier New" panose="02070309020205020404" pitchFamily="49" charset="0"/>
              </a:rPr>
              <a:t>    </a:t>
            </a:r>
          </a:p>
          <a:p>
            <a:pPr>
              <a:lnSpc>
                <a:spcPct val="60000"/>
              </a:lnSpc>
              <a:buFontTx/>
              <a:buNone/>
            </a:pPr>
            <a:r>
              <a:rPr lang="en-US" altLang="en-US" sz="1600" b="1">
                <a:latin typeface="Courier New" panose="02070309020205020404" pitchFamily="49" charset="0"/>
              </a:rPr>
              <a:t>    public static void teaCup() {</a:t>
            </a:r>
          </a:p>
          <a:p>
            <a:pPr>
              <a:lnSpc>
                <a:spcPct val="60000"/>
              </a:lnSpc>
              <a:buFontTx/>
              <a:buNone/>
            </a:pPr>
            <a:r>
              <a:rPr lang="en-US" altLang="en-US" sz="1600">
                <a:latin typeface="Courier New" panose="02070309020205020404" pitchFamily="49" charset="0"/>
              </a:rPr>
              <a:t>        System.out.println("\\        /");</a:t>
            </a:r>
          </a:p>
          <a:p>
            <a:pPr>
              <a:lnSpc>
                <a:spcPct val="60000"/>
              </a:lnSpc>
              <a:buFontTx/>
              <a:buNone/>
            </a:pPr>
            <a:r>
              <a:rPr lang="en-US" altLang="en-US" sz="1600">
                <a:latin typeface="Courier New" panose="02070309020205020404" pitchFamily="49" charset="0"/>
              </a:rPr>
              <a:t>        System.out.println(" \\______/");</a:t>
            </a:r>
          </a:p>
          <a:p>
            <a:pPr>
              <a:lnSpc>
                <a:spcPct val="60000"/>
              </a:lnSpc>
              <a:buFontTx/>
              <a:buNone/>
            </a:pPr>
            <a:r>
              <a:rPr lang="en-US" altLang="en-US" sz="1600">
                <a:latin typeface="Courier New" panose="02070309020205020404" pitchFamily="49" charset="0"/>
              </a:rPr>
              <a:t>        System.out.println("+--------+");</a:t>
            </a:r>
          </a:p>
          <a:p>
            <a:pPr>
              <a:lnSpc>
                <a:spcPct val="60000"/>
              </a:lnSpc>
              <a:buFontTx/>
              <a:buNone/>
            </a:pPr>
            <a:r>
              <a:rPr lang="en-US" altLang="en-US" sz="1600">
                <a:latin typeface="Courier New" panose="02070309020205020404" pitchFamily="49" charset="0"/>
              </a:rPr>
              <a:t>        System.out.println();</a:t>
            </a:r>
          </a:p>
          <a:p>
            <a:pPr>
              <a:lnSpc>
                <a:spcPct val="60000"/>
              </a:lnSpc>
              <a:buFontTx/>
              <a:buNone/>
            </a:pPr>
            <a:r>
              <a:rPr lang="en-US" altLang="en-US" sz="1600" b="1">
                <a:latin typeface="Courier New" panose="02070309020205020404" pitchFamily="49" charset="0"/>
              </a:rPr>
              <a:t>    }</a:t>
            </a:r>
          </a:p>
          <a:p>
            <a:pPr>
              <a:lnSpc>
                <a:spcPct val="60000"/>
              </a:lnSpc>
              <a:buFontTx/>
              <a:buNone/>
            </a:pPr>
            <a:r>
              <a:rPr lang="en-US" altLang="en-US" sz="1600">
                <a:latin typeface="Courier New" panose="02070309020205020404" pitchFamily="49" charset="0"/>
              </a:rPr>
              <a:t>    ...</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05595E75-31BE-4BF1-B3F0-28A981D4A310}"/>
              </a:ext>
            </a:extLst>
          </p:cNvPr>
          <p:cNvSpPr>
            <a:spLocks noGrp="1" noChangeArrowheads="1"/>
          </p:cNvSpPr>
          <p:nvPr>
            <p:ph type="title"/>
          </p:nvPr>
        </p:nvSpPr>
        <p:spPr/>
        <p:txBody>
          <a:bodyPr/>
          <a:lstStyle/>
          <a:p>
            <a:r>
              <a:rPr lang="en-US" altLang="en-US"/>
              <a:t>Program version 2, cont'd.</a:t>
            </a:r>
          </a:p>
        </p:txBody>
      </p:sp>
      <p:sp>
        <p:nvSpPr>
          <p:cNvPr id="352259" name="Rectangle 3">
            <a:extLst>
              <a:ext uri="{FF2B5EF4-FFF2-40B4-BE49-F238E27FC236}">
                <a16:creationId xmlns:a16="http://schemas.microsoft.com/office/drawing/2014/main" id="{F21AD08A-C3FA-4838-9F74-F9C0CC3F499F}"/>
              </a:ext>
            </a:extLst>
          </p:cNvPr>
          <p:cNvSpPr>
            <a:spLocks noGrp="1" noChangeArrowheads="1"/>
          </p:cNvSpPr>
          <p:nvPr>
            <p:ph type="body" idx="1"/>
          </p:nvPr>
        </p:nvSpPr>
        <p:spPr/>
        <p:txBody>
          <a:bodyPr/>
          <a:lstStyle/>
          <a:p>
            <a:pPr>
              <a:lnSpc>
                <a:spcPct val="60000"/>
              </a:lnSpc>
              <a:buFontTx/>
              <a:buNone/>
            </a:pPr>
            <a:r>
              <a:rPr lang="en-US" altLang="en-US" sz="1600">
                <a:latin typeface="Courier New" panose="02070309020205020404" pitchFamily="49" charset="0"/>
              </a:rPr>
              <a:t>    ...</a:t>
            </a:r>
          </a:p>
          <a:p>
            <a:pPr>
              <a:lnSpc>
                <a:spcPct val="60000"/>
              </a:lnSpc>
              <a:buFontTx/>
              <a:buNone/>
            </a:pPr>
            <a:endParaRPr lang="en-US" altLang="en-US" sz="1600">
              <a:latin typeface="Courier New" panose="02070309020205020404" pitchFamily="49" charset="0"/>
            </a:endParaRPr>
          </a:p>
          <a:p>
            <a:pPr>
              <a:lnSpc>
                <a:spcPct val="60000"/>
              </a:lnSpc>
              <a:buFontTx/>
              <a:buNone/>
            </a:pPr>
            <a:r>
              <a:rPr lang="en-US" altLang="en-US" sz="1600" b="1">
                <a:latin typeface="Courier New" panose="02070309020205020404" pitchFamily="49" charset="0"/>
              </a:rPr>
              <a:t>    public static void stopSign() {</a:t>
            </a:r>
          </a:p>
          <a:p>
            <a:pPr>
              <a:lnSpc>
                <a:spcPct val="60000"/>
              </a:lnSpc>
              <a:buFontTx/>
              <a:buNone/>
            </a:pPr>
            <a:r>
              <a:rPr lang="en-US" altLang="en-US" sz="1600">
                <a:latin typeface="Courier New" panose="02070309020205020404" pitchFamily="49" charset="0"/>
              </a:rPr>
              <a:t>        System.out.println("  ______");</a:t>
            </a:r>
          </a:p>
          <a:p>
            <a:pPr>
              <a:lnSpc>
                <a:spcPct val="60000"/>
              </a:lnSpc>
              <a:buFontTx/>
              <a:buNone/>
            </a:pPr>
            <a:r>
              <a:rPr lang="en-US" altLang="en-US" sz="1600">
                <a:latin typeface="Courier New" panose="02070309020205020404" pitchFamily="49" charset="0"/>
              </a:rPr>
              <a:t>        System.out.println(" /      \\");</a:t>
            </a:r>
          </a:p>
          <a:p>
            <a:pPr>
              <a:lnSpc>
                <a:spcPct val="60000"/>
              </a:lnSpc>
              <a:buFontTx/>
              <a:buNone/>
            </a:pPr>
            <a:r>
              <a:rPr lang="en-US" altLang="en-US" sz="1600">
                <a:latin typeface="Courier New" panose="02070309020205020404" pitchFamily="49" charset="0"/>
              </a:rPr>
              <a:t>        System.out.println("/        \\");</a:t>
            </a:r>
          </a:p>
          <a:p>
            <a:pPr>
              <a:lnSpc>
                <a:spcPct val="60000"/>
              </a:lnSpc>
              <a:buFontTx/>
              <a:buNone/>
            </a:pPr>
            <a:r>
              <a:rPr lang="en-US" altLang="en-US" sz="1600">
                <a:latin typeface="Courier New" panose="02070309020205020404" pitchFamily="49" charset="0"/>
              </a:rPr>
              <a:t>        System.out.println("|  STOP  |");</a:t>
            </a:r>
          </a:p>
          <a:p>
            <a:pPr>
              <a:lnSpc>
                <a:spcPct val="60000"/>
              </a:lnSpc>
              <a:buFontTx/>
              <a:buNone/>
            </a:pPr>
            <a:r>
              <a:rPr lang="en-US" altLang="en-US" sz="1600">
                <a:latin typeface="Courier New" panose="02070309020205020404" pitchFamily="49" charset="0"/>
              </a:rPr>
              <a:t>        System.out.println("\\        /");</a:t>
            </a:r>
          </a:p>
          <a:p>
            <a:pPr>
              <a:lnSpc>
                <a:spcPct val="60000"/>
              </a:lnSpc>
              <a:buFontTx/>
              <a:buNone/>
            </a:pPr>
            <a:r>
              <a:rPr lang="en-US" altLang="en-US" sz="1600">
                <a:latin typeface="Courier New" panose="02070309020205020404" pitchFamily="49" charset="0"/>
              </a:rPr>
              <a:t>        System.out.println(" \\______/");</a:t>
            </a:r>
          </a:p>
          <a:p>
            <a:pPr>
              <a:lnSpc>
                <a:spcPct val="60000"/>
              </a:lnSpc>
              <a:buFontTx/>
              <a:buNone/>
            </a:pPr>
            <a:r>
              <a:rPr lang="en-US" altLang="en-US" sz="1600">
                <a:latin typeface="Courier New" panose="02070309020205020404" pitchFamily="49" charset="0"/>
              </a:rPr>
              <a:t>        System.out.println();</a:t>
            </a:r>
          </a:p>
          <a:p>
            <a:pPr>
              <a:lnSpc>
                <a:spcPct val="60000"/>
              </a:lnSpc>
              <a:buFontTx/>
              <a:buNone/>
            </a:pPr>
            <a:r>
              <a:rPr lang="en-US" altLang="en-US" sz="1600" b="1">
                <a:latin typeface="Courier New" panose="02070309020205020404" pitchFamily="49" charset="0"/>
              </a:rPr>
              <a:t>    }</a:t>
            </a:r>
          </a:p>
          <a:p>
            <a:pPr>
              <a:lnSpc>
                <a:spcPct val="60000"/>
              </a:lnSpc>
              <a:buFontTx/>
              <a:buNone/>
            </a:pPr>
            <a:r>
              <a:rPr lang="en-US" altLang="en-US" sz="1600">
                <a:latin typeface="Courier New" panose="02070309020205020404" pitchFamily="49" charset="0"/>
              </a:rPr>
              <a:t>    </a:t>
            </a:r>
          </a:p>
          <a:p>
            <a:pPr>
              <a:lnSpc>
                <a:spcPct val="60000"/>
              </a:lnSpc>
              <a:buFontTx/>
              <a:buNone/>
            </a:pPr>
            <a:r>
              <a:rPr lang="en-US" altLang="en-US" sz="1600" b="1">
                <a:latin typeface="Courier New" panose="02070309020205020404" pitchFamily="49" charset="0"/>
              </a:rPr>
              <a:t>    public static void hat() {</a:t>
            </a:r>
          </a:p>
          <a:p>
            <a:pPr>
              <a:lnSpc>
                <a:spcPct val="60000"/>
              </a:lnSpc>
              <a:buFontTx/>
              <a:buNone/>
            </a:pPr>
            <a:r>
              <a:rPr lang="en-US" altLang="en-US" sz="1600">
                <a:latin typeface="Courier New" panose="02070309020205020404" pitchFamily="49" charset="0"/>
              </a:rPr>
              <a:t>        System.out.println("  ______");</a:t>
            </a:r>
          </a:p>
          <a:p>
            <a:pPr>
              <a:lnSpc>
                <a:spcPct val="60000"/>
              </a:lnSpc>
              <a:buFontTx/>
              <a:buNone/>
            </a:pPr>
            <a:r>
              <a:rPr lang="en-US" altLang="en-US" sz="1600">
                <a:latin typeface="Courier New" panose="02070309020205020404" pitchFamily="49" charset="0"/>
              </a:rPr>
              <a:t>        System.out.println(" /      \\");</a:t>
            </a:r>
          </a:p>
          <a:p>
            <a:pPr>
              <a:lnSpc>
                <a:spcPct val="60000"/>
              </a:lnSpc>
              <a:buFontTx/>
              <a:buNone/>
            </a:pPr>
            <a:r>
              <a:rPr lang="en-US" altLang="en-US" sz="1600">
                <a:latin typeface="Courier New" panose="02070309020205020404" pitchFamily="49" charset="0"/>
              </a:rPr>
              <a:t>        System.out.println("/        \\");</a:t>
            </a:r>
          </a:p>
          <a:p>
            <a:pPr>
              <a:lnSpc>
                <a:spcPct val="60000"/>
              </a:lnSpc>
              <a:buFontTx/>
              <a:buNone/>
            </a:pPr>
            <a:r>
              <a:rPr lang="en-US" altLang="en-US" sz="1600">
                <a:latin typeface="Courier New" panose="02070309020205020404" pitchFamily="49" charset="0"/>
              </a:rPr>
              <a:t>        System.out.println("+--------+");</a:t>
            </a:r>
          </a:p>
          <a:p>
            <a:pPr>
              <a:lnSpc>
                <a:spcPct val="60000"/>
              </a:lnSpc>
              <a:buFontTx/>
              <a:buNone/>
            </a:pPr>
            <a:r>
              <a:rPr lang="en-US" altLang="en-US" sz="1600" b="1">
                <a:latin typeface="Courier New" panose="02070309020205020404" pitchFamily="49" charset="0"/>
              </a:rPr>
              <a:t>    }</a:t>
            </a:r>
          </a:p>
          <a:p>
            <a:pPr>
              <a:lnSpc>
                <a:spcPct val="60000"/>
              </a:lnSpc>
              <a:buFontTx/>
              <a:buNone/>
            </a:pPr>
            <a:r>
              <a:rPr lang="en-US" altLang="en-US" sz="1600">
                <a:latin typeface="Courier New" panose="02070309020205020404" pitchFamily="49" charset="0"/>
              </a:rPr>
              <a:t>}</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1EFCE48A-3733-44EB-AD26-B19BB7DEAFA0}"/>
              </a:ext>
            </a:extLst>
          </p:cNvPr>
          <p:cNvSpPr>
            <a:spLocks noGrp="1" noChangeArrowheads="1"/>
          </p:cNvSpPr>
          <p:nvPr>
            <p:ph type="title"/>
          </p:nvPr>
        </p:nvSpPr>
        <p:spPr/>
        <p:txBody>
          <a:bodyPr/>
          <a:lstStyle/>
          <a:p>
            <a:r>
              <a:rPr lang="en-US" altLang="en-US"/>
              <a:t>Development strategy 3</a:t>
            </a:r>
          </a:p>
        </p:txBody>
      </p:sp>
      <p:sp>
        <p:nvSpPr>
          <p:cNvPr id="353283" name="Rectangle 3">
            <a:extLst>
              <a:ext uri="{FF2B5EF4-FFF2-40B4-BE49-F238E27FC236}">
                <a16:creationId xmlns:a16="http://schemas.microsoft.com/office/drawing/2014/main" id="{4DD100DC-82C6-4CBD-B892-774B18B6B6CE}"/>
              </a:ext>
            </a:extLst>
          </p:cNvPr>
          <p:cNvSpPr>
            <a:spLocks noGrp="1" noChangeArrowheads="1"/>
          </p:cNvSpPr>
          <p:nvPr>
            <p:ph type="body" idx="1"/>
          </p:nvPr>
        </p:nvSpPr>
        <p:spPr/>
        <p:txBody>
          <a:bodyPr/>
          <a:lstStyle/>
          <a:p>
            <a:pPr>
              <a:lnSpc>
                <a:spcPct val="80000"/>
              </a:lnSpc>
              <a:buFontTx/>
              <a:buNone/>
            </a:pPr>
            <a:endParaRPr lang="en-US" altLang="en-US"/>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 /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endParaRPr lang="en-US" altLang="en-US" sz="1500">
              <a:latin typeface="Courier New" panose="02070309020205020404" pitchFamily="49" charset="0"/>
            </a:endParaRP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a:t>
            </a:r>
          </a:p>
          <a:p>
            <a:pPr lvl="1">
              <a:lnSpc>
                <a:spcPct val="80000"/>
              </a:lnSpc>
              <a:buFontTx/>
              <a:buNone/>
            </a:pPr>
            <a:endParaRPr lang="en-US" altLang="en-US" sz="1500">
              <a:latin typeface="Courier New" panose="02070309020205020404" pitchFamily="49" charset="0"/>
            </a:endParaRP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 /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STOP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endParaRPr lang="en-US" altLang="en-US" sz="1500">
              <a:latin typeface="Courier New" panose="02070309020205020404" pitchFamily="49" charset="0"/>
            </a:endParaRP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 /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a:t>
            </a:r>
          </a:p>
        </p:txBody>
      </p:sp>
      <p:sp>
        <p:nvSpPr>
          <p:cNvPr id="353284" name="Text Box 4">
            <a:extLst>
              <a:ext uri="{FF2B5EF4-FFF2-40B4-BE49-F238E27FC236}">
                <a16:creationId xmlns:a16="http://schemas.microsoft.com/office/drawing/2014/main" id="{C6128753-8CE6-49B1-9181-EC0C4CC878CC}"/>
              </a:ext>
            </a:extLst>
          </p:cNvPr>
          <p:cNvSpPr txBox="1">
            <a:spLocks noChangeArrowheads="1"/>
          </p:cNvSpPr>
          <p:nvPr/>
        </p:nvSpPr>
        <p:spPr bwMode="auto">
          <a:xfrm>
            <a:off x="2362200" y="1905000"/>
            <a:ext cx="6477000" cy="199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0513" indent="-290513" algn="l">
              <a:defRPr>
                <a:solidFill>
                  <a:schemeClr val="tx1"/>
                </a:solidFill>
                <a:latin typeface="Arial" panose="020B0604020202020204" pitchFamily="34" charset="0"/>
              </a:defRPr>
            </a:lvl1pPr>
            <a:lvl2pPr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n-US" sz="2000" u="sng">
                <a:latin typeface="Verdana" panose="020B0604030504040204" pitchFamily="34" charset="0"/>
                <a:cs typeface="Times New Roman" panose="02020603050405020304" pitchFamily="18" charset="0"/>
              </a:rPr>
              <a:t>Third version (structured, without redundancy):</a:t>
            </a:r>
          </a:p>
          <a:p>
            <a:pPr>
              <a:spcBef>
                <a:spcPts val="500"/>
              </a:spcBef>
              <a:buClr>
                <a:srgbClr val="800080"/>
              </a:buClr>
              <a:buSzPct val="55000"/>
              <a:buFont typeface="Wingdings" panose="05000000000000000000" pitchFamily="2" charset="2"/>
              <a:buNone/>
            </a:pPr>
            <a:endParaRPr lang="en-US" altLang="en-US" sz="800" u="sng">
              <a:latin typeface="Verdana" panose="020B0604030504040204" pitchFamily="34" charset="0"/>
              <a:cs typeface="Times New Roman" panose="02020603050405020304" pitchFamily="18" charset="0"/>
            </a:endParaRPr>
          </a:p>
          <a:p>
            <a:pPr>
              <a:spcBef>
                <a:spcPts val="5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Identify redundancy in the output, and create methods to eliminate as much as possible.</a:t>
            </a:r>
          </a:p>
          <a:p>
            <a:pPr lvl="1">
              <a:spcBef>
                <a:spcPts val="500"/>
              </a:spcBef>
              <a:buClr>
                <a:srgbClr val="800080"/>
              </a:buClr>
              <a:buSzPct val="55000"/>
              <a:buFont typeface="Wingdings" panose="05000000000000000000" pitchFamily="2" charset="2"/>
              <a:buChar char="n"/>
            </a:pPr>
            <a:endParaRPr lang="en-US" altLang="en-US" sz="2000">
              <a:latin typeface="Verdana" panose="020B0604030504040204" pitchFamily="34" charset="0"/>
              <a:cs typeface="Times New Roman" panose="02020603050405020304" pitchFamily="18" charset="0"/>
            </a:endParaRPr>
          </a:p>
          <a:p>
            <a:pPr>
              <a:spcBef>
                <a:spcPts val="5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Add comments to the program.</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a:extLst>
              <a:ext uri="{FF2B5EF4-FFF2-40B4-BE49-F238E27FC236}">
                <a16:creationId xmlns:a16="http://schemas.microsoft.com/office/drawing/2014/main" id="{C7F15EE7-835C-4D3A-87CE-B10C82ADF375}"/>
              </a:ext>
            </a:extLst>
          </p:cNvPr>
          <p:cNvSpPr>
            <a:spLocks noChangeArrowheads="1"/>
          </p:cNvSpPr>
          <p:nvPr/>
        </p:nvSpPr>
        <p:spPr bwMode="auto">
          <a:xfrm>
            <a:off x="609600" y="6275388"/>
            <a:ext cx="1066800" cy="1524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4308" name="Rectangle 4">
            <a:extLst>
              <a:ext uri="{FF2B5EF4-FFF2-40B4-BE49-F238E27FC236}">
                <a16:creationId xmlns:a16="http://schemas.microsoft.com/office/drawing/2014/main" id="{575204E5-9BEC-44EF-AB4E-FD2751D8AA2A}"/>
              </a:ext>
            </a:extLst>
          </p:cNvPr>
          <p:cNvSpPr>
            <a:spLocks noChangeArrowheads="1"/>
          </p:cNvSpPr>
          <p:nvPr/>
        </p:nvSpPr>
        <p:spPr bwMode="auto">
          <a:xfrm>
            <a:off x="609600" y="3473450"/>
            <a:ext cx="1066800" cy="1524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4309" name="Rectangle 5">
            <a:extLst>
              <a:ext uri="{FF2B5EF4-FFF2-40B4-BE49-F238E27FC236}">
                <a16:creationId xmlns:a16="http://schemas.microsoft.com/office/drawing/2014/main" id="{8A867C5F-A435-4968-9F7F-30D64F43B0FA}"/>
              </a:ext>
            </a:extLst>
          </p:cNvPr>
          <p:cNvSpPr>
            <a:spLocks noChangeArrowheads="1"/>
          </p:cNvSpPr>
          <p:nvPr/>
        </p:nvSpPr>
        <p:spPr bwMode="auto">
          <a:xfrm>
            <a:off x="609600" y="4876800"/>
            <a:ext cx="1066800" cy="4572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54310" name="Rectangle 6">
            <a:extLst>
              <a:ext uri="{FF2B5EF4-FFF2-40B4-BE49-F238E27FC236}">
                <a16:creationId xmlns:a16="http://schemas.microsoft.com/office/drawing/2014/main" id="{23A66017-4E8B-4D66-876E-23F9E505F2E3}"/>
              </a:ext>
            </a:extLst>
          </p:cNvPr>
          <p:cNvSpPr>
            <a:spLocks noChangeArrowheads="1"/>
          </p:cNvSpPr>
          <p:nvPr/>
        </p:nvSpPr>
        <p:spPr bwMode="auto">
          <a:xfrm>
            <a:off x="609600" y="3016250"/>
            <a:ext cx="1066800" cy="4572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54311" name="Rectangle 7">
            <a:extLst>
              <a:ext uri="{FF2B5EF4-FFF2-40B4-BE49-F238E27FC236}">
                <a16:creationId xmlns:a16="http://schemas.microsoft.com/office/drawing/2014/main" id="{54B11611-B338-429E-AECD-96612D597DFB}"/>
              </a:ext>
            </a:extLst>
          </p:cNvPr>
          <p:cNvSpPr>
            <a:spLocks noChangeArrowheads="1"/>
          </p:cNvSpPr>
          <p:nvPr/>
        </p:nvSpPr>
        <p:spPr bwMode="auto">
          <a:xfrm>
            <a:off x="609600" y="2368550"/>
            <a:ext cx="1066800" cy="4572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54312" name="Rectangle 8">
            <a:extLst>
              <a:ext uri="{FF2B5EF4-FFF2-40B4-BE49-F238E27FC236}">
                <a16:creationId xmlns:a16="http://schemas.microsoft.com/office/drawing/2014/main" id="{73D2417A-1B4A-44D2-B8D8-3008D6F70EFB}"/>
              </a:ext>
            </a:extLst>
          </p:cNvPr>
          <p:cNvSpPr>
            <a:spLocks noChangeArrowheads="1"/>
          </p:cNvSpPr>
          <p:nvPr/>
        </p:nvSpPr>
        <p:spPr bwMode="auto">
          <a:xfrm>
            <a:off x="609600" y="4038600"/>
            <a:ext cx="1066800" cy="6096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4313" name="Rectangle 9">
            <a:extLst>
              <a:ext uri="{FF2B5EF4-FFF2-40B4-BE49-F238E27FC236}">
                <a16:creationId xmlns:a16="http://schemas.microsoft.com/office/drawing/2014/main" id="{58C28749-0954-4D42-A159-6ECC114B59D6}"/>
              </a:ext>
            </a:extLst>
          </p:cNvPr>
          <p:cNvSpPr>
            <a:spLocks noChangeArrowheads="1"/>
          </p:cNvSpPr>
          <p:nvPr/>
        </p:nvSpPr>
        <p:spPr bwMode="auto">
          <a:xfrm>
            <a:off x="609600" y="5675313"/>
            <a:ext cx="1066800" cy="5905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4314" name="Rectangle 10">
            <a:extLst>
              <a:ext uri="{FF2B5EF4-FFF2-40B4-BE49-F238E27FC236}">
                <a16:creationId xmlns:a16="http://schemas.microsoft.com/office/drawing/2014/main" id="{C83BA15A-7327-400F-9F03-E029B72E5A8C}"/>
              </a:ext>
            </a:extLst>
          </p:cNvPr>
          <p:cNvSpPr>
            <a:spLocks noChangeArrowheads="1"/>
          </p:cNvSpPr>
          <p:nvPr/>
        </p:nvSpPr>
        <p:spPr bwMode="auto">
          <a:xfrm>
            <a:off x="609600" y="1758950"/>
            <a:ext cx="1066800" cy="6096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4315" name="Rectangle 11">
            <a:extLst>
              <a:ext uri="{FF2B5EF4-FFF2-40B4-BE49-F238E27FC236}">
                <a16:creationId xmlns:a16="http://schemas.microsoft.com/office/drawing/2014/main" id="{5B222D97-AE8C-4E1D-A24C-D46A64BFFDC7}"/>
              </a:ext>
            </a:extLst>
          </p:cNvPr>
          <p:cNvSpPr>
            <a:spLocks noGrp="1" noChangeArrowheads="1"/>
          </p:cNvSpPr>
          <p:nvPr>
            <p:ph type="title"/>
          </p:nvPr>
        </p:nvSpPr>
        <p:spPr/>
        <p:txBody>
          <a:bodyPr/>
          <a:lstStyle/>
          <a:p>
            <a:r>
              <a:rPr lang="en-US" altLang="en-US"/>
              <a:t>Output redundancy</a:t>
            </a:r>
          </a:p>
        </p:txBody>
      </p:sp>
      <p:sp>
        <p:nvSpPr>
          <p:cNvPr id="354316" name="Text Box 12">
            <a:extLst>
              <a:ext uri="{FF2B5EF4-FFF2-40B4-BE49-F238E27FC236}">
                <a16:creationId xmlns:a16="http://schemas.microsoft.com/office/drawing/2014/main" id="{7F8099B8-DEDB-47B8-BFF0-1523203C336B}"/>
              </a:ext>
            </a:extLst>
          </p:cNvPr>
          <p:cNvSpPr txBox="1">
            <a:spLocks noChangeArrowheads="1"/>
          </p:cNvSpPr>
          <p:nvPr/>
        </p:nvSpPr>
        <p:spPr bwMode="auto">
          <a:xfrm>
            <a:off x="2362200" y="2286000"/>
            <a:ext cx="6400800"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0513" indent="-290513" algn="l">
              <a:tabLst>
                <a:tab pos="2286000" algn="l"/>
              </a:tabLst>
              <a:defRPr>
                <a:solidFill>
                  <a:schemeClr val="tx1"/>
                </a:solidFill>
                <a:latin typeface="Arial" panose="020B0604020202020204" pitchFamily="34" charset="0"/>
              </a:defRPr>
            </a:lvl1pPr>
            <a:lvl2pPr marL="741363" indent="-284163" algn="l">
              <a:tabLst>
                <a:tab pos="2286000" algn="l"/>
              </a:tabLst>
              <a:defRPr>
                <a:solidFill>
                  <a:schemeClr val="tx1"/>
                </a:solidFill>
                <a:latin typeface="Arial" panose="020B0604020202020204" pitchFamily="34" charset="0"/>
              </a:defRPr>
            </a:lvl2pPr>
            <a:lvl3pPr algn="l">
              <a:tabLst>
                <a:tab pos="2286000" algn="l"/>
              </a:tabLst>
              <a:defRPr>
                <a:solidFill>
                  <a:schemeClr val="tx1"/>
                </a:solidFill>
                <a:latin typeface="Arial" panose="020B0604020202020204" pitchFamily="34" charset="0"/>
              </a:defRPr>
            </a:lvl3pPr>
            <a:lvl4pPr algn="l">
              <a:tabLst>
                <a:tab pos="2286000" algn="l"/>
              </a:tabLst>
              <a:defRPr>
                <a:solidFill>
                  <a:schemeClr val="tx1"/>
                </a:solidFill>
                <a:latin typeface="Arial" panose="020B0604020202020204" pitchFamily="34" charset="0"/>
              </a:defRPr>
            </a:lvl4pPr>
            <a:lvl5pPr algn="l">
              <a:tabLst>
                <a:tab pos="2286000" algn="l"/>
              </a:tabLst>
              <a:defRPr>
                <a:solidFill>
                  <a:schemeClr val="tx1"/>
                </a:solidFill>
                <a:latin typeface="Arial" panose="020B0604020202020204" pitchFamily="34" charset="0"/>
              </a:defRPr>
            </a:lvl5pPr>
            <a:lvl6pPr fontAlgn="base">
              <a:spcBef>
                <a:spcPct val="0"/>
              </a:spcBef>
              <a:spcAft>
                <a:spcPct val="0"/>
              </a:spcAft>
              <a:tabLst>
                <a:tab pos="2286000" algn="l"/>
              </a:tabLst>
              <a:defRPr>
                <a:solidFill>
                  <a:schemeClr val="tx1"/>
                </a:solidFill>
                <a:latin typeface="Arial" panose="020B0604020202020204" pitchFamily="34" charset="0"/>
              </a:defRPr>
            </a:lvl6pPr>
            <a:lvl7pPr fontAlgn="base">
              <a:spcBef>
                <a:spcPct val="0"/>
              </a:spcBef>
              <a:spcAft>
                <a:spcPct val="0"/>
              </a:spcAft>
              <a:tabLst>
                <a:tab pos="2286000" algn="l"/>
              </a:tabLst>
              <a:defRPr>
                <a:solidFill>
                  <a:schemeClr val="tx1"/>
                </a:solidFill>
                <a:latin typeface="Arial" panose="020B0604020202020204" pitchFamily="34" charset="0"/>
              </a:defRPr>
            </a:lvl7pPr>
            <a:lvl8pPr fontAlgn="base">
              <a:spcBef>
                <a:spcPct val="0"/>
              </a:spcBef>
              <a:spcAft>
                <a:spcPct val="0"/>
              </a:spcAft>
              <a:tabLst>
                <a:tab pos="2286000" algn="l"/>
              </a:tabLst>
              <a:defRPr>
                <a:solidFill>
                  <a:schemeClr val="tx1"/>
                </a:solidFill>
                <a:latin typeface="Arial" panose="020B0604020202020204" pitchFamily="34" charset="0"/>
              </a:defRPr>
            </a:lvl8pPr>
            <a:lvl9pPr fontAlgn="base">
              <a:spcBef>
                <a:spcPct val="0"/>
              </a:spcBef>
              <a:spcAft>
                <a:spcPct val="0"/>
              </a:spcAft>
              <a:tabLst>
                <a:tab pos="2286000" algn="l"/>
              </a:tabLs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n-US" sz="2000">
                <a:latin typeface="Verdana" panose="020B0604030504040204" pitchFamily="34" charset="0"/>
                <a:cs typeface="Times New Roman" panose="02020603050405020304" pitchFamily="18" charset="0"/>
              </a:rPr>
              <a:t>The redundancy in the output:</a:t>
            </a:r>
          </a:p>
          <a:p>
            <a:pPr>
              <a:spcBef>
                <a:spcPts val="500"/>
              </a:spcBef>
              <a:buClr>
                <a:srgbClr val="800080"/>
              </a:buClr>
              <a:buSzPct val="55000"/>
              <a:buFont typeface="Wingdings" panose="05000000000000000000" pitchFamily="2" charset="2"/>
              <a:buChar char="n"/>
            </a:pPr>
            <a:endParaRPr lang="en-US" altLang="en-US" sz="800">
              <a:latin typeface="Verdana" panose="020B0604030504040204" pitchFamily="34" charset="0"/>
              <a:cs typeface="Times New Roman" panose="02020603050405020304" pitchFamily="18" charset="0"/>
            </a:endParaRPr>
          </a:p>
          <a:p>
            <a:pPr>
              <a:spcBef>
                <a:spcPts val="5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egg top:	reused on stop sign, hat</a:t>
            </a:r>
          </a:p>
          <a:p>
            <a:pPr>
              <a:spcBef>
                <a:spcPts val="5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egg bottom:	reused on teacup, stop sign</a:t>
            </a:r>
          </a:p>
          <a:p>
            <a:pPr>
              <a:spcBef>
                <a:spcPts val="500"/>
              </a:spcBef>
              <a:buClr>
                <a:srgbClr val="800080"/>
              </a:buClr>
              <a:buSzPct val="55000"/>
              <a:buFont typeface="Wingdings" panose="05000000000000000000" pitchFamily="2" charset="2"/>
              <a:buChar char="n"/>
            </a:pPr>
            <a:r>
              <a:rPr lang="en-US" altLang="en-US" sz="2000">
                <a:latin typeface="Verdana" panose="020B0604030504040204" pitchFamily="34" charset="0"/>
                <a:cs typeface="Times New Roman" panose="02020603050405020304" pitchFamily="18" charset="0"/>
              </a:rPr>
              <a:t>divider line:	used on teacup, hat</a:t>
            </a:r>
          </a:p>
          <a:p>
            <a:pPr>
              <a:spcBef>
                <a:spcPts val="500"/>
              </a:spcBef>
              <a:buClr>
                <a:srgbClr val="800080"/>
              </a:buClr>
              <a:buSzPct val="55000"/>
              <a:buFont typeface="Wingdings" panose="05000000000000000000" pitchFamily="2" charset="2"/>
              <a:buNone/>
            </a:pPr>
            <a:endParaRPr lang="en-US" altLang="en-US" sz="2000">
              <a:latin typeface="Verdana" panose="020B0604030504040204" pitchFamily="34" charset="0"/>
              <a:cs typeface="Times New Roman" panose="02020603050405020304" pitchFamily="18" charset="0"/>
            </a:endParaRPr>
          </a:p>
          <a:p>
            <a:pPr>
              <a:spcBef>
                <a:spcPts val="500"/>
              </a:spcBef>
              <a:buClr>
                <a:srgbClr val="800080"/>
              </a:buClr>
              <a:buSzPct val="55000"/>
              <a:buFont typeface="Wingdings" panose="05000000000000000000" pitchFamily="2" charset="2"/>
              <a:buNone/>
            </a:pPr>
            <a:r>
              <a:rPr lang="en-US" altLang="en-US" sz="2000">
                <a:latin typeface="Verdana" panose="020B0604030504040204" pitchFamily="34" charset="0"/>
                <a:cs typeface="Times New Roman" panose="02020603050405020304" pitchFamily="18" charset="0"/>
              </a:rPr>
              <a:t>This redundancy can be fixed by methods:</a:t>
            </a:r>
          </a:p>
          <a:p>
            <a:pPr>
              <a:spcBef>
                <a:spcPts val="500"/>
              </a:spcBef>
              <a:buClr>
                <a:srgbClr val="800080"/>
              </a:buClr>
              <a:buSzPct val="55000"/>
              <a:buFont typeface="Wingdings" panose="05000000000000000000" pitchFamily="2" charset="2"/>
              <a:buChar char="n"/>
            </a:pPr>
            <a:r>
              <a:rPr lang="en-US" altLang="en-US" sz="2000">
                <a:latin typeface="Courier New" panose="02070309020205020404" pitchFamily="49" charset="0"/>
                <a:cs typeface="Times New Roman" panose="02020603050405020304" pitchFamily="18" charset="0"/>
              </a:rPr>
              <a:t>eggTop</a:t>
            </a:r>
          </a:p>
          <a:p>
            <a:pPr>
              <a:spcBef>
                <a:spcPts val="500"/>
              </a:spcBef>
              <a:buClr>
                <a:srgbClr val="800080"/>
              </a:buClr>
              <a:buSzPct val="55000"/>
              <a:buFont typeface="Wingdings" panose="05000000000000000000" pitchFamily="2" charset="2"/>
              <a:buChar char="n"/>
            </a:pPr>
            <a:r>
              <a:rPr lang="en-US" altLang="en-US" sz="2000">
                <a:latin typeface="Courier New" panose="02070309020205020404" pitchFamily="49" charset="0"/>
                <a:cs typeface="Times New Roman" panose="02020603050405020304" pitchFamily="18" charset="0"/>
              </a:rPr>
              <a:t>eggBottom</a:t>
            </a:r>
          </a:p>
          <a:p>
            <a:pPr>
              <a:spcBef>
                <a:spcPts val="500"/>
              </a:spcBef>
              <a:buClr>
                <a:srgbClr val="800080"/>
              </a:buClr>
              <a:buSzPct val="55000"/>
              <a:buFont typeface="Wingdings" panose="05000000000000000000" pitchFamily="2" charset="2"/>
              <a:buChar char="n"/>
            </a:pPr>
            <a:r>
              <a:rPr lang="en-US" altLang="en-US" sz="2000">
                <a:latin typeface="Courier New" panose="02070309020205020404" pitchFamily="49" charset="0"/>
                <a:cs typeface="Times New Roman" panose="02020603050405020304" pitchFamily="18" charset="0"/>
              </a:rPr>
              <a:t>line</a:t>
            </a:r>
          </a:p>
        </p:txBody>
      </p:sp>
      <p:sp>
        <p:nvSpPr>
          <p:cNvPr id="354317" name="Rectangle 13">
            <a:extLst>
              <a:ext uri="{FF2B5EF4-FFF2-40B4-BE49-F238E27FC236}">
                <a16:creationId xmlns:a16="http://schemas.microsoft.com/office/drawing/2014/main" id="{DBB8FDB6-582A-4C71-8C9B-F564D9AF75D2}"/>
              </a:ext>
            </a:extLst>
          </p:cNvPr>
          <p:cNvSpPr>
            <a:spLocks noGrp="1" noChangeArrowheads="1"/>
          </p:cNvSpPr>
          <p:nvPr>
            <p:ph type="body" idx="1"/>
          </p:nvPr>
        </p:nvSpPr>
        <p:spPr/>
        <p:txBody>
          <a:bodyPr/>
          <a:lstStyle/>
          <a:p>
            <a:pPr>
              <a:lnSpc>
                <a:spcPct val="80000"/>
              </a:lnSpc>
              <a:buFontTx/>
              <a:buNone/>
            </a:pPr>
            <a:endParaRPr lang="en-US" altLang="en-US"/>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 /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endParaRPr lang="en-US" altLang="en-US" sz="1500">
              <a:latin typeface="Courier New" panose="02070309020205020404" pitchFamily="49" charset="0"/>
            </a:endParaRP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a:t>
            </a:r>
          </a:p>
          <a:p>
            <a:pPr lvl="1">
              <a:lnSpc>
                <a:spcPct val="80000"/>
              </a:lnSpc>
              <a:buFontTx/>
              <a:buNone/>
            </a:pPr>
            <a:endParaRPr lang="en-US" altLang="en-US" sz="1500">
              <a:latin typeface="Courier New" panose="02070309020205020404" pitchFamily="49" charset="0"/>
            </a:endParaRP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 /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STOP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 \______/</a:t>
            </a:r>
          </a:p>
          <a:p>
            <a:pPr lvl="1">
              <a:lnSpc>
                <a:spcPct val="80000"/>
              </a:lnSpc>
              <a:buFontTx/>
              <a:buNone/>
            </a:pPr>
            <a:endParaRPr lang="en-US" altLang="en-US" sz="1500">
              <a:latin typeface="Courier New" panose="02070309020205020404" pitchFamily="49" charset="0"/>
            </a:endParaRPr>
          </a:p>
          <a:p>
            <a:pPr lvl="1">
              <a:lnSpc>
                <a:spcPct val="80000"/>
              </a:lnSpc>
              <a:buFontTx/>
              <a:buNone/>
            </a:pPr>
            <a:r>
              <a:rPr lang="en-US" altLang="en-US" sz="1500">
                <a:latin typeface="Courier New" panose="02070309020205020404" pitchFamily="49" charset="0"/>
              </a:rPr>
              <a:t>  ______</a:t>
            </a:r>
          </a:p>
          <a:p>
            <a:pPr lvl="1">
              <a:lnSpc>
                <a:spcPct val="80000"/>
              </a:lnSpc>
              <a:buFontTx/>
              <a:buNone/>
            </a:pPr>
            <a:r>
              <a:rPr lang="en-US" altLang="en-US" sz="1500">
                <a:latin typeface="Courier New" panose="02070309020205020404" pitchFamily="49" charset="0"/>
              </a:rPr>
              <a:t> /      \</a:t>
            </a:r>
          </a:p>
          <a:p>
            <a:pPr lvl="1">
              <a:lnSpc>
                <a:spcPct val="80000"/>
              </a:lnSpc>
              <a:buFontTx/>
              <a:buNone/>
            </a:pPr>
            <a:r>
              <a:rPr lang="en-US" altLang="en-US" sz="1500">
                <a:latin typeface="Courier New" panose="02070309020205020404" pitchFamily="49" charset="0"/>
              </a:rPr>
              <a:t>/        \</a:t>
            </a:r>
          </a:p>
          <a:p>
            <a:pPr lvl="1">
              <a:lnSpc>
                <a:spcPct val="80000"/>
              </a:lnSpc>
              <a:buFontTx/>
              <a:buNone/>
            </a:pPr>
            <a:r>
              <a:rPr lang="en-US" altLang="en-US" sz="1500">
                <a:latin typeface="Courier New" panose="02070309020205020404" pitchFamily="49" charset="0"/>
              </a:rPr>
              <a: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6F427346-B3EA-40AA-B657-2F3FEE9EF997}"/>
              </a:ext>
            </a:extLst>
          </p:cNvPr>
          <p:cNvSpPr>
            <a:spLocks noGrp="1" noChangeArrowheads="1"/>
          </p:cNvSpPr>
          <p:nvPr>
            <p:ph type="title"/>
          </p:nvPr>
        </p:nvSpPr>
        <p:spPr/>
        <p:txBody>
          <a:bodyPr/>
          <a:lstStyle/>
          <a:p>
            <a:r>
              <a:rPr lang="en-US" altLang="en-US"/>
              <a:t>Program version 3</a:t>
            </a:r>
          </a:p>
        </p:txBody>
      </p:sp>
      <p:sp>
        <p:nvSpPr>
          <p:cNvPr id="355331" name="Rectangle 3">
            <a:extLst>
              <a:ext uri="{FF2B5EF4-FFF2-40B4-BE49-F238E27FC236}">
                <a16:creationId xmlns:a16="http://schemas.microsoft.com/office/drawing/2014/main" id="{706FB5E6-C2F6-4FED-8D39-9A37B86A0FA5}"/>
              </a:ext>
            </a:extLst>
          </p:cNvPr>
          <p:cNvSpPr>
            <a:spLocks noGrp="1" noChangeArrowheads="1"/>
          </p:cNvSpPr>
          <p:nvPr>
            <p:ph type="body" idx="1"/>
          </p:nvPr>
        </p:nvSpPr>
        <p:spPr/>
        <p:txBody>
          <a:bodyPr/>
          <a:lstStyle/>
          <a:p>
            <a:pPr>
              <a:lnSpc>
                <a:spcPct val="55000"/>
              </a:lnSpc>
              <a:buFontTx/>
              <a:buNone/>
            </a:pPr>
            <a:r>
              <a:rPr lang="en-US" altLang="en-US" sz="1600" b="1">
                <a:solidFill>
                  <a:srgbClr val="008080"/>
                </a:solidFill>
                <a:latin typeface="Courier New" panose="02070309020205020404" pitchFamily="49" charset="0"/>
              </a:rPr>
              <a:t>// Suzy Student, CSE 138, Spring 2094</a:t>
            </a:r>
          </a:p>
          <a:p>
            <a:pPr>
              <a:lnSpc>
                <a:spcPct val="55000"/>
              </a:lnSpc>
              <a:buFontTx/>
              <a:buNone/>
            </a:pPr>
            <a:r>
              <a:rPr lang="en-US" altLang="en-US" sz="1600" b="1">
                <a:solidFill>
                  <a:srgbClr val="008080"/>
                </a:solidFill>
                <a:latin typeface="Courier New" panose="02070309020205020404" pitchFamily="49" charset="0"/>
              </a:rPr>
              <a:t>// Prints several figures, with methods for structure and redundancy.</a:t>
            </a:r>
          </a:p>
          <a:p>
            <a:pPr>
              <a:lnSpc>
                <a:spcPct val="55000"/>
              </a:lnSpc>
              <a:buFontTx/>
              <a:buNone/>
            </a:pPr>
            <a:r>
              <a:rPr lang="en-US" altLang="en-US" sz="1600">
                <a:latin typeface="Courier New" panose="02070309020205020404" pitchFamily="49" charset="0"/>
              </a:rPr>
              <a:t>public class Figures3 {</a:t>
            </a:r>
          </a:p>
          <a:p>
            <a:pPr>
              <a:lnSpc>
                <a:spcPct val="55000"/>
              </a:lnSpc>
              <a:buFontTx/>
              <a:buNone/>
            </a:pPr>
            <a:r>
              <a:rPr lang="en-US" altLang="en-US" sz="1600">
                <a:latin typeface="Courier New" panose="02070309020205020404" pitchFamily="49" charset="0"/>
              </a:rPr>
              <a:t>    public static void main(String[] args) {</a:t>
            </a:r>
          </a:p>
          <a:p>
            <a:pPr>
              <a:lnSpc>
                <a:spcPct val="55000"/>
              </a:lnSpc>
              <a:buFontTx/>
              <a:buNone/>
            </a:pPr>
            <a:r>
              <a:rPr lang="en-US" altLang="en-US" sz="1600">
                <a:latin typeface="Courier New" panose="02070309020205020404" pitchFamily="49" charset="0"/>
              </a:rPr>
              <a:t>        egg();</a:t>
            </a:r>
          </a:p>
          <a:p>
            <a:pPr>
              <a:lnSpc>
                <a:spcPct val="55000"/>
              </a:lnSpc>
              <a:buFontTx/>
              <a:buNone/>
            </a:pPr>
            <a:r>
              <a:rPr lang="en-US" altLang="en-US" sz="1600">
                <a:latin typeface="Courier New" panose="02070309020205020404" pitchFamily="49" charset="0"/>
              </a:rPr>
              <a:t>        teaCup();</a:t>
            </a:r>
          </a:p>
          <a:p>
            <a:pPr>
              <a:lnSpc>
                <a:spcPct val="55000"/>
              </a:lnSpc>
              <a:buFontTx/>
              <a:buNone/>
            </a:pPr>
            <a:r>
              <a:rPr lang="en-US" altLang="en-US" sz="1600">
                <a:latin typeface="Courier New" panose="02070309020205020404" pitchFamily="49" charset="0"/>
              </a:rPr>
              <a:t>        stopSign();</a:t>
            </a:r>
          </a:p>
          <a:p>
            <a:pPr>
              <a:lnSpc>
                <a:spcPct val="55000"/>
              </a:lnSpc>
              <a:buFontTx/>
              <a:buNone/>
            </a:pPr>
            <a:r>
              <a:rPr lang="en-US" altLang="en-US" sz="1600">
                <a:latin typeface="Courier New" panose="02070309020205020404" pitchFamily="49" charset="0"/>
              </a:rPr>
              <a:t>        hat();</a:t>
            </a:r>
          </a:p>
          <a:p>
            <a:pPr>
              <a:lnSpc>
                <a:spcPct val="55000"/>
              </a:lnSpc>
              <a:buFontTx/>
              <a:buNone/>
            </a:pPr>
            <a:r>
              <a:rPr lang="en-US" altLang="en-US" sz="1600">
                <a:latin typeface="Courier New" panose="02070309020205020404" pitchFamily="49" charset="0"/>
              </a:rPr>
              <a:t>    }</a:t>
            </a:r>
          </a:p>
          <a:p>
            <a:pPr>
              <a:lnSpc>
                <a:spcPct val="55000"/>
              </a:lnSpc>
              <a:buFontTx/>
              <a:buNone/>
            </a:pPr>
            <a:r>
              <a:rPr lang="en-US" altLang="en-US" sz="800">
                <a:latin typeface="Courier New" panose="02070309020205020404" pitchFamily="49" charset="0"/>
              </a:rPr>
              <a:t>    </a:t>
            </a:r>
          </a:p>
          <a:p>
            <a:pPr>
              <a:lnSpc>
                <a:spcPct val="55000"/>
              </a:lnSpc>
              <a:buFontTx/>
              <a:buNone/>
            </a:pPr>
            <a:r>
              <a:rPr lang="en-US" altLang="en-US" sz="1600" b="1">
                <a:solidFill>
                  <a:srgbClr val="008080"/>
                </a:solidFill>
                <a:latin typeface="Courier New" panose="02070309020205020404" pitchFamily="49" charset="0"/>
              </a:rPr>
              <a:t>    // Draws the top half of an an egg figure.</a:t>
            </a:r>
          </a:p>
          <a:p>
            <a:pPr>
              <a:lnSpc>
                <a:spcPct val="55000"/>
              </a:lnSpc>
              <a:buFontTx/>
              <a:buNone/>
            </a:pPr>
            <a:r>
              <a:rPr lang="en-US" altLang="en-US" sz="1600" b="1">
                <a:latin typeface="Courier New" panose="02070309020205020404" pitchFamily="49" charset="0"/>
              </a:rPr>
              <a:t>    public static void eggTop() {</a:t>
            </a:r>
          </a:p>
          <a:p>
            <a:pPr>
              <a:lnSpc>
                <a:spcPct val="55000"/>
              </a:lnSpc>
              <a:buFontTx/>
              <a:buNone/>
            </a:pPr>
            <a:r>
              <a:rPr lang="en-US" altLang="en-US" sz="1600">
                <a:latin typeface="Courier New" panose="02070309020205020404" pitchFamily="49" charset="0"/>
              </a:rPr>
              <a:t>        System.out.println("  ______");</a:t>
            </a:r>
          </a:p>
          <a:p>
            <a:pPr>
              <a:lnSpc>
                <a:spcPct val="55000"/>
              </a:lnSpc>
              <a:buFontTx/>
              <a:buNone/>
            </a:pPr>
            <a:r>
              <a:rPr lang="en-US" altLang="en-US" sz="1600">
                <a:latin typeface="Courier New" panose="02070309020205020404" pitchFamily="49" charset="0"/>
              </a:rPr>
              <a:t>        System.out.println(" /      \\");</a:t>
            </a:r>
          </a:p>
          <a:p>
            <a:pPr>
              <a:lnSpc>
                <a:spcPct val="55000"/>
              </a:lnSpc>
              <a:buFontTx/>
              <a:buNone/>
            </a:pPr>
            <a:r>
              <a:rPr lang="en-US" altLang="en-US" sz="1600">
                <a:latin typeface="Courier New" panose="02070309020205020404" pitchFamily="49" charset="0"/>
              </a:rPr>
              <a:t>        System.out.println("/        \\");</a:t>
            </a:r>
          </a:p>
          <a:p>
            <a:pPr>
              <a:lnSpc>
                <a:spcPct val="55000"/>
              </a:lnSpc>
              <a:buFontTx/>
              <a:buNone/>
            </a:pPr>
            <a:r>
              <a:rPr lang="en-US" altLang="en-US" sz="1600" b="1">
                <a:latin typeface="Courier New" panose="02070309020205020404" pitchFamily="49" charset="0"/>
              </a:rPr>
              <a:t>    }</a:t>
            </a:r>
          </a:p>
          <a:p>
            <a:pPr>
              <a:lnSpc>
                <a:spcPct val="55000"/>
              </a:lnSpc>
              <a:buFontTx/>
              <a:buNone/>
            </a:pPr>
            <a:r>
              <a:rPr lang="en-US" altLang="en-US" sz="800">
                <a:latin typeface="Courier New" panose="02070309020205020404" pitchFamily="49" charset="0"/>
              </a:rPr>
              <a:t>    </a:t>
            </a:r>
          </a:p>
          <a:p>
            <a:pPr>
              <a:lnSpc>
                <a:spcPct val="55000"/>
              </a:lnSpc>
              <a:buFontTx/>
              <a:buNone/>
            </a:pPr>
            <a:r>
              <a:rPr lang="en-US" altLang="en-US" sz="1600" b="1">
                <a:solidFill>
                  <a:srgbClr val="008080"/>
                </a:solidFill>
                <a:latin typeface="Courier New" panose="02070309020205020404" pitchFamily="49" charset="0"/>
              </a:rPr>
              <a:t>    // Draws the bottom half of an egg figure.</a:t>
            </a:r>
          </a:p>
          <a:p>
            <a:pPr>
              <a:lnSpc>
                <a:spcPct val="55000"/>
              </a:lnSpc>
              <a:buFontTx/>
              <a:buNone/>
            </a:pPr>
            <a:r>
              <a:rPr lang="en-US" altLang="en-US" sz="1600" b="1">
                <a:latin typeface="Courier New" panose="02070309020205020404" pitchFamily="49" charset="0"/>
              </a:rPr>
              <a:t>    public static void eggBottom() {</a:t>
            </a:r>
          </a:p>
          <a:p>
            <a:pPr>
              <a:lnSpc>
                <a:spcPct val="55000"/>
              </a:lnSpc>
              <a:buFontTx/>
              <a:buNone/>
            </a:pPr>
            <a:r>
              <a:rPr lang="en-US" altLang="en-US" sz="1600">
                <a:latin typeface="Courier New" panose="02070309020205020404" pitchFamily="49" charset="0"/>
              </a:rPr>
              <a:t>        System.out.println("\\        /");</a:t>
            </a:r>
          </a:p>
          <a:p>
            <a:pPr>
              <a:lnSpc>
                <a:spcPct val="55000"/>
              </a:lnSpc>
              <a:buFontTx/>
              <a:buNone/>
            </a:pPr>
            <a:r>
              <a:rPr lang="en-US" altLang="en-US" sz="1600">
                <a:latin typeface="Courier New" panose="02070309020205020404" pitchFamily="49" charset="0"/>
              </a:rPr>
              <a:t>        System.out.println(" \\______/");</a:t>
            </a:r>
          </a:p>
          <a:p>
            <a:pPr>
              <a:lnSpc>
                <a:spcPct val="55000"/>
              </a:lnSpc>
              <a:buFontTx/>
              <a:buNone/>
            </a:pPr>
            <a:r>
              <a:rPr lang="en-US" altLang="en-US" sz="1600" b="1">
                <a:latin typeface="Courier New" panose="02070309020205020404" pitchFamily="49" charset="0"/>
              </a:rPr>
              <a:t>    }</a:t>
            </a:r>
          </a:p>
          <a:p>
            <a:pPr>
              <a:lnSpc>
                <a:spcPct val="55000"/>
              </a:lnSpc>
              <a:buFontTx/>
              <a:buNone/>
            </a:pPr>
            <a:r>
              <a:rPr lang="en-US" altLang="en-US" sz="800">
                <a:latin typeface="Courier New" panose="02070309020205020404" pitchFamily="49" charset="0"/>
              </a:rPr>
              <a:t>    </a:t>
            </a:r>
          </a:p>
          <a:p>
            <a:pPr>
              <a:lnSpc>
                <a:spcPct val="55000"/>
              </a:lnSpc>
              <a:buFontTx/>
              <a:buNone/>
            </a:pPr>
            <a:r>
              <a:rPr lang="en-US" altLang="en-US" sz="1600" b="1">
                <a:solidFill>
                  <a:srgbClr val="008080"/>
                </a:solidFill>
                <a:latin typeface="Courier New" panose="02070309020205020404" pitchFamily="49" charset="0"/>
              </a:rPr>
              <a:t>    // Draws a complete egg figure.</a:t>
            </a:r>
          </a:p>
          <a:p>
            <a:pPr>
              <a:lnSpc>
                <a:spcPct val="55000"/>
              </a:lnSpc>
              <a:buFontTx/>
              <a:buNone/>
            </a:pPr>
            <a:r>
              <a:rPr lang="en-US" altLang="en-US" sz="1600">
                <a:latin typeface="Courier New" panose="02070309020205020404" pitchFamily="49" charset="0"/>
              </a:rPr>
              <a:t>    public static void egg() {</a:t>
            </a:r>
          </a:p>
          <a:p>
            <a:pPr>
              <a:lnSpc>
                <a:spcPct val="55000"/>
              </a:lnSpc>
              <a:buFontTx/>
              <a:buNone/>
            </a:pPr>
            <a:r>
              <a:rPr lang="en-US" altLang="en-US" sz="1600">
                <a:latin typeface="Courier New" panose="02070309020205020404" pitchFamily="49" charset="0"/>
              </a:rPr>
              <a:t>        eggTop();</a:t>
            </a:r>
          </a:p>
          <a:p>
            <a:pPr>
              <a:lnSpc>
                <a:spcPct val="55000"/>
              </a:lnSpc>
              <a:buFontTx/>
              <a:buNone/>
            </a:pPr>
            <a:r>
              <a:rPr lang="en-US" altLang="en-US" sz="1600">
                <a:latin typeface="Courier New" panose="02070309020205020404" pitchFamily="49" charset="0"/>
              </a:rPr>
              <a:t>        eggBottom();</a:t>
            </a:r>
          </a:p>
          <a:p>
            <a:pPr>
              <a:lnSpc>
                <a:spcPct val="55000"/>
              </a:lnSpc>
              <a:buFontTx/>
              <a:buNone/>
            </a:pPr>
            <a:r>
              <a:rPr lang="en-US" altLang="en-US" sz="1600">
                <a:latin typeface="Courier New" panose="02070309020205020404" pitchFamily="49" charset="0"/>
              </a:rPr>
              <a:t>        System.out.println();</a:t>
            </a:r>
          </a:p>
          <a:p>
            <a:pPr>
              <a:lnSpc>
                <a:spcPct val="55000"/>
              </a:lnSpc>
              <a:buFontTx/>
              <a:buNone/>
            </a:pPr>
            <a:r>
              <a:rPr lang="en-US" altLang="en-US" sz="1600">
                <a:latin typeface="Courier New" panose="02070309020205020404" pitchFamily="49" charset="0"/>
              </a:rPr>
              <a:t>    }</a:t>
            </a:r>
          </a:p>
          <a:p>
            <a:pPr>
              <a:lnSpc>
                <a:spcPct val="55000"/>
              </a:lnSpc>
              <a:buFontTx/>
              <a:buNone/>
            </a:pPr>
            <a:r>
              <a:rPr lang="en-US" altLang="en-US" sz="800">
                <a:latin typeface="Courier New" panose="02070309020205020404" pitchFamily="49" charset="0"/>
              </a:rPr>
              <a:t>    </a:t>
            </a:r>
          </a:p>
          <a:p>
            <a:pPr>
              <a:lnSpc>
                <a:spcPct val="55000"/>
              </a:lnSpc>
              <a:buFontTx/>
              <a:buNone/>
            </a:pPr>
            <a:r>
              <a:rPr lang="en-US" altLang="en-US" sz="1600">
                <a:latin typeface="Courier New" panose="02070309020205020404" pitchFamily="49" charset="0"/>
              </a:rPr>
              <a:t>    ...</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54E92307-7E60-4B01-B8F4-C9665AE148B4}"/>
              </a:ext>
            </a:extLst>
          </p:cNvPr>
          <p:cNvSpPr>
            <a:spLocks noGrp="1" noChangeArrowheads="1"/>
          </p:cNvSpPr>
          <p:nvPr>
            <p:ph type="title"/>
          </p:nvPr>
        </p:nvSpPr>
        <p:spPr/>
        <p:txBody>
          <a:bodyPr/>
          <a:lstStyle/>
          <a:p>
            <a:r>
              <a:rPr lang="en-US" altLang="en-US"/>
              <a:t>Program version 3, cont'd.</a:t>
            </a:r>
          </a:p>
        </p:txBody>
      </p:sp>
      <p:sp>
        <p:nvSpPr>
          <p:cNvPr id="356355" name="Rectangle 3">
            <a:extLst>
              <a:ext uri="{FF2B5EF4-FFF2-40B4-BE49-F238E27FC236}">
                <a16:creationId xmlns:a16="http://schemas.microsoft.com/office/drawing/2014/main" id="{3B0F44E8-A94E-4A72-83B6-07CAB4DAAB32}"/>
              </a:ext>
            </a:extLst>
          </p:cNvPr>
          <p:cNvSpPr>
            <a:spLocks noGrp="1" noChangeArrowheads="1"/>
          </p:cNvSpPr>
          <p:nvPr>
            <p:ph type="body" idx="1"/>
          </p:nvPr>
        </p:nvSpPr>
        <p:spPr/>
        <p:txBody>
          <a:bodyPr/>
          <a:lstStyle/>
          <a:p>
            <a:pPr>
              <a:lnSpc>
                <a:spcPct val="55000"/>
              </a:lnSpc>
              <a:buFontTx/>
              <a:buNone/>
            </a:pPr>
            <a:r>
              <a:rPr lang="en-US" altLang="en-US" sz="1600">
                <a:latin typeface="Courier New" panose="02070309020205020404" pitchFamily="49" charset="0"/>
              </a:rPr>
              <a:t>    ...</a:t>
            </a:r>
          </a:p>
          <a:p>
            <a:pPr>
              <a:lnSpc>
                <a:spcPct val="55000"/>
              </a:lnSpc>
              <a:buFontTx/>
              <a:buNone/>
            </a:pPr>
            <a:endParaRPr lang="en-US" altLang="en-US" sz="800">
              <a:latin typeface="Courier New" panose="02070309020205020404" pitchFamily="49" charset="0"/>
            </a:endParaRPr>
          </a:p>
          <a:p>
            <a:pPr>
              <a:lnSpc>
                <a:spcPct val="55000"/>
              </a:lnSpc>
              <a:buFontTx/>
              <a:buNone/>
            </a:pPr>
            <a:r>
              <a:rPr lang="en-US" altLang="en-US" sz="1600" b="1">
                <a:solidFill>
                  <a:srgbClr val="008080"/>
                </a:solidFill>
                <a:latin typeface="Courier New" panose="02070309020205020404" pitchFamily="49" charset="0"/>
              </a:rPr>
              <a:t>    // Draws a teacup figure.</a:t>
            </a:r>
          </a:p>
          <a:p>
            <a:pPr>
              <a:lnSpc>
                <a:spcPct val="55000"/>
              </a:lnSpc>
              <a:buFontTx/>
              <a:buNone/>
            </a:pPr>
            <a:r>
              <a:rPr lang="en-US" altLang="en-US" sz="1600">
                <a:latin typeface="Courier New" panose="02070309020205020404" pitchFamily="49" charset="0"/>
              </a:rPr>
              <a:t>    public static void teaCup() {</a:t>
            </a:r>
          </a:p>
          <a:p>
            <a:pPr>
              <a:lnSpc>
                <a:spcPct val="55000"/>
              </a:lnSpc>
              <a:buFontTx/>
              <a:buNone/>
            </a:pPr>
            <a:r>
              <a:rPr lang="en-US" altLang="en-US" sz="1600" b="1">
                <a:latin typeface="Courier New" panose="02070309020205020404" pitchFamily="49" charset="0"/>
              </a:rPr>
              <a:t>        eggBottom();</a:t>
            </a:r>
          </a:p>
          <a:p>
            <a:pPr>
              <a:lnSpc>
                <a:spcPct val="55000"/>
              </a:lnSpc>
              <a:buFontTx/>
              <a:buNone/>
            </a:pPr>
            <a:r>
              <a:rPr lang="en-US" altLang="en-US" sz="1600">
                <a:latin typeface="Courier New" panose="02070309020205020404" pitchFamily="49" charset="0"/>
              </a:rPr>
              <a:t>        line();</a:t>
            </a:r>
          </a:p>
          <a:p>
            <a:pPr>
              <a:lnSpc>
                <a:spcPct val="55000"/>
              </a:lnSpc>
              <a:buFontTx/>
              <a:buNone/>
            </a:pPr>
            <a:r>
              <a:rPr lang="en-US" altLang="en-US" sz="1600">
                <a:latin typeface="Courier New" panose="02070309020205020404" pitchFamily="49" charset="0"/>
              </a:rPr>
              <a:t>        System.out.println();</a:t>
            </a:r>
          </a:p>
          <a:p>
            <a:pPr>
              <a:lnSpc>
                <a:spcPct val="55000"/>
              </a:lnSpc>
              <a:buFontTx/>
              <a:buNone/>
            </a:pPr>
            <a:r>
              <a:rPr lang="en-US" altLang="en-US" sz="1600">
                <a:latin typeface="Courier New" panose="02070309020205020404" pitchFamily="49" charset="0"/>
              </a:rPr>
              <a:t>    }</a:t>
            </a:r>
          </a:p>
          <a:p>
            <a:pPr>
              <a:lnSpc>
                <a:spcPct val="55000"/>
              </a:lnSpc>
              <a:buFontTx/>
              <a:buNone/>
            </a:pPr>
            <a:r>
              <a:rPr lang="en-US" altLang="en-US" sz="800">
                <a:latin typeface="Courier New" panose="02070309020205020404" pitchFamily="49" charset="0"/>
              </a:rPr>
              <a:t>    </a:t>
            </a:r>
          </a:p>
          <a:p>
            <a:pPr>
              <a:lnSpc>
                <a:spcPct val="55000"/>
              </a:lnSpc>
              <a:buFontTx/>
              <a:buNone/>
            </a:pPr>
            <a:r>
              <a:rPr lang="en-US" altLang="en-US" sz="1600" b="1">
                <a:solidFill>
                  <a:srgbClr val="008080"/>
                </a:solidFill>
                <a:latin typeface="Courier New" panose="02070309020205020404" pitchFamily="49" charset="0"/>
              </a:rPr>
              <a:t>    // Draws a stop sign figure.</a:t>
            </a:r>
          </a:p>
          <a:p>
            <a:pPr>
              <a:lnSpc>
                <a:spcPct val="55000"/>
              </a:lnSpc>
              <a:buFontTx/>
              <a:buNone/>
            </a:pPr>
            <a:r>
              <a:rPr lang="en-US" altLang="en-US" sz="1600">
                <a:latin typeface="Courier New" panose="02070309020205020404" pitchFamily="49" charset="0"/>
              </a:rPr>
              <a:t>    public static void stopSign() {</a:t>
            </a:r>
          </a:p>
          <a:p>
            <a:pPr>
              <a:lnSpc>
                <a:spcPct val="55000"/>
              </a:lnSpc>
              <a:buFontTx/>
              <a:buNone/>
            </a:pPr>
            <a:r>
              <a:rPr lang="en-US" altLang="en-US" sz="1600" b="1">
                <a:latin typeface="Courier New" panose="02070309020205020404" pitchFamily="49" charset="0"/>
              </a:rPr>
              <a:t>        eggTop();</a:t>
            </a:r>
          </a:p>
          <a:p>
            <a:pPr>
              <a:lnSpc>
                <a:spcPct val="55000"/>
              </a:lnSpc>
              <a:buFontTx/>
              <a:buNone/>
            </a:pPr>
            <a:r>
              <a:rPr lang="en-US" altLang="en-US" sz="1600">
                <a:latin typeface="Courier New" panose="02070309020205020404" pitchFamily="49" charset="0"/>
              </a:rPr>
              <a:t>        System.out.println("|  STOP  |");</a:t>
            </a:r>
          </a:p>
          <a:p>
            <a:pPr>
              <a:lnSpc>
                <a:spcPct val="55000"/>
              </a:lnSpc>
              <a:buFontTx/>
              <a:buNone/>
            </a:pPr>
            <a:r>
              <a:rPr lang="en-US" altLang="en-US" sz="1600" b="1">
                <a:latin typeface="Courier New" panose="02070309020205020404" pitchFamily="49" charset="0"/>
              </a:rPr>
              <a:t>        eggBottom();</a:t>
            </a:r>
          </a:p>
          <a:p>
            <a:pPr>
              <a:lnSpc>
                <a:spcPct val="55000"/>
              </a:lnSpc>
              <a:buFontTx/>
              <a:buNone/>
            </a:pPr>
            <a:r>
              <a:rPr lang="en-US" altLang="en-US" sz="1600">
                <a:latin typeface="Courier New" panose="02070309020205020404" pitchFamily="49" charset="0"/>
              </a:rPr>
              <a:t>        System.out.println();</a:t>
            </a:r>
          </a:p>
          <a:p>
            <a:pPr>
              <a:lnSpc>
                <a:spcPct val="55000"/>
              </a:lnSpc>
              <a:buFontTx/>
              <a:buNone/>
            </a:pPr>
            <a:r>
              <a:rPr lang="en-US" altLang="en-US" sz="1600">
                <a:latin typeface="Courier New" panose="02070309020205020404" pitchFamily="49" charset="0"/>
              </a:rPr>
              <a:t>    }</a:t>
            </a:r>
          </a:p>
          <a:p>
            <a:pPr>
              <a:lnSpc>
                <a:spcPct val="55000"/>
              </a:lnSpc>
              <a:buFontTx/>
              <a:buNone/>
            </a:pPr>
            <a:r>
              <a:rPr lang="en-US" altLang="en-US" sz="800">
                <a:latin typeface="Courier New" panose="02070309020205020404" pitchFamily="49" charset="0"/>
              </a:rPr>
              <a:t>    </a:t>
            </a:r>
          </a:p>
          <a:p>
            <a:pPr>
              <a:lnSpc>
                <a:spcPct val="55000"/>
              </a:lnSpc>
              <a:buFontTx/>
              <a:buNone/>
            </a:pPr>
            <a:r>
              <a:rPr lang="en-US" altLang="en-US" sz="1600" b="1">
                <a:solidFill>
                  <a:srgbClr val="008080"/>
                </a:solidFill>
                <a:latin typeface="Courier New" panose="02070309020205020404" pitchFamily="49" charset="0"/>
              </a:rPr>
              <a:t>    // Draws a figure that looks sort of like a hat.</a:t>
            </a:r>
          </a:p>
          <a:p>
            <a:pPr>
              <a:lnSpc>
                <a:spcPct val="55000"/>
              </a:lnSpc>
              <a:buFontTx/>
              <a:buNone/>
            </a:pPr>
            <a:r>
              <a:rPr lang="en-US" altLang="en-US" sz="1600">
                <a:latin typeface="Courier New" panose="02070309020205020404" pitchFamily="49" charset="0"/>
              </a:rPr>
              <a:t>    public static void hat() {</a:t>
            </a:r>
          </a:p>
          <a:p>
            <a:pPr>
              <a:lnSpc>
                <a:spcPct val="55000"/>
              </a:lnSpc>
              <a:buFontTx/>
              <a:buNone/>
            </a:pPr>
            <a:r>
              <a:rPr lang="en-US" altLang="en-US" sz="1600" b="1">
                <a:latin typeface="Courier New" panose="02070309020205020404" pitchFamily="49" charset="0"/>
              </a:rPr>
              <a:t>        eggTop();</a:t>
            </a:r>
          </a:p>
          <a:p>
            <a:pPr>
              <a:lnSpc>
                <a:spcPct val="55000"/>
              </a:lnSpc>
              <a:buFontTx/>
              <a:buNone/>
            </a:pPr>
            <a:r>
              <a:rPr lang="en-US" altLang="en-US" sz="1600">
                <a:latin typeface="Courier New" panose="02070309020205020404" pitchFamily="49" charset="0"/>
              </a:rPr>
              <a:t>        line();</a:t>
            </a:r>
          </a:p>
          <a:p>
            <a:pPr>
              <a:lnSpc>
                <a:spcPct val="55000"/>
              </a:lnSpc>
              <a:buFontTx/>
              <a:buNone/>
            </a:pPr>
            <a:r>
              <a:rPr lang="en-US" altLang="en-US" sz="1600">
                <a:latin typeface="Courier New" panose="02070309020205020404" pitchFamily="49" charset="0"/>
              </a:rPr>
              <a:t>    }</a:t>
            </a:r>
          </a:p>
          <a:p>
            <a:pPr>
              <a:lnSpc>
                <a:spcPct val="55000"/>
              </a:lnSpc>
              <a:buFontTx/>
              <a:buNone/>
            </a:pPr>
            <a:endParaRPr lang="en-US" altLang="en-US" sz="800">
              <a:latin typeface="Courier New" panose="02070309020205020404" pitchFamily="49" charset="0"/>
            </a:endParaRPr>
          </a:p>
          <a:p>
            <a:pPr>
              <a:lnSpc>
                <a:spcPct val="55000"/>
              </a:lnSpc>
              <a:buFontTx/>
              <a:buNone/>
            </a:pPr>
            <a:r>
              <a:rPr lang="en-US" altLang="en-US" sz="1600" b="1">
                <a:solidFill>
                  <a:srgbClr val="008080"/>
                </a:solidFill>
                <a:latin typeface="Courier New" panose="02070309020205020404" pitchFamily="49" charset="0"/>
              </a:rPr>
              <a:t>    // Draws a line of dashes.</a:t>
            </a:r>
          </a:p>
          <a:p>
            <a:pPr>
              <a:lnSpc>
                <a:spcPct val="55000"/>
              </a:lnSpc>
              <a:buFontTx/>
              <a:buNone/>
            </a:pPr>
            <a:r>
              <a:rPr lang="en-US" altLang="en-US" sz="1600" b="1">
                <a:latin typeface="Courier New" panose="02070309020205020404" pitchFamily="49" charset="0"/>
              </a:rPr>
              <a:t>    public static void line() {</a:t>
            </a:r>
          </a:p>
          <a:p>
            <a:pPr>
              <a:lnSpc>
                <a:spcPct val="55000"/>
              </a:lnSpc>
              <a:buFontTx/>
              <a:buNone/>
            </a:pPr>
            <a:r>
              <a:rPr lang="en-US" altLang="en-US" sz="1600">
                <a:latin typeface="Courier New" panose="02070309020205020404" pitchFamily="49" charset="0"/>
              </a:rPr>
              <a:t>        System.out.println("+--------+");</a:t>
            </a:r>
          </a:p>
          <a:p>
            <a:pPr>
              <a:lnSpc>
                <a:spcPct val="55000"/>
              </a:lnSpc>
              <a:buFontTx/>
              <a:buNone/>
            </a:pPr>
            <a:r>
              <a:rPr lang="en-US" altLang="en-US" sz="1600" b="1">
                <a:latin typeface="Courier New" panose="02070309020205020404" pitchFamily="49" charset="0"/>
              </a:rPr>
              <a:t>    }</a:t>
            </a:r>
          </a:p>
          <a:p>
            <a:pPr>
              <a:lnSpc>
                <a:spcPct val="55000"/>
              </a:lnSpc>
              <a:buFontTx/>
              <a:buNone/>
            </a:pPr>
            <a:r>
              <a:rPr lang="en-US" altLang="en-US" sz="1600">
                <a:latin typeface="Courier New" panose="02070309020205020404" pitchFamily="49" charset="0"/>
              </a:rPr>
              <a: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B7C6C-A35E-E8FC-2EC7-4EBC881CDBD0}"/>
              </a:ext>
            </a:extLst>
          </p:cNvPr>
          <p:cNvSpPr>
            <a:spLocks noGrp="1"/>
          </p:cNvSpPr>
          <p:nvPr>
            <p:ph type="title"/>
          </p:nvPr>
        </p:nvSpPr>
        <p:spPr>
          <a:xfrm>
            <a:off x="66914" y="1153571"/>
            <a:ext cx="2991625" cy="4461163"/>
          </a:xfrm>
        </p:spPr>
        <p:txBody>
          <a:bodyPr>
            <a:normAutofit/>
          </a:bodyPr>
          <a:lstStyle/>
          <a:p>
            <a:r>
              <a:rPr lang="en-US" sz="3200" dirty="0">
                <a:solidFill>
                  <a:srgbClr val="FFFFFF"/>
                </a:solidFill>
              </a:rPr>
              <a:t>Required Textbook</a:t>
            </a:r>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3145F4EB-7BFF-D4E6-D4A8-F9DE44D095F3}"/>
              </a:ext>
            </a:extLst>
          </p:cNvPr>
          <p:cNvPicPr>
            <a:picLocks noChangeAspect="1"/>
          </p:cNvPicPr>
          <p:nvPr/>
        </p:nvPicPr>
        <p:blipFill>
          <a:blip r:embed="rId2"/>
          <a:stretch>
            <a:fillRect/>
          </a:stretch>
        </p:blipFill>
        <p:spPr>
          <a:xfrm>
            <a:off x="6896098" y="4419600"/>
            <a:ext cx="2019301" cy="2243278"/>
          </a:xfrm>
          <a:prstGeom prst="rect">
            <a:avLst/>
          </a:prstGeom>
        </p:spPr>
      </p:pic>
      <p:sp>
        <p:nvSpPr>
          <p:cNvPr id="4" name="TextBox 3">
            <a:extLst>
              <a:ext uri="{FF2B5EF4-FFF2-40B4-BE49-F238E27FC236}">
                <a16:creationId xmlns:a16="http://schemas.microsoft.com/office/drawing/2014/main" id="{FE80DC30-125B-E3A5-C0D4-3D9D1697D89C}"/>
              </a:ext>
            </a:extLst>
          </p:cNvPr>
          <p:cNvSpPr txBox="1"/>
          <p:nvPr/>
        </p:nvSpPr>
        <p:spPr>
          <a:xfrm>
            <a:off x="3190082" y="4662825"/>
            <a:ext cx="5664313" cy="1756828"/>
          </a:xfrm>
          <a:prstGeom prst="rect">
            <a:avLst/>
          </a:prstGeom>
          <a:noFill/>
        </p:spPr>
        <p:txBody>
          <a:bodyPr wrap="square">
            <a:spAutoFit/>
          </a:bodyPr>
          <a:lstStyle/>
          <a:p>
            <a:pPr marL="0" marR="0">
              <a:lnSpc>
                <a:spcPct val="115000"/>
              </a:lnSpc>
              <a:spcBef>
                <a:spcPts val="0"/>
              </a:spcBef>
              <a:spcAft>
                <a:spcPts val="0"/>
              </a:spcAft>
            </a:pPr>
            <a:r>
              <a:rPr lang="en-US" sz="2400" b="1" i="1" dirty="0">
                <a:effectLst/>
                <a:latin typeface="Times New Roman" panose="02020603050405020304" pitchFamily="18" charset="0"/>
                <a:ea typeface="Arial" panose="020B0604020202020204" pitchFamily="34" charset="0"/>
              </a:rPr>
              <a:t>Building Java Programs: A Back-to-Basics Approach</a:t>
            </a:r>
            <a:r>
              <a:rPr lang="en-US" sz="2400" dirty="0">
                <a:effectLst/>
                <a:latin typeface="Times New Roman" panose="02020603050405020304" pitchFamily="18" charset="0"/>
                <a:ea typeface="Arial" panose="020B0604020202020204" pitchFamily="34" charset="0"/>
              </a:rPr>
              <a:t>, </a:t>
            </a:r>
          </a:p>
          <a:p>
            <a:pPr marL="0" marR="0">
              <a:lnSpc>
                <a:spcPct val="115000"/>
              </a:lnSpc>
              <a:spcBef>
                <a:spcPts val="0"/>
              </a:spcBef>
              <a:spcAft>
                <a:spcPts val="0"/>
              </a:spcAft>
            </a:pPr>
            <a:r>
              <a:rPr lang="en-US" sz="2400" dirty="0">
                <a:effectLst/>
                <a:latin typeface="Times New Roman" panose="02020603050405020304" pitchFamily="18" charset="0"/>
                <a:ea typeface="Arial" panose="020B0604020202020204" pitchFamily="34" charset="0"/>
              </a:rPr>
              <a:t>by Stuart Reges and Marty Stepp, Pearson</a:t>
            </a:r>
            <a:r>
              <a:rPr lang="en-US" sz="2400" i="1" dirty="0">
                <a:effectLst/>
                <a:latin typeface="Times New Roman" panose="02020603050405020304" pitchFamily="18" charset="0"/>
                <a:ea typeface="Arial" panose="020B0604020202020204" pitchFamily="34" charset="0"/>
              </a:rPr>
              <a:t>, </a:t>
            </a:r>
          </a:p>
          <a:p>
            <a:pPr marL="0" marR="0">
              <a:lnSpc>
                <a:spcPct val="115000"/>
              </a:lnSpc>
              <a:spcBef>
                <a:spcPts val="0"/>
              </a:spcBef>
              <a:spcAft>
                <a:spcPts val="0"/>
              </a:spcAft>
            </a:pPr>
            <a:r>
              <a:rPr lang="en-US" sz="2400" i="1" dirty="0">
                <a:effectLst/>
                <a:latin typeface="Times New Roman" panose="02020603050405020304" pitchFamily="18" charset="0"/>
                <a:ea typeface="Arial" panose="020B0604020202020204" pitchFamily="34" charset="0"/>
              </a:rPr>
              <a:t>5th Edition</a:t>
            </a:r>
            <a:endParaRPr lang="en-US" sz="2400" dirty="0">
              <a:effectLst/>
              <a:latin typeface="Arial" panose="020B0604020202020204" pitchFamily="34" charset="0"/>
              <a:ea typeface="Arial" panose="020B0604020202020204" pitchFamily="34" charset="0"/>
            </a:endParaRPr>
          </a:p>
        </p:txBody>
      </p:sp>
      <p:pic>
        <p:nvPicPr>
          <p:cNvPr id="6146" name="Picture 2" descr="Building Java Programs: Sac State">
            <a:extLst>
              <a:ext uri="{FF2B5EF4-FFF2-40B4-BE49-F238E27FC236}">
                <a16:creationId xmlns:a16="http://schemas.microsoft.com/office/drawing/2014/main" id="{3471C4C1-15F7-BAFA-4964-B7E8212400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825" y="1162553"/>
            <a:ext cx="3000375" cy="3000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3C63CAA-24CC-2AD0-D655-6A2D77860DA8}"/>
              </a:ext>
            </a:extLst>
          </p:cNvPr>
          <p:cNvSpPr txBox="1"/>
          <p:nvPr/>
        </p:nvSpPr>
        <p:spPr>
          <a:xfrm>
            <a:off x="3352800" y="339490"/>
            <a:ext cx="4191000" cy="646331"/>
          </a:xfrm>
          <a:prstGeom prst="rect">
            <a:avLst/>
          </a:prstGeom>
          <a:noFill/>
        </p:spPr>
        <p:txBody>
          <a:bodyPr wrap="square" rtlCol="0">
            <a:spAutoFit/>
          </a:bodyPr>
          <a:lstStyle/>
          <a:p>
            <a:r>
              <a:rPr lang="en-US" b="0" i="0" dirty="0">
                <a:solidFill>
                  <a:srgbClr val="FF0000"/>
                </a:solidFill>
                <a:effectLst/>
                <a:latin typeface="Calibri" panose="020F0502020204030204" pitchFamily="34" charset="0"/>
                <a:hlinkClick r:id="rId4" tooltip="Original URL: https://towsonustore.com/directaccess. Click or tap if you trust this link.">
                  <a:extLst>
                    <a:ext uri="{A12FA001-AC4F-418D-AE19-62706E023703}">
                      <ahyp:hlinkClr xmlns:ahyp="http://schemas.microsoft.com/office/drawing/2018/hyperlinkcolor" val="tx"/>
                    </a:ext>
                  </a:extLst>
                </a:hlinkClick>
              </a:rPr>
              <a:t>Opt out from Direct Access by this week!!</a:t>
            </a:r>
          </a:p>
          <a:p>
            <a:r>
              <a:rPr lang="en-US" b="0" i="0" dirty="0">
                <a:effectLst/>
                <a:latin typeface="Calibri" panose="020F0502020204030204" pitchFamily="34" charset="0"/>
                <a:hlinkClick r:id="rId4" tooltip="Original URL: https://towsonustore.com/directaccess. Click or tap if you trust this link.">
                  <a:extLst>
                    <a:ext uri="{A12FA001-AC4F-418D-AE19-62706E023703}">
                      <ahyp:hlinkClr xmlns:ahyp="http://schemas.microsoft.com/office/drawing/2018/hyperlinkcolor" val="tx"/>
                    </a:ext>
                  </a:extLst>
                </a:hlinkClick>
              </a:rPr>
              <a:t>https://towsonustore.com/directaccess</a:t>
            </a:r>
            <a:endParaRPr lang="en-US" dirty="0"/>
          </a:p>
        </p:txBody>
      </p:sp>
    </p:spTree>
    <p:extLst>
      <p:ext uri="{BB962C8B-B14F-4D97-AF65-F5344CB8AC3E}">
        <p14:creationId xmlns:p14="http://schemas.microsoft.com/office/powerpoint/2010/main" val="101005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B7C6C-A35E-E8FC-2EC7-4EBC881CDBD0}"/>
              </a:ext>
            </a:extLst>
          </p:cNvPr>
          <p:cNvSpPr>
            <a:spLocks noGrp="1"/>
          </p:cNvSpPr>
          <p:nvPr>
            <p:ph type="title"/>
          </p:nvPr>
        </p:nvSpPr>
        <p:spPr>
          <a:xfrm>
            <a:off x="515125" y="1153572"/>
            <a:ext cx="2400300" cy="4461163"/>
          </a:xfrm>
        </p:spPr>
        <p:txBody>
          <a:bodyPr>
            <a:normAutofit/>
          </a:bodyPr>
          <a:lstStyle/>
          <a:p>
            <a:r>
              <a:rPr lang="en-US" sz="3200" dirty="0">
                <a:solidFill>
                  <a:srgbClr val="FFFFFF"/>
                </a:solidFill>
              </a:rPr>
              <a:t>Syllabus</a:t>
            </a:r>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3145F4EB-7BFF-D4E6-D4A8-F9DE44D095F3}"/>
              </a:ext>
            </a:extLst>
          </p:cNvPr>
          <p:cNvPicPr>
            <a:picLocks noChangeAspect="1"/>
          </p:cNvPicPr>
          <p:nvPr/>
        </p:nvPicPr>
        <p:blipFill>
          <a:blip r:embed="rId2"/>
          <a:stretch>
            <a:fillRect/>
          </a:stretch>
        </p:blipFill>
        <p:spPr>
          <a:xfrm>
            <a:off x="6896098" y="4419600"/>
            <a:ext cx="2019301" cy="2243278"/>
          </a:xfrm>
          <a:prstGeom prst="rect">
            <a:avLst/>
          </a:prstGeom>
        </p:spPr>
      </p:pic>
    </p:spTree>
    <p:extLst>
      <p:ext uri="{BB962C8B-B14F-4D97-AF65-F5344CB8AC3E}">
        <p14:creationId xmlns:p14="http://schemas.microsoft.com/office/powerpoint/2010/main" val="233961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B7C6C-A35E-E8FC-2EC7-4EBC881CDBD0}"/>
              </a:ext>
            </a:extLst>
          </p:cNvPr>
          <p:cNvSpPr>
            <a:spLocks noGrp="1"/>
          </p:cNvSpPr>
          <p:nvPr>
            <p:ph type="title"/>
          </p:nvPr>
        </p:nvSpPr>
        <p:spPr>
          <a:xfrm>
            <a:off x="152400" y="1153572"/>
            <a:ext cx="2763025" cy="4461163"/>
          </a:xfrm>
        </p:spPr>
        <p:txBody>
          <a:bodyPr>
            <a:normAutofit/>
          </a:bodyPr>
          <a:lstStyle/>
          <a:p>
            <a:r>
              <a:rPr lang="en-US" sz="3600" dirty="0">
                <a:solidFill>
                  <a:srgbClr val="FFFFFF"/>
                </a:solidFill>
              </a:rPr>
              <a:t>Blackboard Navigation</a:t>
            </a:r>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3145F4EB-7BFF-D4E6-D4A8-F9DE44D095F3}"/>
              </a:ext>
            </a:extLst>
          </p:cNvPr>
          <p:cNvPicPr>
            <a:picLocks noChangeAspect="1"/>
          </p:cNvPicPr>
          <p:nvPr/>
        </p:nvPicPr>
        <p:blipFill>
          <a:blip r:embed="rId3"/>
          <a:stretch>
            <a:fillRect/>
          </a:stretch>
        </p:blipFill>
        <p:spPr>
          <a:xfrm>
            <a:off x="6896098" y="4419600"/>
            <a:ext cx="2019301" cy="2243278"/>
          </a:xfrm>
          <a:prstGeom prst="rect">
            <a:avLst/>
          </a:prstGeom>
        </p:spPr>
      </p:pic>
      <p:sp>
        <p:nvSpPr>
          <p:cNvPr id="4" name="TextBox 3">
            <a:extLst>
              <a:ext uri="{FF2B5EF4-FFF2-40B4-BE49-F238E27FC236}">
                <a16:creationId xmlns:a16="http://schemas.microsoft.com/office/drawing/2014/main" id="{0419A24E-9C39-C100-663D-BBC7D6FBF0D2}"/>
              </a:ext>
            </a:extLst>
          </p:cNvPr>
          <p:cNvSpPr txBox="1"/>
          <p:nvPr/>
        </p:nvSpPr>
        <p:spPr>
          <a:xfrm>
            <a:off x="3810000" y="3276600"/>
            <a:ext cx="3523129" cy="646331"/>
          </a:xfrm>
          <a:prstGeom prst="rect">
            <a:avLst/>
          </a:prstGeom>
          <a:noFill/>
        </p:spPr>
        <p:txBody>
          <a:bodyPr wrap="square">
            <a:spAutoFit/>
          </a:bodyPr>
          <a:lstStyle/>
          <a:p>
            <a:r>
              <a:rPr lang="en-US" dirty="0">
                <a:hlinkClick r:id="rId4"/>
              </a:rPr>
              <a:t>https://blackboard.towson.edu/ultra/courses/_264098_1/outline</a:t>
            </a:r>
            <a:endParaRPr lang="en-US" dirty="0"/>
          </a:p>
        </p:txBody>
      </p:sp>
    </p:spTree>
    <p:extLst>
      <p:ext uri="{BB962C8B-B14F-4D97-AF65-F5344CB8AC3E}">
        <p14:creationId xmlns:p14="http://schemas.microsoft.com/office/powerpoint/2010/main" val="2719231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365E3A0-0287-C1A5-D690-6D41F0F785F7}"/>
              </a:ext>
            </a:extLst>
          </p:cNvPr>
          <p:cNvSpPr>
            <a:spLocks noGrp="1" noChangeArrowheads="1"/>
          </p:cNvSpPr>
          <p:nvPr>
            <p:ph type="ctrTitle"/>
          </p:nvPr>
        </p:nvSpPr>
        <p:spPr/>
        <p:txBody>
          <a:bodyPr/>
          <a:lstStyle/>
          <a:p>
            <a:r>
              <a:rPr lang="en-US" altLang="en-US"/>
              <a:t>Building Java Programs</a:t>
            </a:r>
            <a:br>
              <a:rPr lang="en-US" altLang="en-US"/>
            </a:br>
            <a:r>
              <a:rPr lang="en-US" altLang="en-US"/>
              <a:t>Chapter 1</a:t>
            </a:r>
          </a:p>
        </p:txBody>
      </p:sp>
      <p:sp>
        <p:nvSpPr>
          <p:cNvPr id="3075" name="Rectangle 3">
            <a:extLst>
              <a:ext uri="{FF2B5EF4-FFF2-40B4-BE49-F238E27FC236}">
                <a16:creationId xmlns:a16="http://schemas.microsoft.com/office/drawing/2014/main" id="{84119023-032F-F6E8-BE48-397646E02B8A}"/>
              </a:ext>
            </a:extLst>
          </p:cNvPr>
          <p:cNvSpPr>
            <a:spLocks noGrp="1" noChangeArrowheads="1"/>
          </p:cNvSpPr>
          <p:nvPr>
            <p:ph type="subTitle" idx="1"/>
          </p:nvPr>
        </p:nvSpPr>
        <p:spPr/>
        <p:txBody>
          <a:bodyPr/>
          <a:lstStyle/>
          <a:p>
            <a:r>
              <a:rPr lang="en-US" altLang="en-US"/>
              <a:t>Introduction to Java Programming</a:t>
            </a:r>
          </a:p>
          <a:p>
            <a:endParaRPr lang="en-US" altLang="en-US"/>
          </a:p>
          <a:p>
            <a:endParaRPr lang="en-US" altLang="en-US"/>
          </a:p>
          <a:p>
            <a:r>
              <a:rPr lang="en-US" altLang="en-US" sz="1200"/>
              <a:t>Copyright (c) Pearson 2013.</a:t>
            </a:r>
            <a:br>
              <a:rPr lang="en-US" altLang="en-US" sz="1200"/>
            </a:br>
            <a:r>
              <a:rPr lang="en-US" altLang="en-US" sz="1200"/>
              <a:t>All rights reserved.</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5223</TotalTime>
  <Words>5228</Words>
  <Application>Microsoft Macintosh PowerPoint</Application>
  <PresentationFormat>On-screen Show (4:3)</PresentationFormat>
  <Paragraphs>948</Paragraphs>
  <Slides>57</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Andale Mono</vt:lpstr>
      <vt:lpstr>Arial</vt:lpstr>
      <vt:lpstr>Calibri</vt:lpstr>
      <vt:lpstr>Courier New</vt:lpstr>
      <vt:lpstr>Tahoma</vt:lpstr>
      <vt:lpstr>Times New Roman</vt:lpstr>
      <vt:lpstr>Verdana</vt:lpstr>
      <vt:lpstr>Wingdings</vt:lpstr>
      <vt:lpstr>Wingdings 2</vt:lpstr>
      <vt:lpstr>Default Design</vt:lpstr>
      <vt:lpstr>Welcome to  Introduction to Computer Science I (COSC 236)</vt:lpstr>
      <vt:lpstr>Today</vt:lpstr>
      <vt:lpstr>Introduction to the Instructor</vt:lpstr>
      <vt:lpstr>Student Introductions</vt:lpstr>
      <vt:lpstr>Time and Location</vt:lpstr>
      <vt:lpstr>Required Textbook</vt:lpstr>
      <vt:lpstr>Syllabus</vt:lpstr>
      <vt:lpstr>Blackboard Navigation</vt:lpstr>
      <vt:lpstr>Building Java Programs Chapter 1</vt:lpstr>
      <vt:lpstr>What is programming?</vt:lpstr>
      <vt:lpstr>The Process of Programming</vt:lpstr>
      <vt:lpstr>“Write once, run anywhere” An early slogan for the Java Language</vt:lpstr>
      <vt:lpstr>Basic Java programs</vt:lpstr>
      <vt:lpstr>A Java program</vt:lpstr>
      <vt:lpstr>Structure of a Java program</vt:lpstr>
      <vt:lpstr>System.out.println</vt:lpstr>
      <vt:lpstr>Print vs.  println</vt:lpstr>
      <vt:lpstr>Identifiers</vt:lpstr>
      <vt:lpstr>Keywords</vt:lpstr>
      <vt:lpstr>Syntax</vt:lpstr>
      <vt:lpstr>Syntax error example</vt:lpstr>
      <vt:lpstr>Strings</vt:lpstr>
      <vt:lpstr>Escape sequences</vt:lpstr>
      <vt:lpstr>Questions</vt:lpstr>
      <vt:lpstr>Answers</vt:lpstr>
      <vt:lpstr>Questions</vt:lpstr>
      <vt:lpstr>Answers</vt:lpstr>
      <vt:lpstr>Comments</vt:lpstr>
      <vt:lpstr>Using comments!!!</vt:lpstr>
      <vt:lpstr>Static methods</vt:lpstr>
      <vt:lpstr>Algorithms</vt:lpstr>
      <vt:lpstr>Problems</vt:lpstr>
      <vt:lpstr>Structured algorithms</vt:lpstr>
      <vt:lpstr>Removing redundancy</vt:lpstr>
      <vt:lpstr>A program with redundancy</vt:lpstr>
      <vt:lpstr>Static methods</vt:lpstr>
      <vt:lpstr>Using static methods</vt:lpstr>
      <vt:lpstr>Design of an algorithm</vt:lpstr>
      <vt:lpstr>Declaring a method</vt:lpstr>
      <vt:lpstr>Calling a method</vt:lpstr>
      <vt:lpstr>Program with static method</vt:lpstr>
      <vt:lpstr>Final cookie program</vt:lpstr>
      <vt:lpstr>Methods calling methods</vt:lpstr>
      <vt:lpstr>Control flow</vt:lpstr>
      <vt:lpstr>When to use methods</vt:lpstr>
      <vt:lpstr>Drawing complex figures with static methods</vt:lpstr>
      <vt:lpstr>Static methods question</vt:lpstr>
      <vt:lpstr>Development strategy</vt:lpstr>
      <vt:lpstr>Program version 1</vt:lpstr>
      <vt:lpstr>Development strategy 2</vt:lpstr>
      <vt:lpstr>Output structure</vt:lpstr>
      <vt:lpstr>Program version 2</vt:lpstr>
      <vt:lpstr>Program version 2, cont'd.</vt:lpstr>
      <vt:lpstr>Development strategy 3</vt:lpstr>
      <vt:lpstr>Output redundancy</vt:lpstr>
      <vt:lpstr>Program version 3</vt:lpstr>
      <vt:lpstr>Program version 3, cont'd.</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Rezwana, Jeba</cp:lastModifiedBy>
  <cp:revision>181</cp:revision>
  <cp:lastPrinted>2020-02-04T01:25:54Z</cp:lastPrinted>
  <dcterms:created xsi:type="dcterms:W3CDTF">2008-06-28T20:57:21Z</dcterms:created>
  <dcterms:modified xsi:type="dcterms:W3CDTF">2024-01-30T17:45:13Z</dcterms:modified>
</cp:coreProperties>
</file>