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91" d="100"/>
          <a:sy n="91" d="100"/>
        </p:scale>
        <p:origin x="87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CB6F-2F89-5BF8-D582-58BE021A8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A3D23-E993-5005-3C2F-11AF857A2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831A-98E9-2D4B-BD39-9B61A5B9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7C24-0E40-E1BA-C566-F84753A4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0F22-64FA-3FA8-1E8C-452FAE1B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628C-D188-16A1-64D3-9C91AFCA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7F44C-46C4-EED7-C398-C3000C63C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DD91-3558-A0D2-9152-A607AEC4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895B-63B7-8BA5-7818-8465E019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2A89-373B-46E6-3853-8414DD87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AE1D2-F6AE-4D73-B9F8-5EA44E569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C48C7-F949-AAA4-37FA-79DB6ACF1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54AA-2BA2-7A58-590F-8A3C8D58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A7B1-B1CA-CC28-CB85-F90A1FFD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F080-BEDF-D50A-2337-23363F62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A7E-32D5-006F-0EB9-CCB613FE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A5A3-C884-FC2B-74E0-585F6BE8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79EE-059F-94E7-4BDC-0F97ACCB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ADEA-E21D-2CD3-BAE8-B280BC67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5D56-2717-AF35-A3F6-BBD7CE53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B81F-ADE2-FFBC-0689-95552DCE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6D7FA-F738-6216-4CB3-519B0509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337A-3092-F57B-0579-D0CFD1B0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7E9E-816E-A955-E2CE-02956799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DEF9-9F14-1A84-78E9-5D179376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23DC-A158-FAF8-F2F4-335FA2E8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0A7E-3DA2-4B0A-A760-811FD06AF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6BFD0-06D5-3CD1-2037-03B13B90E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3C67E-98D4-2F42-B406-A77259AD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79D1-7962-0D1A-0C5D-9625CB69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2AD7-A504-BF6D-4C64-5DB9C232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0981-78BA-758E-93F9-FE533C60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3BF54-D1CD-8EFC-0695-524DD6C6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F495A-6A03-542D-CA35-384022C5A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9CD81-30E6-22B1-5290-3FBF96430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27EAD-A9D5-7DD8-1068-D3BBD3A87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B8831-BAA6-1287-0DDA-CACDD2C4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FD530-3C3F-A92F-E9C0-3765ED2F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5912-28E4-AEA0-3A86-22349959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11AA-6A2B-3C98-28DD-67EDE1CF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95250-2B9E-917A-4D72-32B3F2B4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192B3-0F55-B5FB-3CA3-EDD82E56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991D4-FC1A-0011-4674-5615F78F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7B036-A4C8-7A0B-1015-1CB52C79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F9116-6F80-3279-4E38-2DC8F839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0B337-F506-06EE-92B4-A2448CC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F98-2EAE-0B22-BFD6-4F8F240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1F57-52AE-B46B-0596-4F4DD02F1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DA061-A11B-6A69-3E33-76296553B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B8AD-D299-B94E-2D35-7A7E9967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30CC-2EDB-5235-17F9-E069877B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C22EE-4E92-72BA-F772-D68E8FFB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7075-7F4B-288C-303F-491E546F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9F5BF-3881-3FBD-9A37-6BAAF9970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E6885-A640-6A9B-EDA0-14D13FD9C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9B06-27C8-7A43-2B36-8A12AB9A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F2551-8179-0DCE-76FC-B5F82C73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17114-DC8B-1F1A-76AD-9BBFC3A5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19D57-267A-81A2-9516-D9B68F0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58C7B-EF83-335B-1343-4590C2BD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1970-59ED-1477-9787-38D3950D3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63EE6-990C-4118-A593-A786E0D5E74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88CB8-D6B3-BFBD-905F-CB40BE15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F6754-6D45-D8D6-206C-F7FA33FD8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diagram of a graph showing the temperature&#10;&#10;AI-generated content may be incorrect.">
            <a:extLst>
              <a:ext uri="{FF2B5EF4-FFF2-40B4-BE49-F238E27FC236}">
                <a16:creationId xmlns:a16="http://schemas.microsoft.com/office/drawing/2014/main" id="{6FD3D9AB-8A58-8A99-67DC-4DB00632A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0" y="1013650"/>
            <a:ext cx="7687033" cy="573105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17C37DE-C863-4D5D-6708-D8AAC8BCD496}"/>
              </a:ext>
            </a:extLst>
          </p:cNvPr>
          <p:cNvSpPr txBox="1"/>
          <p:nvPr/>
        </p:nvSpPr>
        <p:spPr>
          <a:xfrm>
            <a:off x="1600200" y="644318"/>
            <a:ext cx="555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Stagline</a:t>
            </a:r>
            <a:r>
              <a:rPr lang="en-US" b="1" dirty="0"/>
              <a:t> simulation for surrogate model 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52B5CE-AA01-EA03-C0D8-87D364C75227}"/>
              </a:ext>
            </a:extLst>
          </p:cNvPr>
          <p:cNvSpPr txBox="1"/>
          <p:nvPr/>
        </p:nvSpPr>
        <p:spPr>
          <a:xfrm>
            <a:off x="8099713" y="2400301"/>
            <a:ext cx="3746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converged simulations at higher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Adding data could improve the accuracy of the model 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0D model to compute HF on non-converged simulation conditions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8D7C95-7684-4B18-193F-747274ADECB2}"/>
              </a:ext>
            </a:extLst>
          </p:cNvPr>
          <p:cNvSpPr/>
          <p:nvPr/>
        </p:nvSpPr>
        <p:spPr>
          <a:xfrm>
            <a:off x="8042564" y="4108461"/>
            <a:ext cx="3891395" cy="135196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30CA7-3026-0021-3EFD-4FA08C4B8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FDBF46-D94B-1553-6C19-8CB7653DD3A6}"/>
              </a:ext>
            </a:extLst>
          </p:cNvPr>
          <p:cNvSpPr/>
          <p:nvPr/>
        </p:nvSpPr>
        <p:spPr>
          <a:xfrm>
            <a:off x="4161558" y="1454728"/>
            <a:ext cx="3190009" cy="1143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 reactor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62D31-C461-734A-35EC-997DA36F22CF}"/>
              </a:ext>
            </a:extLst>
          </p:cNvPr>
          <p:cNvSpPr txBox="1"/>
          <p:nvPr/>
        </p:nvSpPr>
        <p:spPr>
          <a:xfrm>
            <a:off x="3471861" y="477982"/>
            <a:ext cx="456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Mixture, </a:t>
            </a:r>
            <a:r>
              <a:rPr lang="en-US" dirty="0" err="1"/>
              <a:t>Tinlet</a:t>
            </a:r>
            <a:r>
              <a:rPr lang="en-US" dirty="0"/>
              <a:t>, </a:t>
            </a:r>
            <a:r>
              <a:rPr lang="en-US" dirty="0" err="1"/>
              <a:t>Tsurface</a:t>
            </a:r>
            <a:r>
              <a:rPr lang="en-US" dirty="0"/>
              <a:t>, </a:t>
            </a:r>
            <a:r>
              <a:rPr lang="en-US" dirty="0" err="1"/>
              <a:t>Pstat</a:t>
            </a:r>
            <a:r>
              <a:rPr lang="en-US" dirty="0"/>
              <a:t>, …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42E363-A096-6FA6-51FE-D05E7859B27C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5756562" y="847314"/>
            <a:ext cx="1" cy="60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black symbols on a white background&#10;&#10;AI-generated content may be incorrect.">
            <a:extLst>
              <a:ext uri="{FF2B5EF4-FFF2-40B4-BE49-F238E27FC236}">
                <a16:creationId xmlns:a16="http://schemas.microsoft.com/office/drawing/2014/main" id="{05137440-049D-026D-BC3E-FE30A636E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32" y="3944580"/>
            <a:ext cx="3411914" cy="1062200"/>
          </a:xfrm>
          <a:prstGeom prst="rect">
            <a:avLst/>
          </a:prstGeom>
        </p:spPr>
      </p:pic>
      <p:pic>
        <p:nvPicPr>
          <p:cNvPr id="25" name="Picture 24" descr="A black and white math equations&#10;&#10;AI-generated content may be incorrect.">
            <a:extLst>
              <a:ext uri="{FF2B5EF4-FFF2-40B4-BE49-F238E27FC236}">
                <a16:creationId xmlns:a16="http://schemas.microsoft.com/office/drawing/2014/main" id="{EF406BF9-1D13-FFD7-E502-2C05FC036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46" y="3772357"/>
            <a:ext cx="2418242" cy="140664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6A0CBA-60AD-1E45-9CE7-09D7C4C652AD}"/>
              </a:ext>
            </a:extLst>
          </p:cNvPr>
          <p:cNvCxnSpPr>
            <a:cxnSpLocks/>
          </p:cNvCxnSpPr>
          <p:nvPr/>
        </p:nvCxnSpPr>
        <p:spPr>
          <a:xfrm flipV="1">
            <a:off x="7916450" y="4048944"/>
            <a:ext cx="930500" cy="29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7EA135-3C12-3D9C-FA39-DE8B90C921C7}"/>
              </a:ext>
            </a:extLst>
          </p:cNvPr>
          <p:cNvSpPr txBox="1"/>
          <p:nvPr/>
        </p:nvSpPr>
        <p:spPr>
          <a:xfrm>
            <a:off x="8909295" y="3864278"/>
            <a:ext cx="21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dx imposed to 1e-3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29B455-3196-F93F-2E1A-52504684264B}"/>
              </a:ext>
            </a:extLst>
          </p:cNvPr>
          <p:cNvCxnSpPr>
            <a:cxnSpLocks/>
          </p:cNvCxnSpPr>
          <p:nvPr/>
        </p:nvCxnSpPr>
        <p:spPr>
          <a:xfrm>
            <a:off x="7724188" y="5006780"/>
            <a:ext cx="457744" cy="517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E3907F-CC59-8832-107E-CD565D4F021E}"/>
              </a:ext>
            </a:extLst>
          </p:cNvPr>
          <p:cNvSpPr txBox="1"/>
          <p:nvPr/>
        </p:nvSpPr>
        <p:spPr>
          <a:xfrm>
            <a:off x="8181932" y="5364355"/>
            <a:ext cx="21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dx found to match exp. values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888112-43C3-57B9-E05A-5E2E249314BF}"/>
              </a:ext>
            </a:extLst>
          </p:cNvPr>
          <p:cNvSpPr/>
          <p:nvPr/>
        </p:nvSpPr>
        <p:spPr>
          <a:xfrm>
            <a:off x="8909295" y="3864278"/>
            <a:ext cx="20522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1D274D-A214-F04B-4BCB-CCC469D4FBD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756563" y="2597728"/>
            <a:ext cx="0" cy="1058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5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A54EF-9BCF-26EF-B287-124694576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DF668-E21B-C0EC-4382-D0B5F114B658}"/>
              </a:ext>
            </a:extLst>
          </p:cNvPr>
          <p:cNvSpPr txBox="1"/>
          <p:nvPr/>
        </p:nvSpPr>
        <p:spPr>
          <a:xfrm>
            <a:off x="3316431" y="775676"/>
            <a:ext cx="555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Experimental data : </a:t>
            </a:r>
            <a:r>
              <a:rPr lang="en-US" b="1" dirty="0" err="1"/>
              <a:t>Pstat</a:t>
            </a:r>
            <a:r>
              <a:rPr lang="en-US" b="1" dirty="0"/>
              <a:t> = 15 mbar</a:t>
            </a:r>
          </a:p>
        </p:txBody>
      </p:sp>
      <p:pic>
        <p:nvPicPr>
          <p:cNvPr id="4" name="Picture 3" descr="A graph showing the temperature&#10;&#10;AI-generated content may be incorrect.">
            <a:extLst>
              <a:ext uri="{FF2B5EF4-FFF2-40B4-BE49-F238E27FC236}">
                <a16:creationId xmlns:a16="http://schemas.microsoft.com/office/drawing/2014/main" id="{64617D45-B66D-4700-114B-C01CFB72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66" y="1333452"/>
            <a:ext cx="7208679" cy="538679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A4F6EA-DEB1-9FB1-4D1C-9A99818F6689}"/>
              </a:ext>
            </a:extLst>
          </p:cNvPr>
          <p:cNvCxnSpPr>
            <a:cxnSpLocks/>
          </p:cNvCxnSpPr>
          <p:nvPr/>
        </p:nvCxnSpPr>
        <p:spPr>
          <a:xfrm flipV="1">
            <a:off x="4787462" y="1450428"/>
            <a:ext cx="0" cy="4587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D3CEE-323C-17C9-69FC-1D3DC1D4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5F82D-B3E5-8626-EB3F-17F1A870F8A2}"/>
              </a:ext>
            </a:extLst>
          </p:cNvPr>
          <p:cNvSpPr txBox="1"/>
          <p:nvPr/>
        </p:nvSpPr>
        <p:spPr>
          <a:xfrm>
            <a:off x="3316431" y="775676"/>
            <a:ext cx="555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Experimental data : </a:t>
            </a:r>
            <a:r>
              <a:rPr lang="en-US" b="1" dirty="0" err="1"/>
              <a:t>Pstat</a:t>
            </a:r>
            <a:r>
              <a:rPr lang="en-US" b="1" dirty="0"/>
              <a:t> = 50 mbar</a:t>
            </a:r>
          </a:p>
        </p:txBody>
      </p:sp>
      <p:pic>
        <p:nvPicPr>
          <p:cNvPr id="10" name="Picture 9" descr="A graph showing the temperature of a person&#10;&#10;AI-generated content may be incorrect.">
            <a:extLst>
              <a:ext uri="{FF2B5EF4-FFF2-40B4-BE49-F238E27FC236}">
                <a16:creationId xmlns:a16="http://schemas.microsoft.com/office/drawing/2014/main" id="{AE062BAA-83F0-A650-9CCC-5B07A54BF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44" y="1190488"/>
            <a:ext cx="7292446" cy="549367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D986BB-053C-A82E-DC35-BA3A8B209F99}"/>
              </a:ext>
            </a:extLst>
          </p:cNvPr>
          <p:cNvCxnSpPr>
            <a:cxnSpLocks/>
          </p:cNvCxnSpPr>
          <p:nvPr/>
        </p:nvCxnSpPr>
        <p:spPr>
          <a:xfrm flipV="1">
            <a:off x="6043448" y="1298028"/>
            <a:ext cx="0" cy="47191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17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E7CEF-77B5-98E1-A4D0-21342A3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F4983-4E6C-4F1A-CBD2-AC8C5F290302}"/>
              </a:ext>
            </a:extLst>
          </p:cNvPr>
          <p:cNvSpPr txBox="1"/>
          <p:nvPr/>
        </p:nvSpPr>
        <p:spPr>
          <a:xfrm>
            <a:off x="3316431" y="775676"/>
            <a:ext cx="555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Experimental data : </a:t>
            </a:r>
            <a:r>
              <a:rPr lang="en-US" b="1" dirty="0" err="1"/>
              <a:t>Pstat</a:t>
            </a:r>
            <a:r>
              <a:rPr lang="en-US" b="1" dirty="0"/>
              <a:t> = 100 mbar</a:t>
            </a:r>
          </a:p>
        </p:txBody>
      </p:sp>
      <p:pic>
        <p:nvPicPr>
          <p:cNvPr id="4" name="Picture 3" descr="A diagram of a temperature&#10;&#10;AI-generated content may be incorrect.">
            <a:extLst>
              <a:ext uri="{FF2B5EF4-FFF2-40B4-BE49-F238E27FC236}">
                <a16:creationId xmlns:a16="http://schemas.microsoft.com/office/drawing/2014/main" id="{DC68F689-0F02-CDED-6955-C08A6207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96" y="1145008"/>
            <a:ext cx="7552103" cy="55951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665889-B10F-3B7E-88B2-11E4AE7151E6}"/>
              </a:ext>
            </a:extLst>
          </p:cNvPr>
          <p:cNvCxnSpPr>
            <a:cxnSpLocks/>
          </p:cNvCxnSpPr>
          <p:nvPr/>
        </p:nvCxnSpPr>
        <p:spPr>
          <a:xfrm flipV="1">
            <a:off x="6616263" y="1277007"/>
            <a:ext cx="0" cy="4771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7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8325C-21B0-37CC-52AD-F1F2A02F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 showing the temperature&#10;&#10;AI-generated content may be incorrect.">
            <a:extLst>
              <a:ext uri="{FF2B5EF4-FFF2-40B4-BE49-F238E27FC236}">
                <a16:creationId xmlns:a16="http://schemas.microsoft.com/office/drawing/2014/main" id="{6B39489D-2E46-8B19-26B6-60DCD5BF9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4" y="1060947"/>
            <a:ext cx="7687033" cy="573105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A9BBA3-C9C2-611C-6C9E-C7D45A407CDB}"/>
              </a:ext>
            </a:extLst>
          </p:cNvPr>
          <p:cNvCxnSpPr/>
          <p:nvPr/>
        </p:nvCxnSpPr>
        <p:spPr>
          <a:xfrm flipV="1">
            <a:off x="4109545" y="1828800"/>
            <a:ext cx="0" cy="4225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13A40E-3BC5-8DC7-15E3-1CED1E318376}"/>
              </a:ext>
            </a:extLst>
          </p:cNvPr>
          <p:cNvCxnSpPr/>
          <p:nvPr/>
        </p:nvCxnSpPr>
        <p:spPr>
          <a:xfrm flipV="1">
            <a:off x="5822730" y="1858564"/>
            <a:ext cx="0" cy="4225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445833-62B2-56DD-9767-1B60C9E4F70E}"/>
              </a:ext>
            </a:extLst>
          </p:cNvPr>
          <p:cNvSpPr txBox="1"/>
          <p:nvPr/>
        </p:nvSpPr>
        <p:spPr>
          <a:xfrm>
            <a:off x="1600200" y="644318"/>
            <a:ext cx="555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Stagline</a:t>
            </a:r>
            <a:r>
              <a:rPr lang="en-US" b="1" dirty="0"/>
              <a:t> simulation for surrogate model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DB4AC-63E9-9067-8EF7-862A172DAA2D}"/>
              </a:ext>
            </a:extLst>
          </p:cNvPr>
          <p:cNvSpPr txBox="1"/>
          <p:nvPr/>
        </p:nvSpPr>
        <p:spPr>
          <a:xfrm>
            <a:off x="8099713" y="3049312"/>
            <a:ext cx="3746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exp. data, T is limited to a certain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Add converged </a:t>
            </a:r>
            <a:r>
              <a:rPr lang="en-US" dirty="0" err="1">
                <a:sym typeface="Wingdings" panose="05000000000000000000" pitchFamily="2" charset="2"/>
              </a:rPr>
              <a:t>stagline</a:t>
            </a:r>
            <a:r>
              <a:rPr lang="en-US" dirty="0">
                <a:sym typeface="Wingdings" panose="05000000000000000000" pitchFamily="2" charset="2"/>
              </a:rPr>
              <a:t> simulations ?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2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8638E-D575-3189-0E36-03EE0D736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17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PESESSE Xavier</dc:creator>
  <cp:lastModifiedBy>PESESSE Xavier</cp:lastModifiedBy>
  <cp:revision>1</cp:revision>
  <dcterms:created xsi:type="dcterms:W3CDTF">2025-05-26T10:40:44Z</dcterms:created>
  <dcterms:modified xsi:type="dcterms:W3CDTF">2025-05-26T12:16:01Z</dcterms:modified>
</cp:coreProperties>
</file>