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Voltair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Voltair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4662a7ec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4662a7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4662a7ec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4662a7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oltaire"/>
                <a:ea typeface="Voltaire"/>
                <a:cs typeface="Voltaire"/>
                <a:sym typeface="Voltaire"/>
              </a:rPr>
              <a:t>Rapport de progression :</a:t>
            </a:r>
            <a:endParaRPr>
              <a:latin typeface="Voltaire"/>
              <a:ea typeface="Voltaire"/>
              <a:cs typeface="Voltaire"/>
              <a:sym typeface="Voltaire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Florian MORTREUX</a:t>
            </a:r>
            <a:r>
              <a:rPr lang="fr"/>
              <a:t> • Seydina THIOUNE </a:t>
            </a:r>
            <a:r>
              <a:rPr lang="fr"/>
              <a:t>• 29</a:t>
            </a:r>
            <a:r>
              <a:rPr lang="fr"/>
              <a:t>/</a:t>
            </a:r>
            <a:r>
              <a:rPr lang="fr"/>
              <a:t>01/2020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00" y="3930817"/>
            <a:ext cx="2226125" cy="107933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2426725" y="2433800"/>
            <a:ext cx="6042000" cy="149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rPr>
              <a:t>Mise en ligne d’un Site WEB pour FC PRO</a:t>
            </a:r>
            <a:endParaRPr sz="3000">
              <a:solidFill>
                <a:schemeClr val="lt1"/>
              </a:solidFill>
              <a:latin typeface="Voltaire"/>
              <a:ea typeface="Voltaire"/>
              <a:cs typeface="Voltaire"/>
              <a:sym typeface="Voltair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oltaire"/>
                <a:ea typeface="Voltaire"/>
                <a:cs typeface="Voltaire"/>
                <a:sym typeface="Voltaire"/>
              </a:rPr>
              <a:t>Vue d'ensemble</a:t>
            </a:r>
            <a:endParaRPr>
              <a:latin typeface="Voltaire"/>
              <a:ea typeface="Voltaire"/>
              <a:cs typeface="Voltaire"/>
              <a:sym typeface="Voltaire"/>
            </a:endParaRPr>
          </a:p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803900" y="724200"/>
            <a:ext cx="4131900" cy="3695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Voltaire"/>
                <a:ea typeface="Voltaire"/>
                <a:cs typeface="Voltaire"/>
                <a:sym typeface="Voltaire"/>
              </a:rPr>
              <a:t>Livraison prévue</a:t>
            </a:r>
            <a:endParaRPr b="1">
              <a:latin typeface="Voltaire"/>
              <a:ea typeface="Voltaire"/>
              <a:cs typeface="Voltaire"/>
              <a:sym typeface="Voltai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Voltaire"/>
                <a:ea typeface="Voltaire"/>
                <a:cs typeface="Voltaire"/>
                <a:sym typeface="Voltaire"/>
              </a:rPr>
              <a:t>13 Février 2020</a:t>
            </a:r>
            <a:endParaRPr sz="1500">
              <a:latin typeface="Voltaire"/>
              <a:ea typeface="Voltaire"/>
              <a:cs typeface="Voltaire"/>
              <a:sym typeface="Voltair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>
                <a:latin typeface="Voltaire"/>
                <a:ea typeface="Voltaire"/>
                <a:cs typeface="Voltaire"/>
                <a:sym typeface="Voltaire"/>
              </a:rPr>
              <a:t>Dernière avancée</a:t>
            </a:r>
            <a:endParaRPr b="1">
              <a:latin typeface="Voltaire"/>
              <a:ea typeface="Voltaire"/>
              <a:cs typeface="Voltaire"/>
              <a:sym typeface="Voltair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Voltaire"/>
              <a:buChar char="●"/>
            </a:pPr>
            <a:r>
              <a:rPr lang="fr" sz="1500">
                <a:latin typeface="Voltaire"/>
                <a:ea typeface="Voltaire"/>
                <a:cs typeface="Voltaire"/>
                <a:sym typeface="Voltaire"/>
              </a:rPr>
              <a:t>Ajout d’une page de Contact.</a:t>
            </a:r>
            <a:endParaRPr sz="1500">
              <a:latin typeface="Voltaire"/>
              <a:ea typeface="Voltaire"/>
              <a:cs typeface="Voltaire"/>
              <a:sym typeface="Voltair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Voltaire"/>
              <a:buChar char="●"/>
            </a:pPr>
            <a:r>
              <a:rPr lang="fr" sz="1500">
                <a:latin typeface="Voltaire"/>
                <a:ea typeface="Voltaire"/>
                <a:cs typeface="Voltaire"/>
                <a:sym typeface="Voltaire"/>
              </a:rPr>
              <a:t>Installation de solution pour faciliter la duplication de contenue et </a:t>
            </a:r>
            <a:r>
              <a:rPr lang="fr" sz="1500">
                <a:latin typeface="Voltaire"/>
                <a:ea typeface="Voltaire"/>
                <a:cs typeface="Voltaire"/>
                <a:sym typeface="Voltaire"/>
              </a:rPr>
              <a:t>l'édition</a:t>
            </a:r>
            <a:r>
              <a:rPr lang="fr" sz="1500">
                <a:latin typeface="Voltaire"/>
                <a:ea typeface="Voltaire"/>
                <a:cs typeface="Voltaire"/>
                <a:sym typeface="Voltaire"/>
              </a:rPr>
              <a:t> de nouvelles formations.</a:t>
            </a:r>
            <a:endParaRPr sz="1500">
              <a:latin typeface="Voltaire"/>
              <a:ea typeface="Voltaire"/>
              <a:cs typeface="Voltaire"/>
              <a:sym typeface="Voltair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>
                <a:latin typeface="Voltaire"/>
                <a:ea typeface="Voltaire"/>
                <a:cs typeface="Voltaire"/>
                <a:sym typeface="Voltaire"/>
              </a:rPr>
              <a:t>Problèmes Principaux</a:t>
            </a:r>
            <a:endParaRPr b="1">
              <a:latin typeface="Voltaire"/>
              <a:ea typeface="Voltaire"/>
              <a:cs typeface="Voltaire"/>
              <a:sym typeface="Voltaire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500">
                <a:latin typeface="Voltaire"/>
                <a:ea typeface="Voltaire"/>
                <a:cs typeface="Voltaire"/>
                <a:sym typeface="Voltaire"/>
              </a:rPr>
              <a:t>Listes des formations fournis par le client incomplète.</a:t>
            </a:r>
            <a:br>
              <a:rPr lang="fr" sz="1500">
                <a:latin typeface="Voltaire"/>
                <a:ea typeface="Voltaire"/>
                <a:cs typeface="Voltaire"/>
                <a:sym typeface="Voltaire"/>
              </a:rPr>
            </a:br>
            <a:r>
              <a:rPr lang="fr" sz="1500">
                <a:latin typeface="Voltaire"/>
                <a:ea typeface="Voltaire"/>
                <a:cs typeface="Voltaire"/>
                <a:sym typeface="Voltaire"/>
              </a:rPr>
              <a:t>Mise en ligne du site.</a:t>
            </a:r>
            <a:br>
              <a:rPr lang="fr" sz="1500">
                <a:latin typeface="Voltaire"/>
                <a:ea typeface="Voltaire"/>
                <a:cs typeface="Voltaire"/>
                <a:sym typeface="Voltaire"/>
              </a:rPr>
            </a:br>
            <a:r>
              <a:rPr lang="fr" sz="1500">
                <a:latin typeface="Voltaire"/>
                <a:ea typeface="Voltaire"/>
                <a:cs typeface="Voltaire"/>
                <a:sym typeface="Voltaire"/>
              </a:rPr>
              <a:t>Documentation Git</a:t>
            </a:r>
            <a:br>
              <a:rPr lang="fr" sz="1500">
                <a:latin typeface="Voltaire"/>
                <a:ea typeface="Voltaire"/>
                <a:cs typeface="Voltaire"/>
                <a:sym typeface="Voltaire"/>
              </a:rPr>
            </a:br>
            <a:endParaRPr sz="1500">
              <a:latin typeface="Voltaire"/>
              <a:ea typeface="Voltaire"/>
              <a:cs typeface="Voltaire"/>
              <a:sym typeface="Voltair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oltaire"/>
                <a:ea typeface="Voltaire"/>
                <a:cs typeface="Voltaire"/>
                <a:sym typeface="Voltaire"/>
              </a:rPr>
              <a:t>Progression – Site Web</a:t>
            </a:r>
            <a:endParaRPr>
              <a:latin typeface="Voltaire"/>
              <a:ea typeface="Voltaire"/>
              <a:cs typeface="Voltaire"/>
              <a:sym typeface="Voltaire"/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  <a:latin typeface="Voltaire"/>
                <a:ea typeface="Voltaire"/>
                <a:cs typeface="Voltaire"/>
                <a:sym typeface="Voltaire"/>
              </a:rPr>
              <a:t>WordPress</a:t>
            </a:r>
            <a:endParaRPr b="1" sz="2100">
              <a:solidFill>
                <a:schemeClr val="dk1"/>
              </a:solidFill>
              <a:latin typeface="Voltaire"/>
              <a:ea typeface="Voltaire"/>
              <a:cs typeface="Voltaire"/>
              <a:sym typeface="Voltaire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Voltaire"/>
              <a:buChar char="●"/>
            </a:pP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Page de Contact</a:t>
            </a:r>
            <a:endParaRPr sz="1600">
              <a:latin typeface="Voltaire"/>
              <a:ea typeface="Voltaire"/>
              <a:cs typeface="Voltaire"/>
              <a:sym typeface="Voltaire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Voltaire"/>
              <a:buChar char="●"/>
            </a:pP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Liste de formations et Template type formation.</a:t>
            </a:r>
            <a:endParaRPr sz="1600">
              <a:latin typeface="Voltaire"/>
              <a:ea typeface="Voltaire"/>
              <a:cs typeface="Voltaire"/>
              <a:sym typeface="Voltaire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Font typeface="Voltaire"/>
              <a:buChar char="●"/>
            </a:pP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Edition du Logo de FC Pro pour répondre a certain besoin technique</a:t>
            </a:r>
            <a:endParaRPr sz="1600">
              <a:latin typeface="Voltaire"/>
              <a:ea typeface="Voltaire"/>
              <a:cs typeface="Voltaire"/>
              <a:sym typeface="Voltaire"/>
            </a:endParaRPr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fr" sz="2100">
                <a:solidFill>
                  <a:schemeClr val="dk1"/>
                </a:solidFill>
                <a:latin typeface="Voltaire"/>
                <a:ea typeface="Voltaire"/>
                <a:cs typeface="Voltaire"/>
                <a:sym typeface="Voltaire"/>
              </a:rPr>
              <a:t>Thème WordPress </a:t>
            </a: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(Analyse)</a:t>
            </a:r>
            <a:endParaRPr b="1" sz="2100">
              <a:solidFill>
                <a:schemeClr val="dk1"/>
              </a:solidFill>
              <a:latin typeface="Voltaire"/>
              <a:ea typeface="Voltaire"/>
              <a:cs typeface="Voltaire"/>
              <a:sym typeface="Voltaire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Font typeface="Voltaire"/>
              <a:buChar char="●"/>
            </a:pP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Recherche et travaux pour la création potentiel d’un Thème </a:t>
            </a: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dédié</a:t>
            </a: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 à FC Pro. Permettant de reproduire la charte graphique du site NDLP. </a:t>
            </a:r>
            <a:endParaRPr sz="1800">
              <a:latin typeface="Voltaire"/>
              <a:ea typeface="Voltaire"/>
              <a:cs typeface="Voltaire"/>
              <a:sym typeface="Voltair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oltaire"/>
                <a:ea typeface="Voltaire"/>
                <a:cs typeface="Voltaire"/>
                <a:sym typeface="Voltaire"/>
              </a:rPr>
              <a:t>Progression – Documentation</a:t>
            </a:r>
            <a:endParaRPr>
              <a:latin typeface="Voltaire"/>
              <a:ea typeface="Voltaire"/>
              <a:cs typeface="Voltaire"/>
              <a:sym typeface="Voltaire"/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  <a:latin typeface="Voltaire"/>
                <a:ea typeface="Voltaire"/>
                <a:cs typeface="Voltaire"/>
                <a:sym typeface="Voltaire"/>
              </a:rPr>
              <a:t>Suivis de Projet</a:t>
            </a:r>
            <a:endParaRPr b="1" sz="2100">
              <a:solidFill>
                <a:schemeClr val="dk1"/>
              </a:solidFill>
              <a:latin typeface="Voltaire"/>
              <a:ea typeface="Voltaire"/>
              <a:cs typeface="Voltaire"/>
              <a:sym typeface="Voltaire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Voltaire"/>
              <a:buChar char="●"/>
            </a:pP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Cahier des charges</a:t>
            </a:r>
            <a:endParaRPr sz="1600">
              <a:latin typeface="Voltaire"/>
              <a:ea typeface="Voltaire"/>
              <a:cs typeface="Voltaire"/>
              <a:sym typeface="Voltaire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Voltaire"/>
              <a:buChar char="●"/>
            </a:pP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Rétro Planning</a:t>
            </a:r>
            <a:endParaRPr sz="1600">
              <a:latin typeface="Voltaire"/>
              <a:ea typeface="Voltaire"/>
              <a:cs typeface="Voltaire"/>
              <a:sym typeface="Voltaire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Voltaire"/>
              <a:buChar char="●"/>
            </a:pP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Backup</a:t>
            </a:r>
            <a:endParaRPr sz="1600">
              <a:latin typeface="Voltaire"/>
              <a:ea typeface="Voltaire"/>
              <a:cs typeface="Voltaire"/>
              <a:sym typeface="Voltaire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Font typeface="Voltaire"/>
              <a:buChar char="●"/>
            </a:pP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Création et Animation d’espace de travaux Partagé (Google)</a:t>
            </a:r>
            <a:endParaRPr sz="1600">
              <a:latin typeface="Voltaire"/>
              <a:ea typeface="Voltaire"/>
              <a:cs typeface="Voltaire"/>
              <a:sym typeface="Voltaire"/>
            </a:endParaRPr>
          </a:p>
        </p:txBody>
      </p:sp>
      <p:sp>
        <p:nvSpPr>
          <p:cNvPr id="95" name="Google Shape;95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fr" sz="2100">
                <a:solidFill>
                  <a:schemeClr val="dk1"/>
                </a:solidFill>
                <a:latin typeface="Voltaire"/>
                <a:ea typeface="Voltaire"/>
                <a:cs typeface="Voltaire"/>
                <a:sym typeface="Voltaire"/>
              </a:rPr>
              <a:t>Documentation Utilisateur</a:t>
            </a:r>
            <a:endParaRPr b="1" sz="2100">
              <a:solidFill>
                <a:schemeClr val="dk1"/>
              </a:solidFill>
              <a:latin typeface="Voltaire"/>
              <a:ea typeface="Voltaire"/>
              <a:cs typeface="Voltaire"/>
              <a:sym typeface="Voltaire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Font typeface="Voltaire"/>
              <a:buChar char="●"/>
            </a:pP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Début de la création d’une documentation utilisateur à Destination du client pour lui détailler les manipulation a effectuer pour entretenir le site et répondre à certaines erreurs. </a:t>
            </a:r>
            <a:endParaRPr sz="1800">
              <a:latin typeface="Voltaire"/>
              <a:ea typeface="Voltaire"/>
              <a:cs typeface="Voltaire"/>
              <a:sym typeface="Voltair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oltaire"/>
                <a:ea typeface="Voltaire"/>
                <a:cs typeface="Voltaire"/>
                <a:sym typeface="Voltaire"/>
              </a:rPr>
              <a:t>Progression – Serveur</a:t>
            </a:r>
            <a:endParaRPr>
              <a:latin typeface="Voltaire"/>
              <a:ea typeface="Voltaire"/>
              <a:cs typeface="Voltaire"/>
              <a:sym typeface="Voltaire"/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400250" y="1630975"/>
            <a:ext cx="3450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  <a:latin typeface="Voltaire"/>
                <a:ea typeface="Voltaire"/>
                <a:cs typeface="Voltaire"/>
                <a:sym typeface="Voltaire"/>
              </a:rPr>
              <a:t>Analyse des Offres</a:t>
            </a:r>
            <a:endParaRPr b="1" sz="2100">
              <a:solidFill>
                <a:schemeClr val="dk1"/>
              </a:solidFill>
              <a:latin typeface="Voltaire"/>
              <a:ea typeface="Voltaire"/>
              <a:cs typeface="Voltaire"/>
              <a:sym typeface="Voltaire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Voltaire"/>
              <a:buChar char="●"/>
            </a:pPr>
            <a:r>
              <a:rPr lang="fr">
                <a:latin typeface="Voltaire"/>
                <a:ea typeface="Voltaire"/>
                <a:cs typeface="Voltaire"/>
                <a:sym typeface="Voltaire"/>
              </a:rPr>
              <a:t>Créations d’un tableau de Comparaison</a:t>
            </a:r>
            <a:endParaRPr>
              <a:latin typeface="Voltaire"/>
              <a:ea typeface="Voltaire"/>
              <a:cs typeface="Voltaire"/>
              <a:sym typeface="Voltaire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Voltaire"/>
              <a:buChar char="●"/>
            </a:pPr>
            <a:r>
              <a:rPr lang="fr">
                <a:latin typeface="Voltaire"/>
                <a:ea typeface="Voltaire"/>
                <a:cs typeface="Voltaire"/>
                <a:sym typeface="Voltaire"/>
              </a:rPr>
              <a:t>Recherche de Prestataire spécialisé dans l'hébergement d’Application “Varié” comprenant WordPress et Symfony.</a:t>
            </a:r>
            <a:endParaRPr>
              <a:latin typeface="Voltaire"/>
              <a:ea typeface="Voltaire"/>
              <a:cs typeface="Voltaire"/>
              <a:sym typeface="Voltaire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1200"/>
              </a:spcAft>
              <a:buSzPts val="1400"/>
              <a:buFont typeface="Voltaire"/>
              <a:buChar char="●"/>
            </a:pPr>
            <a:r>
              <a:rPr lang="fr">
                <a:latin typeface="Voltaire"/>
                <a:ea typeface="Voltaire"/>
                <a:cs typeface="Voltaire"/>
                <a:sym typeface="Voltaire"/>
              </a:rPr>
              <a:t>Choix de O2Switch</a:t>
            </a:r>
            <a:endParaRPr>
              <a:latin typeface="Voltaire"/>
              <a:ea typeface="Voltaire"/>
              <a:cs typeface="Voltaire"/>
              <a:sym typeface="Voltaire"/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5638750" y="1630975"/>
            <a:ext cx="3402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  <a:latin typeface="Voltaire"/>
                <a:ea typeface="Voltaire"/>
                <a:cs typeface="Voltaire"/>
                <a:sym typeface="Voltaire"/>
              </a:rPr>
              <a:t>Recherche Technologie</a:t>
            </a:r>
            <a:endParaRPr b="1" sz="2100">
              <a:solidFill>
                <a:schemeClr val="dk1"/>
              </a:solidFill>
              <a:latin typeface="Voltaire"/>
              <a:ea typeface="Voltaire"/>
              <a:cs typeface="Voltaire"/>
              <a:sym typeface="Voltaire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Voltaire"/>
              <a:buChar char="●"/>
            </a:pPr>
            <a:r>
              <a:rPr lang="fr">
                <a:latin typeface="Voltaire"/>
                <a:ea typeface="Voltaire"/>
                <a:cs typeface="Voltaire"/>
                <a:sym typeface="Voltaire"/>
              </a:rPr>
              <a:t>Recherche de méthode pour sécuriser un serveur Web.</a:t>
            </a:r>
            <a:endParaRPr>
              <a:latin typeface="Voltaire"/>
              <a:ea typeface="Voltaire"/>
              <a:cs typeface="Voltaire"/>
              <a:sym typeface="Voltaire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1200"/>
              </a:spcAft>
              <a:buSzPts val="1400"/>
              <a:buFont typeface="Voltaire"/>
              <a:buChar char="●"/>
            </a:pPr>
            <a:r>
              <a:rPr lang="fr">
                <a:latin typeface="Voltaire"/>
                <a:ea typeface="Voltaire"/>
                <a:cs typeface="Voltaire"/>
                <a:sym typeface="Voltaire"/>
              </a:rPr>
              <a:t>Création d’une documentation explicative pour l’installation et la mise en ligne du Serveur Web à destination de futur intervenant sur le projet.</a:t>
            </a:r>
            <a:endParaRPr>
              <a:latin typeface="Voltaire"/>
              <a:ea typeface="Voltaire"/>
              <a:cs typeface="Voltaire"/>
              <a:sym typeface="Voltair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Calendrier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2" name="Google Shape;112;p19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4294967295" type="body"/>
          </p:nvPr>
        </p:nvSpPr>
        <p:spPr>
          <a:xfrm>
            <a:off x="438848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rPr>
              <a:t>13</a:t>
            </a:r>
            <a:r>
              <a:rPr b="1" lang="fr" sz="1600"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rPr>
              <a:t>/01/2020</a:t>
            </a:r>
            <a:endParaRPr b="1" sz="1600">
              <a:solidFill>
                <a:schemeClr val="lt1"/>
              </a:solidFill>
              <a:latin typeface="Voltaire"/>
              <a:ea typeface="Voltaire"/>
              <a:cs typeface="Voltaire"/>
              <a:sym typeface="Voltaire"/>
            </a:endParaRPr>
          </a:p>
        </p:txBody>
      </p:sp>
      <p:grpSp>
        <p:nvGrpSpPr>
          <p:cNvPr id="114" name="Google Shape;114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5" name="Google Shape;115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116" name="Google Shape;116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latin typeface="Voltaire"/>
                <a:ea typeface="Voltaire"/>
                <a:cs typeface="Voltaire"/>
                <a:sym typeface="Voltaire"/>
              </a:rPr>
              <a:t>Début du Projet</a:t>
            </a:r>
            <a:br>
              <a:rPr lang="fr" sz="1400">
                <a:latin typeface="Voltaire"/>
                <a:ea typeface="Voltaire"/>
                <a:cs typeface="Voltaire"/>
                <a:sym typeface="Voltaire"/>
              </a:rPr>
            </a:br>
            <a:r>
              <a:rPr lang="fr" sz="1400">
                <a:latin typeface="Voltaire"/>
                <a:ea typeface="Voltaire"/>
                <a:cs typeface="Voltaire"/>
                <a:sym typeface="Voltaire"/>
              </a:rPr>
              <a:t>Etude du Cahier des Charges</a:t>
            </a:r>
            <a:br>
              <a:rPr lang="fr" sz="1400">
                <a:latin typeface="Voltaire"/>
                <a:ea typeface="Voltaire"/>
                <a:cs typeface="Voltaire"/>
                <a:sym typeface="Voltaire"/>
              </a:rPr>
            </a:br>
            <a:r>
              <a:rPr lang="fr" sz="1400">
                <a:latin typeface="Voltaire"/>
                <a:ea typeface="Voltaire"/>
                <a:cs typeface="Voltaire"/>
                <a:sym typeface="Voltaire"/>
              </a:rPr>
              <a:t>Mise en place du Projet</a:t>
            </a:r>
            <a:endParaRPr sz="1400">
              <a:latin typeface="Voltaire"/>
              <a:ea typeface="Voltaire"/>
              <a:cs typeface="Voltaire"/>
              <a:sym typeface="Voltaire"/>
            </a:endParaRPr>
          </a:p>
        </p:txBody>
      </p:sp>
      <p:sp>
        <p:nvSpPr>
          <p:cNvPr descr="Background pointer shape in timeline graphic" id="118" name="Google Shape;118;p1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289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4294967295" type="body"/>
          </p:nvPr>
        </p:nvSpPr>
        <p:spPr>
          <a:xfrm>
            <a:off x="227489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1600"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rPr>
              <a:t>20</a:t>
            </a:r>
            <a:r>
              <a:rPr b="1" lang="fr" sz="1600"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rPr>
              <a:t>/01/2020</a:t>
            </a:r>
            <a:endParaRPr b="1" sz="1600">
              <a:solidFill>
                <a:schemeClr val="lt1"/>
              </a:solidFill>
              <a:latin typeface="Voltaire"/>
              <a:ea typeface="Voltaire"/>
              <a:cs typeface="Voltaire"/>
              <a:sym typeface="Voltaire"/>
            </a:endParaRPr>
          </a:p>
        </p:txBody>
      </p:sp>
      <p:grpSp>
        <p:nvGrpSpPr>
          <p:cNvPr id="120" name="Google Shape;120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1" name="Google Shape;121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122" name="Google Shape;122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1244325" y="3757725"/>
            <a:ext cx="2908800" cy="108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latin typeface="Voltaire"/>
                <a:ea typeface="Voltaire"/>
                <a:cs typeface="Voltaire"/>
                <a:sym typeface="Voltaire"/>
              </a:rPr>
              <a:t>Création du Site WordPress </a:t>
            </a:r>
            <a:r>
              <a:rPr lang="fr" sz="900">
                <a:latin typeface="Voltaire"/>
                <a:ea typeface="Voltaire"/>
                <a:cs typeface="Voltaire"/>
                <a:sym typeface="Voltaire"/>
              </a:rPr>
              <a:t>(Local)</a:t>
            </a:r>
            <a:br>
              <a:rPr lang="fr" sz="900">
                <a:latin typeface="Voltaire"/>
                <a:ea typeface="Voltaire"/>
                <a:cs typeface="Voltaire"/>
                <a:sym typeface="Voltaire"/>
              </a:rPr>
            </a:br>
            <a:r>
              <a:rPr lang="fr" sz="1400">
                <a:latin typeface="Voltaire"/>
                <a:ea typeface="Voltaire"/>
                <a:cs typeface="Voltaire"/>
                <a:sym typeface="Voltaire"/>
              </a:rPr>
              <a:t>Mise en Place Documentation et Espace de Travail Collaboratif en Ligne.</a:t>
            </a:r>
            <a:br>
              <a:rPr lang="fr" sz="1400">
                <a:latin typeface="Voltaire"/>
                <a:ea typeface="Voltaire"/>
                <a:cs typeface="Voltaire"/>
                <a:sym typeface="Voltaire"/>
              </a:rPr>
            </a:br>
            <a:r>
              <a:rPr lang="fr" sz="1400">
                <a:latin typeface="Voltaire"/>
                <a:ea typeface="Voltaire"/>
                <a:cs typeface="Voltaire"/>
                <a:sym typeface="Voltaire"/>
              </a:rPr>
              <a:t>Analyse des Offres de Serveur Web</a:t>
            </a:r>
            <a:endParaRPr sz="1400">
              <a:latin typeface="Voltaire"/>
              <a:ea typeface="Voltaire"/>
              <a:cs typeface="Voltaire"/>
              <a:sym typeface="Voltaire"/>
            </a:endParaRPr>
          </a:p>
        </p:txBody>
      </p:sp>
      <p:sp>
        <p:nvSpPr>
          <p:cNvPr descr="Background pointer shape in timeline graphic" id="124" name="Google Shape;124;p1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4294967295" type="body"/>
          </p:nvPr>
        </p:nvSpPr>
        <p:spPr>
          <a:xfrm>
            <a:off x="39708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1600"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rPr>
              <a:t>27</a:t>
            </a:r>
            <a:r>
              <a:rPr b="1" lang="fr" sz="1600"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rPr>
              <a:t>/01/2020</a:t>
            </a:r>
            <a:endParaRPr b="1" sz="1600">
              <a:solidFill>
                <a:schemeClr val="lt1"/>
              </a:solidFill>
              <a:latin typeface="Voltaire"/>
              <a:ea typeface="Voltaire"/>
              <a:cs typeface="Voltaire"/>
              <a:sym typeface="Voltaire"/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7" name="Google Shape;127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128" name="Google Shape;128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idx="4294967295" type="body"/>
          </p:nvPr>
        </p:nvSpPr>
        <p:spPr>
          <a:xfrm>
            <a:off x="3176650" y="385675"/>
            <a:ext cx="2625000" cy="1000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latin typeface="Voltaire"/>
                <a:ea typeface="Voltaire"/>
                <a:cs typeface="Voltaire"/>
                <a:sym typeface="Voltaire"/>
              </a:rPr>
              <a:t>Début Documentation Utilisateur</a:t>
            </a:r>
            <a:br>
              <a:rPr lang="fr" sz="1400">
                <a:latin typeface="Voltaire"/>
                <a:ea typeface="Voltaire"/>
                <a:cs typeface="Voltaire"/>
                <a:sym typeface="Voltaire"/>
              </a:rPr>
            </a:br>
            <a:r>
              <a:rPr lang="fr" sz="1400">
                <a:latin typeface="Voltaire"/>
                <a:ea typeface="Voltaire"/>
                <a:cs typeface="Voltaire"/>
                <a:sym typeface="Voltaire"/>
              </a:rPr>
              <a:t>Recherche “Sécurité serveur Web”</a:t>
            </a:r>
            <a:br>
              <a:rPr lang="fr" sz="1400">
                <a:latin typeface="Voltaire"/>
                <a:ea typeface="Voltaire"/>
                <a:cs typeface="Voltaire"/>
                <a:sym typeface="Voltaire"/>
              </a:rPr>
            </a:br>
            <a:r>
              <a:rPr lang="fr" sz="1400">
                <a:latin typeface="Voltaire"/>
                <a:ea typeface="Voltaire"/>
                <a:cs typeface="Voltaire"/>
                <a:sym typeface="Voltaire"/>
              </a:rPr>
              <a:t>Reconfirmation des “Besoins”</a:t>
            </a:r>
            <a:endParaRPr sz="1400">
              <a:latin typeface="Voltaire"/>
              <a:ea typeface="Voltaire"/>
              <a:cs typeface="Voltaire"/>
              <a:sym typeface="Voltaire"/>
            </a:endParaRPr>
          </a:p>
        </p:txBody>
      </p:sp>
      <p:sp>
        <p:nvSpPr>
          <p:cNvPr descr="Background pointer shape in timeline graphic" id="130" name="Google Shape;130;p1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4294967295" type="body"/>
          </p:nvPr>
        </p:nvSpPr>
        <p:spPr>
          <a:xfrm>
            <a:off x="558468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1600"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rPr>
              <a:t>03</a:t>
            </a:r>
            <a:r>
              <a:rPr b="1" lang="fr" sz="1600"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rPr>
              <a:t>/02/2020</a:t>
            </a:r>
            <a:endParaRPr b="1" sz="1600">
              <a:solidFill>
                <a:schemeClr val="lt1"/>
              </a:solidFill>
              <a:latin typeface="Voltaire"/>
              <a:ea typeface="Voltaire"/>
              <a:cs typeface="Voltaire"/>
              <a:sym typeface="Voltaire"/>
            </a:endParaRPr>
          </a:p>
        </p:txBody>
      </p:sp>
      <p:grpSp>
        <p:nvGrpSpPr>
          <p:cNvPr id="132" name="Google Shape;132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3" name="Google Shape;133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134" name="Google Shape;134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9"/>
          <p:cNvSpPr txBox="1"/>
          <p:nvPr>
            <p:ph idx="4294967295" type="body"/>
          </p:nvPr>
        </p:nvSpPr>
        <p:spPr>
          <a:xfrm>
            <a:off x="5126900" y="3757725"/>
            <a:ext cx="3129600" cy="1046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latin typeface="Voltaire"/>
                <a:ea typeface="Voltaire"/>
                <a:cs typeface="Voltaire"/>
                <a:sym typeface="Voltaire"/>
              </a:rPr>
              <a:t>Commande du Serveur Web et Préparation</a:t>
            </a:r>
            <a:br>
              <a:rPr lang="fr" sz="1400">
                <a:latin typeface="Voltaire"/>
                <a:ea typeface="Voltaire"/>
                <a:cs typeface="Voltaire"/>
                <a:sym typeface="Voltaire"/>
              </a:rPr>
            </a:br>
            <a:r>
              <a:rPr lang="fr" sz="1400">
                <a:latin typeface="Voltaire"/>
                <a:ea typeface="Voltaire"/>
                <a:cs typeface="Voltaire"/>
                <a:sym typeface="Voltaire"/>
              </a:rPr>
              <a:t>Documentation Technique “Serveur”</a:t>
            </a:r>
            <a:br>
              <a:rPr lang="fr" sz="1400">
                <a:latin typeface="Voltaire"/>
                <a:ea typeface="Voltaire"/>
                <a:cs typeface="Voltaire"/>
                <a:sym typeface="Voltaire"/>
              </a:rPr>
            </a:br>
            <a:r>
              <a:rPr lang="fr" sz="1400">
                <a:latin typeface="Voltaire"/>
                <a:ea typeface="Voltaire"/>
                <a:cs typeface="Voltaire"/>
                <a:sym typeface="Voltaire"/>
              </a:rPr>
              <a:t>Mise en Ligne de FC Web</a:t>
            </a:r>
            <a:endParaRPr sz="1400">
              <a:latin typeface="Voltaire"/>
              <a:ea typeface="Voltaire"/>
              <a:cs typeface="Voltaire"/>
              <a:sym typeface="Voltaire"/>
            </a:endParaRPr>
          </a:p>
        </p:txBody>
      </p:sp>
      <p:sp>
        <p:nvSpPr>
          <p:cNvPr descr="Background pointer shape in timeline graphic" id="136" name="Google Shape;136;p1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4294967295" type="body"/>
          </p:nvPr>
        </p:nvSpPr>
        <p:spPr>
          <a:xfrm>
            <a:off x="724098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1600"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rPr>
              <a:t>14</a:t>
            </a:r>
            <a:r>
              <a:rPr b="1" lang="fr" sz="1600"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rPr>
              <a:t>/02/2020</a:t>
            </a:r>
            <a:endParaRPr b="1" sz="1600">
              <a:solidFill>
                <a:schemeClr val="lt1"/>
              </a:solidFill>
              <a:latin typeface="Voltaire"/>
              <a:ea typeface="Voltaire"/>
              <a:cs typeface="Voltaire"/>
              <a:sym typeface="Voltaire"/>
            </a:endParaRPr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140" name="Google Shape;140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9"/>
          <p:cNvSpPr txBox="1"/>
          <p:nvPr>
            <p:ph idx="4294967295" type="body"/>
          </p:nvPr>
        </p:nvSpPr>
        <p:spPr>
          <a:xfrm>
            <a:off x="6296725" y="385675"/>
            <a:ext cx="2731200" cy="118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latin typeface="Voltaire"/>
                <a:ea typeface="Voltaire"/>
                <a:cs typeface="Voltaire"/>
                <a:sym typeface="Voltaire"/>
              </a:rPr>
              <a:t>Finalisation de FC Web</a:t>
            </a:r>
            <a:br>
              <a:rPr lang="fr" sz="1400">
                <a:latin typeface="Voltaire"/>
                <a:ea typeface="Voltaire"/>
                <a:cs typeface="Voltaire"/>
                <a:sym typeface="Voltaire"/>
              </a:rPr>
            </a:br>
            <a:r>
              <a:rPr lang="fr" sz="1400">
                <a:latin typeface="Voltaire"/>
                <a:ea typeface="Voltaire"/>
                <a:cs typeface="Voltaire"/>
                <a:sym typeface="Voltaire"/>
              </a:rPr>
              <a:t>Finalisation des Documentations</a:t>
            </a:r>
            <a:br>
              <a:rPr lang="fr" sz="1400">
                <a:latin typeface="Voltaire"/>
                <a:ea typeface="Voltaire"/>
                <a:cs typeface="Voltaire"/>
                <a:sym typeface="Voltaire"/>
              </a:rPr>
            </a:br>
            <a:r>
              <a:rPr lang="fr" sz="1400">
                <a:latin typeface="Voltaire"/>
                <a:ea typeface="Voltaire"/>
                <a:cs typeface="Voltaire"/>
                <a:sym typeface="Voltaire"/>
              </a:rPr>
              <a:t>Collaboration Projet “FORMA”</a:t>
            </a:r>
            <a:endParaRPr sz="1400">
              <a:latin typeface="Voltaire"/>
              <a:ea typeface="Voltaire"/>
              <a:cs typeface="Voltaire"/>
              <a:sym typeface="Voltaire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4255500" y="1532175"/>
            <a:ext cx="316500" cy="304200"/>
          </a:xfrm>
          <a:prstGeom prst="donut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oltaire"/>
                <a:ea typeface="Voltaire"/>
                <a:cs typeface="Voltaire"/>
                <a:sym typeface="Voltaire"/>
              </a:rPr>
              <a:t>Prochaines étapes</a:t>
            </a:r>
            <a:endParaRPr>
              <a:latin typeface="Voltaire"/>
              <a:ea typeface="Voltaire"/>
              <a:cs typeface="Voltaire"/>
              <a:sym typeface="Voltaire"/>
            </a:endParaRPr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  <a:latin typeface="Voltaire"/>
                <a:ea typeface="Voltaire"/>
                <a:cs typeface="Voltaire"/>
                <a:sym typeface="Voltaire"/>
              </a:rPr>
              <a:t>Serveur WEB</a:t>
            </a:r>
            <a:endParaRPr b="1" sz="2100">
              <a:solidFill>
                <a:schemeClr val="dk1"/>
              </a:solidFill>
              <a:latin typeface="Voltaire"/>
              <a:ea typeface="Voltaire"/>
              <a:cs typeface="Voltaire"/>
              <a:sym typeface="Voltai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Commander le serveur Web, préparation de </a:t>
            </a: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ce</a:t>
            </a: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 dernier pour </a:t>
            </a: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accueillir</a:t>
            </a: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 les deux Projets [</a:t>
            </a:r>
            <a:r>
              <a:rPr b="1" lang="fr" sz="1600">
                <a:latin typeface="Voltaire"/>
                <a:ea typeface="Voltaire"/>
                <a:cs typeface="Voltaire"/>
                <a:sym typeface="Voltaire"/>
              </a:rPr>
              <a:t>FORMA</a:t>
            </a: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, </a:t>
            </a:r>
            <a:r>
              <a:rPr b="1" lang="fr" sz="1600">
                <a:latin typeface="Voltaire"/>
                <a:ea typeface="Voltaire"/>
                <a:cs typeface="Voltaire"/>
                <a:sym typeface="Voltaire"/>
              </a:rPr>
              <a:t>FCWEB</a:t>
            </a: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]</a:t>
            </a:r>
            <a:endParaRPr sz="1600">
              <a:latin typeface="Voltaire"/>
              <a:ea typeface="Voltaire"/>
              <a:cs typeface="Voltaire"/>
              <a:sym typeface="Voltair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2100">
                <a:solidFill>
                  <a:schemeClr val="dk1"/>
                </a:solidFill>
                <a:latin typeface="Voltaire"/>
                <a:ea typeface="Voltaire"/>
                <a:cs typeface="Voltaire"/>
                <a:sym typeface="Voltaire"/>
              </a:rPr>
              <a:t>Mise en ligne</a:t>
            </a:r>
            <a:endParaRPr b="1" sz="2100">
              <a:solidFill>
                <a:schemeClr val="dk1"/>
              </a:solidFill>
              <a:latin typeface="Voltaire"/>
              <a:ea typeface="Voltaire"/>
              <a:cs typeface="Voltaire"/>
              <a:sym typeface="Voltai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Mise en Ligne de </a:t>
            </a:r>
            <a:r>
              <a:rPr b="1" lang="fr" sz="1600">
                <a:latin typeface="Voltaire"/>
                <a:ea typeface="Voltaire"/>
                <a:cs typeface="Voltaire"/>
                <a:sym typeface="Voltaire"/>
              </a:rPr>
              <a:t>FCWEB</a:t>
            </a: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, Corrections de bug et Finalisation.</a:t>
            </a:r>
            <a:endParaRPr sz="1600">
              <a:latin typeface="Voltaire"/>
              <a:ea typeface="Voltaire"/>
              <a:cs typeface="Voltaire"/>
              <a:sym typeface="Voltair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  <a:latin typeface="Voltaire"/>
                <a:ea typeface="Voltaire"/>
                <a:cs typeface="Voltaire"/>
                <a:sym typeface="Voltaire"/>
              </a:rPr>
              <a:t>Documentations</a:t>
            </a:r>
            <a:endParaRPr b="1" sz="2100">
              <a:solidFill>
                <a:schemeClr val="dk1"/>
              </a:solidFill>
              <a:latin typeface="Voltaire"/>
              <a:ea typeface="Voltaire"/>
              <a:cs typeface="Voltaire"/>
              <a:sym typeface="Voltai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Voltaire"/>
                <a:ea typeface="Voltaire"/>
                <a:cs typeface="Voltaire"/>
                <a:sym typeface="Voltaire"/>
              </a:rPr>
              <a:t>Finalisation des Documentations Technique et Explicatives.</a:t>
            </a:r>
            <a:endParaRPr sz="1600">
              <a:latin typeface="Voltaire"/>
              <a:ea typeface="Voltaire"/>
              <a:cs typeface="Voltaire"/>
              <a:sym typeface="Voltair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Voltaire"/>
              <a:ea typeface="Voltaire"/>
              <a:cs typeface="Voltaire"/>
              <a:sym typeface="Voltair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de Votre Confiance</a:t>
            </a:r>
            <a:endParaRPr/>
          </a:p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Nous en Reparlerons le 13 Février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8E7CC3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