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ab Mutha" userId="55d611f92026bbc3" providerId="LiveId" clId="{57305EB5-18FE-4E0B-8CE5-7B8EE5EE2487}"/>
    <pc:docChg chg="modSld">
      <pc:chgData name="Rushab Mutha" userId="55d611f92026bbc3" providerId="LiveId" clId="{57305EB5-18FE-4E0B-8CE5-7B8EE5EE2487}" dt="2024-03-23T02:22:41.377" v="23" actId="1035"/>
      <pc:docMkLst>
        <pc:docMk/>
      </pc:docMkLst>
      <pc:sldChg chg="modSp mod">
        <pc:chgData name="Rushab Mutha" userId="55d611f92026bbc3" providerId="LiveId" clId="{57305EB5-18FE-4E0B-8CE5-7B8EE5EE2487}" dt="2024-03-23T02:22:23.984" v="21" actId="1036"/>
        <pc:sldMkLst>
          <pc:docMk/>
          <pc:sldMk cId="1219068699" sldId="258"/>
        </pc:sldMkLst>
        <pc:inkChg chg="mod">
          <ac:chgData name="Rushab Mutha" userId="55d611f92026bbc3" providerId="LiveId" clId="{57305EB5-18FE-4E0B-8CE5-7B8EE5EE2487}" dt="2024-03-23T02:22:23.984" v="21" actId="1036"/>
          <ac:inkMkLst>
            <pc:docMk/>
            <pc:sldMk cId="1219068699" sldId="258"/>
            <ac:inkMk id="10" creationId="{28F09929-D082-299F-F534-EE4EAD4FF281}"/>
          </ac:inkMkLst>
        </pc:inkChg>
      </pc:sldChg>
      <pc:sldChg chg="modSp mod">
        <pc:chgData name="Rushab Mutha" userId="55d611f92026bbc3" providerId="LiveId" clId="{57305EB5-18FE-4E0B-8CE5-7B8EE5EE2487}" dt="2024-03-23T02:22:41.377" v="23" actId="1035"/>
        <pc:sldMkLst>
          <pc:docMk/>
          <pc:sldMk cId="943683319" sldId="265"/>
        </pc:sldMkLst>
        <pc:picChg chg="mod">
          <ac:chgData name="Rushab Mutha" userId="55d611f92026bbc3" providerId="LiveId" clId="{57305EB5-18FE-4E0B-8CE5-7B8EE5EE2487}" dt="2024-03-23T02:22:41.377" v="23" actId="1035"/>
          <ac:picMkLst>
            <pc:docMk/>
            <pc:sldMk cId="943683319" sldId="265"/>
            <ac:picMk id="5" creationId="{8687F033-917E-724B-4C91-F29BB089A24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42:18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1,'731'0,"-696"0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3:47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234 190 24575,'-8'-5'0,"-13"-9"0,-10-12 0,-9-6 0,-3-1 0,7 0 0,5 6 0,7 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3:48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1 292 24575,'0'-4'0,"4"-11"0,15-15 0,13-16 0,9-9 0,7 1 0,0 5 0,-9 11-8191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3:4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24575,'0'-4'0,"0"7"0,4 25 0,2 25 0,0 21 0,3 24 0,0 21 0,-2 18 0,-1 15 0,-3 3 0,4 3 0,4-5 0,5-15 0,-1-26 0,-2-33-8191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3:51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 24575,'-4'4'0,"-7"11"0,-4 6 0,-6 10 0,-2 11 0,-2 12 0,-6 10 0,-1-1 0,4-3 0,2-8 0,7-7 0,5-12-8191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3:52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24575,'4'0'0,"7"4"0,4 6 0,5 6 0,8 9 0,7 8 0,7 4 0,14 8 0,10 5 0,-2-6 0,-11-5 0,-15-11-8191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1:24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1,'4'0,"6"0,10 0,6 0,8 0,5 0,24 0,31 4,39 2,18-1,19 0,2-2,-10 3,-29 1,-33-1,-33-2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1:26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1784 316,'-26'-8,"1"-1,0-2,-25-13,-23-11,-41-9,-2 6,-1 4,-146-21,81 29,-270-3,419 28,4 0,0 1,0 1,-51 9,74-9,-1 0,1 1,0 0,0 0,0 1,0-1,0 1,0 1,1-1,0 1,-1 0,1 0,1 0,-1 1,0 0,1 0,0 0,1 0,-1 1,1-1,0 1,-3 8,0 6,1 0,1 1,0-1,0 38,7 89,0-79,-2-9,3 0,3 0,27 111,-27-145,2 0,0-1,2 0,1 0,0-1,2-1,1 0,0-1,2-1,0 0,30 26,-8-16,2-1,1-1,85 40,148 44,-151-68,138 30,-203-61,0-3,1-2,0-3,104-5,-145-3,1-1,-1 0,0-1,0-1,-1-1,0-1,0 0,-1-2,0 0,29-22,-8 1,0-2,-2-2,33-41,-57 61,0 0,-1 0,0-1,-2-1,0 0,-1 0,0-1,-2 0,0 0,-1 0,3-20,-7 25,0 1,0 0,-1 0,-1 0,0 0,-1 0,0 0,-1 0,0 0,-1 0,0 1,-1 0,0 0,-1 0,0 0,-1 1,0 0,-11-12,-5-2,-1 2,-1 1,0 1,-2 1,-51-28,-154-60,124 62,55 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1:26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0,'-4'0,"-11"4,-11 7,-5 4,6 1,13 2,16-3,21-3,24-4,16-4,15-1,6-3,12 0,1-1,-12 1,-11-1,-19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1:30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1,'8'0,"13"0,15 0,19 0,22 0,19 0,21 0,6 0,10 0,-1 0,-19 0,-23 0,-24 0,-13 0,-3 0,7 0,7 0,-7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1:33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1054 130,'-7'0,"-1"-1,0-1,1 0,-1 0,1 0,0-1,-8-3,-16-6,13 6,-51-18,-1 3,-1 3,-100-12,145 29,-1 2,1 0,-1 2,1 0,0 2,0 1,-36 13,30-6,1 0,0 2,0 2,2 0,-35 28,56-39,1 1,1 0,-1 1,1 0,1 0,-1 0,1 0,1 1,-1 0,1 0,1 0,0 0,0 1,-1 10,-2 17,2 1,0 49,3-64,0 4,1 0,1 1,1-1,2 0,1 0,0-1,11 27,-13-44,1 1,0-2,1 1,0 0,0-1,1 0,0 0,0-1,1 1,0-1,0-1,1 0,0 0,0 0,0-1,0 0,1 0,0-1,0 0,1-1,-1 0,19 3,22 0,1-2,85-6,-52 1,589-2,-666 3,0 0,1 0,-1 0,1-1,-1 0,0-1,0 0,1 0,-1 0,9-6,-11 5,0-1,0 0,-1-1,0 1,0-1,0 1,0-1,-1 0,1-1,-1 1,-1 0,5-11,6-16,-1 0,-2-1,-1 0,-2 0,-1-1,3-58,-9 78,0-1,0 1,-2-1,0 1,0 0,-1 0,-1 0,-1 0,1 0,-2 1,0 0,-1 0,0 1,-1 0,0 0,-1 0,0 1,-15-13,20 21,0 0,0 0,0 0,0 0,0 1,-1-1,1 1,-1 0,0 1,0-1,1 1,-1 0,-6 0,-22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42:20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0,'676'0,"-656"0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1:33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5,'-4'0,"7"4,11 2,18-1,15 0,22-2,21-1,8-1,10-1,3 0,-12 0,-6 0,-15 0,-15-5,-15-1,-2-4,-9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8:35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1,'4'0,"7"0,4 0,5 0,4 0,1 0,5 0,7 0,6 0,30 0,29 0,23 0,17 0,10 4,-8 2,-27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58:38.3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31,'-12'-5,"0"0,0 1,0 1,0 0,-1 1,-17-2,-81 3,63 1,-14-1,28-1,0 2,0 1,-44 7,72-6,0 0,0 1,1-1,-1 1,1 0,0 0,0 0,0 1,0 0,1 0,0 0,-1 1,1-1,1 1,-1 0,1 0,0 0,0 1,0-1,1 1,0 0,0-1,0 1,-1 10,-3 15,2 0,1 0,2 46,1-60,0-6,-1 33,9 74,-6-104,1-1,0 1,1-1,1 0,0 0,0-1,1 1,1-1,13 19,5 0,1-1,1-1,36 31,-48-48,1-1,0 0,0-1,1 0,1-2,-1 0,1-1,30 8,13-3,1-3,0-2,83-3,186-22,-297 16,-14 0,-2 1,0-1,0 0,19-6,-32 7,0-1,0 0,0 0,0 0,-1-1,1 0,-1 0,1 0,-1 0,0-1,0 0,0 1,-1-1,7-9,6-12,0-2,-1 0,-2 0,-1-1,-1-1,-1 0,-2 0,-1-1,-1 0,-2 0,2-41,-6 55,0 1,-1-1,0 1,0 0,-6-20,5 30,0-1,0 1,-1 0,1-1,-1 1,0 1,-1-1,1 0,-1 1,0 0,0 0,0 0,-1 0,0 0,-5-2,-13-8,-1 2,0 0,-1 2,-42-12,-112-18,133 31,-100-20,-2 6,-153-2,290 24,0 1,0 1,0 0,0 0,0 1,-20 6,27-6,-1 0,1 0,0 0,0 1,0 0,0-1,1 2,-1-1,1 0,0 1,0-1,0 1,0 0,1 0,-1 0,1 0,0 0,-1 6,-4 12,1 0,1 1,1-1,1 1,0 31,3 1,7 60,-6-112,-1 0,1 0,0-1,0 1,0-1,1 1,-1-1,0 1,1-1,0 0,-1 0,1 1,0-1,0-1,0 1,0 0,1 0,-1-1,0 1,1-1,-1 0,1 0,-1 0,1 0,0 0,-1 0,1-1,0 1,4-1,13 2,-1-1,0 0,26-4,-16 2,166 0,105-3,-286 2,0 1,0-2,-1 0,1-1,-1 0,0 0,0-2,0 0,-1 0,0-1,0 0,-1-1,0-1,0 0,-1 0,13-15,-21 21,0 0,0 1,0-1,-1 0,1 0,-1 0,1 0,-1 0,0-1,0 1,0 0,-1-1,1 1,-1 0,0-1,0-4,-1 0,0 0,-1 0,0 0,0 1,-6-14,-16-27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0:31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24575,'0'4'0,"-4"6"0,-2 6 0,0 4 0,-2 3 0,-6-2 0,1-5-8191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0:39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24575,'0'4'0,"0"6"0,0 6 0,0 4 0,-5-1 0,-1-4-8191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0:43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24575,'0'4'0,"0"6"0,0 6 0,0 4 0,0 8 0,0 3 0,0 1 0,0 4 0,0-1 0,4 0 0,2-4 0,-1-1 0,0-6-8191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0:44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1 24575,'-4'0'0,"-7"4"0,-4 2 0,-5 4 0,-4 4 0,-1 5 0,-1 3 0,3-2-8191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0:46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24575,'5'0'0,"5"0"0,10 0 0,6-5 0,3 0 0,1-1 0,-1 2 0,0 1 0,-6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0:47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24575,'5'0'0,"5"0"0,6 0 0,4 0 0,3 0 0,-2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0:4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24575,'5'0'0,"5"0"0,5 0 0,5 0 0,4 0 0,1 0 0,-3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42:22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1,'5'0,"10"0,6 0,13 0,15 0,15 0,10 0,2 0,-8 0,-12 0,-10 0,-9 0,-6 0,-9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01:57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 24575,'68'-26'0,"-61"24"0,6-2 0,-1 1 0,1 0 0,0 1 0,0 1 0,21-1 0,-31 2 0,-1 1 0,0-1 0,1 0 0,-1 1 0,0 0 0,0-1 0,1 1 0,-1 0 0,0 0 0,0 0 0,0 0 0,0 1 0,0-1 0,0 0 0,-1 1 0,1-1 0,0 1 0,-1 0 0,1 0 0,-1-1 0,1 1 0,-1 0 0,0 0 0,0 1 0,0-1 0,0 0 0,0 0 0,-1 0 0,1 0 0,-1 1 0,1-1 0,-1 0 0,0 1 0,0-1 0,0 0 0,0 1 0,0-1 0,-1 4 0,-1 9 0,0-1 0,0 0 0,-2 0 0,0 0 0,0 0 0,-1 0 0,-8 14 0,-55 86 0,65-108 0,2-5 0,0 0 0,0 0 0,0 0 0,1 0 0,-1 1 0,0-1 0,1 0 0,-1 0 0,1 1 0,-1-1 0,1 0 0,0 1 0,0-1 0,-1 0 0,1 1 0,0-1 0,0 1 0,1 1 0,-1-3 0,0 1 0,1-1 0,-1 1 0,1-1 0,-1 1 0,1-1 0,-1 1 0,1-1 0,0 1 0,-1-1 0,1 0 0,0 1 0,-1-1 0,1 0 0,-1 0 0,1 1 0,0-1 0,0 0 0,-1 0 0,1 0 0,0 0 0,-1 0 0,1 0 0,1 0 0,54-12 0,-49 10 0,88-28 22,70-17-1409,-131 40-5439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2:00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27,'0'-4,"27"-2,38 0,31 2,11 1,-3 1,-15 1,-23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2:01.7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28,'13'0,"22"-5,26-1,21 1,27 0,25 2,20 1,16 1,-1 0,-11 1,-19 1,-29-1,-29 0,-28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2:03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243 18,'-11'-4,"0"1,0 0,-1 0,1 1,-1 1,0 0,1 1,-1 0,-16 2,23-1,1 0,-1 0,0 1,1 0,-1-1,1 2,0-1,-1 0,1 1,0 0,1 0,-1 0,0 0,1 1,0-1,0 1,0 0,0 0,0 0,1 1,0-1,0 0,0 1,-2 9,-4 25,2 2,2-1,1 1,2-1,8 69,-2-7,-5-91,0 0,1-1,0 1,1 0,1-1,-1 1,2-1,-1 0,9 16,-8-20,0 0,0 0,1-1,0 0,0 0,0 0,1 0,-1-1,1 0,0 0,0 0,1-1,-1 0,1 0,10 2,34 9,0-3,1-2,0-2,56 0,210-17,-262 7,-22 2,1-2,-1-1,34-9,-65 12,0-1,1 1,-1 0,0-1,0 0,0 0,-1 0,1 0,0 0,-1-1,1 1,-1-1,0 0,0 1,0-1,0 0,0 0,-1 0,1-1,-1 1,0 0,0 0,0-1,0 1,-1-1,1 1,-1-7,0-9,-1 0,0 0,-9-37,7 37,-6-22,-1 0,-2 1,-1 1,-34-68,37 89,-1 1,-1 0,-1 0,0 1,-1 1,0 0,-1 1,-1 1,-1 0,0 1,0 1,-30-15,26 21,-1 1,1 0,-1 2,0 0,1 2,-1 0,-32 6,-21-2,58-3,0 1,0 0,0 1,1 1,-26 10,-79 39,50-20,26-14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2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0,'4'0,"15"0,21 0,17 0,21 0,28 0,21 0,25 0,21 0,-6 0,-22 0,-36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4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1,'55'10,"-4"0,546-1,-355-12,-198 4,-29 1,0-2,0 0,0 0,0-1,25-6,-26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5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799 3,'-215'-2,"-225"5,436-3,-1 0,1 0,-1 1,1-1,-1 1,1 0,0 1,0-1,0 1,-1 0,1 0,1 0,-1 0,0 1,1-1,-1 1,1 0,0 0,0 0,-4 5,3 0,-1 1,1 0,1 0,-1 0,1 0,1 1,0-1,-1 13,-10 66,4 2,4 149,7-199,1 0,3-1,1 1,2-1,1-1,2 0,2 0,27 51,-34-77,1 1,1-1,0 0,1-1,0 0,0-1,1 0,1 0,21 13,-13-12,-1-1,2-1,-1 0,1-2,40 9,-2-7,1-2,-1-3,114-7,-158 3,1-2,-1 0,0 0,0-1,0-1,-1 0,1-1,-1-1,0 0,-1-1,1-1,-1 0,-1-1,1 0,-2-1,1 0,-1 0,-1-2,0 1,0-1,13-23,139-256,-160 287,58-130,-54 120,-1-1,-1 1,-1-1,0 0,-1-1,-1 1,0-24,-2 34,0 1,0-1,-1 0,0 0,0 1,0-1,0 1,-1 0,1 0,-1 0,-1 0,1 0,0 1,-1-1,1 1,-1 0,0 0,0 0,-8-4,-7-2,1-1,-1 2,-25-8,13 7,1 2,-1 0,-1 2,1 1,-1 2,0 1,0 1,-62 10,76-7,0 0,1 2,-1 0,1 1,0 0,1 2,-1 0,2 1,-1 0,1 1,0 1,1 0,1 1,0 1,0 0,1 1,-12 17,19-21,0 1,0 0,1-1,1 1,0 1,0-1,1 0,0 1,1-1,1 1,-1 0,2-1,0 1,0-1,1 1,0-1,1 1,8 17,-8-24,0 0,1-1,0 1,0-1,1 0,-1 0,1-1,-1 1,1-1,0 0,1 0,-1-1,12 4,6 2,48 8,-70-16,94 14,0-5,174-6,-247-3,1-2,-1 0,0-1,35-10,-50 11,0-1,0 1,-1-1,1-1,-1 1,0-1,0 0,0-1,-1 1,0-1,0 0,0-1,0 1,-1-1,1 0,-2 0,1 0,3-8,0-5,0-1,-1 0,-2-1,0 1,3-41,-9-108,0 75,2 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2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0,'4'0,"15"0,21 0,17 0,21 0,28 0,21 0,25 0,21 0,-6 0,-22 0,-36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4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1,'55'10,"-4"0,546-1,-355-12,-198 4,-29 1,0-2,0 0,0 0,0-1,25-6,-26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5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799 3,'-215'-2,"-225"5,436-3,-1 0,1 0,-1 1,1-1,-1 1,1 0,0 1,0-1,0 1,-1 0,1 0,1 0,-1 0,0 1,1-1,-1 1,1 0,0 0,0 0,-4 5,3 0,-1 1,1 0,1 0,-1 0,1 0,1 1,0-1,-1 13,-10 66,4 2,4 149,7-199,1 0,3-1,1 1,2-1,1-1,2 0,2 0,27 51,-34-77,1 1,1-1,0 0,1-1,0 0,0-1,1 0,1 0,21 13,-13-12,-1-1,2-1,-1 0,1-2,40 9,-2-7,1-2,-1-3,114-7,-158 3,1-2,-1 0,0 0,0-1,0-1,-1 0,1-1,-1-1,0 0,-1-1,1-1,-1 0,-1-1,1 0,-2-1,1 0,-1 0,-1-2,0 1,0-1,13-23,139-256,-160 287,58-130,-54 120,-1-1,-1 1,-1-1,0 0,-1-1,-1 1,0-24,-2 34,0 1,0-1,-1 0,0 0,0 1,0-1,0 1,-1 0,1 0,-1 0,-1 0,1 0,0 1,-1-1,1 1,-1 0,0 0,0 0,-8-4,-7-2,1-1,-1 2,-25-8,13 7,1 2,-1 0,-1 2,1 1,-1 2,0 1,0 1,-62 10,76-7,0 0,1 2,-1 0,1 1,0 0,1 2,-1 0,2 1,-1 0,1 1,0 1,1 0,1 1,0 1,0 0,1 1,-12 17,19-21,0 1,0 0,1-1,1 1,0 1,0-1,1 0,0 1,1-1,1 1,-1 0,2-1,0 1,0-1,1 1,0-1,1 1,8 17,-8-24,0 0,1-1,0 1,0-1,1 0,-1 0,1-1,-1 1,1-1,0 0,1 0,-1-1,12 4,6 2,48 8,-70-16,94 14,0-5,174-6,-247-3,1-2,-1 0,0-1,35-10,-50 11,0-1,0 1,-1-1,1-1,-1 1,0-1,0 0,0-1,-1 1,0-1,0 0,0-1,0 1,-1-1,1 0,-2 0,1 0,3-8,0-5,0-1,-1 0,-2-1,0 1,3-41,-9-108,0 75,2 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1:42:24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930 1,'-50'0,"-92"-1,-268 33,175 17,231-48,0 0,-1 0,1 0,-1 0,1 0,0 1,0 0,0 0,0 0,0 1,1-1,-1 1,1 0,-1 0,1 0,0 0,0 0,0 1,1 0,-1-1,1 1,0 0,0 0,0 0,0 1,1-1,0 0,0 1,0-1,0 0,1 1,0-1,0 7,0 330,5-154,-5-168,1-1,0 1,2-1,0 1,1-1,1 0,1 0,0-1,12 22,-12-27,1 0,1-1,0-1,1 1,0-1,0-1,1 0,1 0,-1-1,1 0,1 0,-1-2,23 10,74 23,2-6,197 35,-240-55,-52-10,0 0,0-2,0 1,1-2,-1 0,22-3,-28 1,0 0,-1-1,1 0,0 0,-1-1,0 0,0 0,0-1,0 0,-1-1,12-11,10-9,-2-1,-1-2,-1-1,-2 0,-1-2,-1-1,-2 0,29-71,-39 81,-2 0,0-1,-2 0,5-48,-9 60,-1 0,0-1,-1 1,-1 0,0 0,-1 1,0-1,0 0,-1 1,-1 0,0 0,-9-14,-13-15,-2 2,-1 0,-2 3,-48-42,20 25,-124-78,142 104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2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0,'4'0,"15"0,21 0,17 0,21 0,28 0,21 0,25 0,21 0,-6 0,-22 0,-36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4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1,'55'10,"-4"0,546-1,-355-12,-198 4,-29 1,0-2,0 0,0 0,0-1,25-6,-26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5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799 3,'-215'-2,"-225"5,436-3,-1 0,1 0,-1 1,1-1,-1 1,1 0,0 1,0-1,0 1,-1 0,1 0,1 0,-1 0,0 1,1-1,-1 1,1 0,0 0,0 0,-4 5,3 0,-1 1,1 0,1 0,-1 0,1 0,1 1,0-1,-1 13,-10 66,4 2,4 149,7-199,1 0,3-1,1 1,2-1,1-1,2 0,2 0,27 51,-34-77,1 1,1-1,0 0,1-1,0 0,0-1,1 0,1 0,21 13,-13-12,-1-1,2-1,-1 0,1-2,40 9,-2-7,1-2,-1-3,114-7,-158 3,1-2,-1 0,0 0,0-1,0-1,-1 0,1-1,-1-1,0 0,-1-1,1-1,-1 0,-1-1,1 0,-2-1,1 0,-1 0,-1-2,0 1,0-1,13-23,139-256,-160 287,58-130,-54 120,-1-1,-1 1,-1-1,0 0,-1-1,-1 1,0-24,-2 34,0 1,0-1,-1 0,0 0,0 1,0-1,0 1,-1 0,1 0,-1 0,-1 0,1 0,0 1,-1-1,1 1,-1 0,0 0,0 0,-8-4,-7-2,1-1,-1 2,-25-8,13 7,1 2,-1 0,-1 2,1 1,-1 2,0 1,0 1,-62 10,76-7,0 0,1 2,-1 0,1 1,0 0,1 2,-1 0,2 1,-1 0,1 1,0 1,1 0,1 1,0 1,0 0,1 1,-12 17,19-21,0 1,0 0,1-1,1 1,0 1,0-1,1 0,0 1,1-1,1 1,-1 0,2-1,0 1,0-1,1 1,0-1,1 1,8 17,-8-24,0 0,1-1,0 1,0-1,1 0,-1 0,1-1,-1 1,1-1,0 0,1 0,-1-1,12 4,6 2,48 8,-70-16,94 14,0-5,174-6,-247-3,1-2,-1 0,0-1,35-10,-50 11,0-1,0 1,-1-1,1-1,-1 1,0-1,0 0,0-1,-1 1,0-1,0 0,0-1,0 1,-1-1,1 0,-2 0,1 0,3-8,0-5,0-1,-1 0,-2-1,0 1,3-41,-9-108,0 75,2 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2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0,'4'0,"15"0,21 0,17 0,21 0,28 0,21 0,25 0,21 0,-6 0,-22 0,-36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4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1,'55'10,"-4"0,546-1,-355-12,-198 4,-29 1,0-2,0 0,0 0,0-1,25-6,-26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2:04:05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799 3,'-215'-2,"-225"5,436-3,-1 0,1 0,-1 1,1-1,-1 1,1 0,0 1,0-1,0 1,-1 0,1 0,1 0,-1 0,0 1,1-1,-1 1,1 0,0 0,0 0,-4 5,3 0,-1 1,1 0,1 0,-1 0,1 0,1 1,0-1,-1 13,-10 66,4 2,4 149,7-199,1 0,3-1,1 1,2-1,1-1,2 0,2 0,27 51,-34-77,1 1,1-1,0 0,1-1,0 0,0-1,1 0,1 0,21 13,-13-12,-1-1,2-1,-1 0,1-2,40 9,-2-7,1-2,-1-3,114-7,-158 3,1-2,-1 0,0 0,0-1,0-1,-1 0,1-1,-1-1,0 0,-1-1,1-1,-1 0,-1-1,1 0,-2-1,1 0,-1 0,-1-2,0 1,0-1,13-23,139-256,-160 287,58-130,-54 120,-1-1,-1 1,-1-1,0 0,-1-1,-1 1,0-24,-2 34,0 1,0-1,-1 0,0 0,0 1,0-1,0 1,-1 0,1 0,-1 0,-1 0,1 0,0 1,-1-1,1 1,-1 0,0 0,0 0,-8-4,-7-2,1-1,-1 2,-25-8,13 7,1 2,-1 0,-1 2,1 1,-1 2,0 1,0 1,-62 10,76-7,0 0,1 2,-1 0,1 1,0 0,1 2,-1 0,2 1,-1 0,1 1,0 1,1 0,1 1,0 1,0 0,1 1,-12 17,19-21,0 1,0 0,1-1,1 1,0 1,0-1,1 0,0 1,1-1,1 1,-1 0,2-1,0 1,0-1,1 1,0-1,1 1,8 17,-8-24,0 0,1-1,0 1,0-1,1 0,-1 0,1-1,-1 1,1-1,0 0,1 0,-1-1,12 4,6 2,48 8,-70-16,94 14,0-5,174-6,-247-3,1-2,-1 0,0-1,35-10,-50 11,0-1,0 1,-1-1,1-1,-1 1,0-1,0 0,0-1,-1 1,0-1,0 0,0-1,0 1,-1-1,1 0,-2 0,1 0,3-8,0-5,0-1,-1 0,-2-1,0 1,3-41,-9-108,0 75,2 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2:46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24575,'2'39'0,"1"1"0,16 68 0,-6-35 0,133 724-436,6 35-416,-33-2 389,-48 625-431,-70-1405-30,2-33-3698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2:47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274 1 24575,'-1'12'0,"-1"0"0,-1 0 0,1-1 0,-2 1 0,0-1 0,-10 22 0,-2 5 0,-185 537 0,184-530 0,7-30 0,12-36 0,37-105-294,6 1 0,70-138 0,-99 227-189,22-47-6343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2:48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24575,'4'0'0,"11"4"0,11 6 0,14 10 0,18 10 0,21 13 0,27 13 0,18 9 0,14 7 0,14 9 0,-2 0 0,-17-11 0,-27-16 0,-32-22 0,-28-17-8191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3:32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24575,'0'94'0,"20"149"0,-2-96-682,-4 275-1,-14-401-6143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1:43:32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58 160 24575,'-1'0'0,"0"0"0,0 0 0,0-1 0,0 1 0,-1-1 0,1 1 0,0-1 0,0 1 0,0-1 0,0 0 0,1 0 0,-1 1 0,0-1 0,0 0 0,0 0 0,0 0 0,1 0 0,-1 0 0,0 0 0,1 0 0,-1-2 0,-12-28 0,10 23 0,-18-42 0,49 118 0,-10-37 0,29 37 0,-47-68 0,0 0 0,0-1 0,0 1 0,0 0 0,0-1 0,0 1 0,0-1 0,0 1 0,0 0 0,0-1 0,0 1 0,0 0 0,1-1 0,-1 1 0,0-1 0,0 1 0,0 0 0,0-1 0,1 1 0,-1 0 0,0 0 0,0-1 0,1 1 0,-1 0 0,0-1 0,1 1 0,-1 0 0,0 0 0,1 0 0,-1-1 0,0 1 0,1 0 0,-1 0 0,0 0 0,1 0 0,-1 0 0,0 0 0,1 0 0,-1 0 0,1 0 0,-1 0 0,0 0 0,1 0 0,-1 0 0,1 0 0,-1 0 0,0 0 0,1 0 0,-1 0 0,0 0 0,1 1 0,-1-1 0,0 0 0,1 0 0,-1 0 0,0 1 0,1-1 0,-1 0 0,0 0 0,0 1 0,1-1 0,-1 0 0,0 1 0,0-1 0,1 0 0,-1 1 0,0-1 0,0 1 0,3-40 0,-3 30 0,2-11-273,1 0 0,0 0 0,2 0 0,13-35 0,-4 21-6553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8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36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1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4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/Users/rusha/OneDrive/Desktop/UOP%20-%20Business%20Analytics/Sem%202/265/AdsApproval.xlsx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9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8.xml"/><Relationship Id="rId18" Type="http://schemas.openxmlformats.org/officeDocument/2006/relationships/image" Target="../media/image39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36.png"/><Relationship Id="rId17" Type="http://schemas.openxmlformats.org/officeDocument/2006/relationships/customXml" Target="../ink/ink30.xml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27.xml"/><Relationship Id="rId24" Type="http://schemas.openxmlformats.org/officeDocument/2006/relationships/image" Target="../media/image42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10" Type="http://schemas.openxmlformats.org/officeDocument/2006/relationships/image" Target="../media/image35.png"/><Relationship Id="rId19" Type="http://schemas.openxmlformats.org/officeDocument/2006/relationships/customXml" Target="../ink/ink31.xml"/><Relationship Id="rId4" Type="http://schemas.openxmlformats.org/officeDocument/2006/relationships/image" Target="../media/image32.png"/><Relationship Id="rId9" Type="http://schemas.openxmlformats.org/officeDocument/2006/relationships/customXml" Target="../ink/ink26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35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38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6A8784-FB23-71AD-E68A-5DC799B3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561" r="98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C47B0-ACF6-BDBE-E75A-FFECF453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en-US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581F-4816-DCAE-5B23-26187C8A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/>
              <a:t>Stepwise Guide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79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7F033-917E-724B-4C91-F29BB089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06" y="1335054"/>
            <a:ext cx="8452298" cy="4754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89868-6E48-A2E9-C26D-0C757FBA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7" y="328180"/>
            <a:ext cx="9493249" cy="854075"/>
          </a:xfrm>
        </p:spPr>
        <p:txBody>
          <a:bodyPr/>
          <a:lstStyle/>
          <a:p>
            <a:r>
              <a:rPr lang="en-US" dirty="0"/>
              <a:t>Apply Model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0186-3F82-897E-3FEB-81ED07C6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8" y="1276927"/>
            <a:ext cx="2778414" cy="4754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Coming back to the Process, we drag in Apply Model for Training and Testing Both and similarly, Performance with same parameters and connect all connections properly.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14:cNvPr>
              <p14:cNvContentPartPr/>
              <p14:nvPr/>
            </p14:nvContentPartPr>
            <p14:xfrm>
              <a:off x="2549124" y="1329993"/>
              <a:ext cx="4240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484" y="1221993"/>
                <a:ext cx="53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14:cNvPr>
              <p14:cNvContentPartPr/>
              <p14:nvPr/>
            </p14:nvContentPartPr>
            <p14:xfrm>
              <a:off x="8506404" y="5957073"/>
              <a:ext cx="403200" cy="1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52764" y="5849433"/>
                <a:ext cx="510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14:cNvPr>
              <p14:cNvContentPartPr/>
              <p14:nvPr/>
            </p14:nvContentPartPr>
            <p14:xfrm>
              <a:off x="8431524" y="5827113"/>
              <a:ext cx="501480" cy="418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7884" y="5719473"/>
                <a:ext cx="609120" cy="6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8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CBC38D-AE21-0F6D-C2CA-3F19232C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1312215"/>
            <a:ext cx="8389564" cy="4719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89868-6E48-A2E9-C26D-0C757FBA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7" y="328180"/>
            <a:ext cx="9493249" cy="854075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0186-3F82-897E-3FEB-81ED07C6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8" y="1276927"/>
            <a:ext cx="2778414" cy="4754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the result screen with Performance for Training and Testing, Decision Tree, and more.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14:cNvPr>
              <p14:cNvContentPartPr/>
              <p14:nvPr/>
            </p14:nvContentPartPr>
            <p14:xfrm>
              <a:off x="2549124" y="1329993"/>
              <a:ext cx="4240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484" y="1221993"/>
                <a:ext cx="53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14:cNvPr>
              <p14:cNvContentPartPr/>
              <p14:nvPr/>
            </p14:nvContentPartPr>
            <p14:xfrm>
              <a:off x="8506404" y="5957073"/>
              <a:ext cx="403200" cy="1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52764" y="5849433"/>
                <a:ext cx="510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14:cNvPr>
              <p14:cNvContentPartPr/>
              <p14:nvPr/>
            </p14:nvContentPartPr>
            <p14:xfrm>
              <a:off x="8431524" y="5827113"/>
              <a:ext cx="501480" cy="418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7884" y="5719473"/>
                <a:ext cx="609120" cy="6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06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0014EA-FA79-436A-9FB9-F3F66E347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21C513F4-78F9-B3FC-FF71-63D7D4F8FE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59220" y="859221"/>
            <a:ext cx="6858000" cy="513955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55CA2-23F1-BAC2-D25A-99AB80B7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79050"/>
            <a:ext cx="6777540" cy="21732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33EC7-7DA5-445E-A06F-61263A85E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B20763-0B7D-4F31-A64F-006F36609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051088-813C-4278-AC7C-F116901DB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E20E28-B404-48AB-B511-8EA7D82B26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3966B9-56D5-42A7-84B1-CC398508D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8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6D89D79-1EA1-CC15-CED2-114F40D0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381" r="30945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5241D-EA6F-548E-C8C1-9564F04E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8C32-BA23-C394-2802-688E63A0F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>
            <a:normAutofit/>
          </a:bodyPr>
          <a:lstStyle/>
          <a:p>
            <a:r>
              <a:rPr lang="en-US" sz="1800" dirty="0"/>
              <a:t>Using </a:t>
            </a:r>
            <a:r>
              <a:rPr lang="en-US" sz="1800" dirty="0">
                <a:hlinkClick r:id="rId5" action="ppaction://hlinkfile"/>
              </a:rPr>
              <a:t>AdsApproval</a:t>
            </a:r>
            <a:r>
              <a:rPr lang="en-US" sz="1800" dirty="0"/>
              <a:t> Dataset</a:t>
            </a:r>
          </a:p>
          <a:p>
            <a:r>
              <a:rPr lang="en-US" sz="1800" dirty="0"/>
              <a:t>To Predict if the ad is approved or not.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48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6A7-6C28-B1A2-2269-4C7537A1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323418"/>
            <a:ext cx="9493249" cy="72476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E082-A21B-75AC-EDD0-CA9ED7C9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2461" y="1338977"/>
            <a:ext cx="3249468" cy="385416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Click on the Import Data Icon on right.</a:t>
            </a:r>
          </a:p>
          <a:p>
            <a:pPr marL="342900" indent="-342900">
              <a:buAutoNum type="arabicPeriod"/>
            </a:pPr>
            <a:r>
              <a:rPr lang="en-US" dirty="0"/>
              <a:t>In the pop-up dialog box find your file and click on next then next again.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4E5D1-BAAF-6E11-72E7-2441B0C7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338977"/>
            <a:ext cx="8242943" cy="4636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F09929-D082-299F-F534-EE4EAD4FF281}"/>
                  </a:ext>
                </a:extLst>
              </p14:cNvPr>
              <p14:cNvContentPartPr/>
              <p14:nvPr/>
            </p14:nvContentPartPr>
            <p14:xfrm>
              <a:off x="2283125" y="1353820"/>
              <a:ext cx="2764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F09929-D082-299F-F534-EE4EAD4FF2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9055" y="1245820"/>
                <a:ext cx="3842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2F4EA6-A307-886E-7CB9-E911FCDC655B}"/>
                  </a:ext>
                </a:extLst>
              </p14:cNvPr>
              <p14:cNvContentPartPr/>
              <p14:nvPr/>
            </p14:nvContentPartPr>
            <p14:xfrm>
              <a:off x="8063244" y="5670873"/>
              <a:ext cx="2509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2F4EA6-A307-886E-7CB9-E911FCDC65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9244" y="5562873"/>
                <a:ext cx="358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2460F3-95E5-D3B4-6064-28088B0941D2}"/>
                  </a:ext>
                </a:extLst>
              </p14:cNvPr>
              <p14:cNvContentPartPr/>
              <p14:nvPr/>
            </p14:nvContentPartPr>
            <p14:xfrm>
              <a:off x="8081604" y="5680233"/>
              <a:ext cx="215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2460F3-95E5-D3B4-6064-28088B0941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7604" y="5572593"/>
                <a:ext cx="32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D64666-6E4F-B4A7-6A74-227C52F88875}"/>
                  </a:ext>
                </a:extLst>
              </p14:cNvPr>
              <p14:cNvContentPartPr/>
              <p14:nvPr/>
            </p14:nvContentPartPr>
            <p14:xfrm>
              <a:off x="8042724" y="5485833"/>
              <a:ext cx="474120" cy="440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D64666-6E4F-B4A7-6A74-227C52F888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89084" y="5377833"/>
                <a:ext cx="581760" cy="65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547827C-BAF5-7BD8-9A17-6BBB7E3B58C5}"/>
              </a:ext>
            </a:extLst>
          </p:cNvPr>
          <p:cNvGrpSpPr/>
          <p:nvPr/>
        </p:nvGrpSpPr>
        <p:grpSpPr>
          <a:xfrm>
            <a:off x="1490004" y="1911753"/>
            <a:ext cx="577080" cy="1527120"/>
            <a:chOff x="1490004" y="1911753"/>
            <a:chExt cx="577080" cy="15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F54E41-52E1-0654-50D5-78D1D0050C2E}"/>
                    </a:ext>
                  </a:extLst>
                </p14:cNvPr>
                <p14:cNvContentPartPr/>
                <p14:nvPr/>
              </p14:nvContentPartPr>
              <p14:xfrm>
                <a:off x="1607004" y="1911753"/>
                <a:ext cx="190440" cy="1527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F54E41-52E1-0654-50D5-78D1D0050C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00884" y="1905633"/>
                  <a:ext cx="202680" cy="15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1197E8-D49D-4E9E-883B-B38F162F3F94}"/>
                    </a:ext>
                  </a:extLst>
                </p14:cNvPr>
                <p14:cNvContentPartPr/>
                <p14:nvPr/>
              </p14:nvContentPartPr>
              <p14:xfrm>
                <a:off x="1490004" y="1920753"/>
                <a:ext cx="99000" cy="27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1197E8-D49D-4E9E-883B-B38F162F3F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83884" y="1914633"/>
                  <a:ext cx="111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807C83-B91E-327B-4172-BB87D5090EB1}"/>
                    </a:ext>
                  </a:extLst>
                </p14:cNvPr>
                <p14:cNvContentPartPr/>
                <p14:nvPr/>
              </p14:nvContentPartPr>
              <p14:xfrm>
                <a:off x="1616004" y="1948833"/>
                <a:ext cx="451080" cy="22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807C83-B91E-327B-4172-BB87D5090E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09884" y="1942713"/>
                  <a:ext cx="4633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7BFB9D-5FB3-C322-9911-7FD540D5866A}"/>
              </a:ext>
            </a:extLst>
          </p:cNvPr>
          <p:cNvGrpSpPr/>
          <p:nvPr/>
        </p:nvGrpSpPr>
        <p:grpSpPr>
          <a:xfrm>
            <a:off x="5808564" y="4350393"/>
            <a:ext cx="185760" cy="369360"/>
            <a:chOff x="5808564" y="4350393"/>
            <a:chExt cx="18576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C0A95D-AC58-22C2-4248-0BCDD6DBD712}"/>
                    </a:ext>
                  </a:extLst>
                </p14:cNvPr>
                <p14:cNvContentPartPr/>
                <p14:nvPr/>
              </p14:nvContentPartPr>
              <p14:xfrm>
                <a:off x="5864724" y="4350393"/>
                <a:ext cx="19080" cy="33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C0A95D-AC58-22C2-4248-0BCDD6DBD71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58604" y="4344273"/>
                  <a:ext cx="31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7D0CA8-62DA-D76D-0C96-E3BC7E18CD13}"/>
                    </a:ext>
                  </a:extLst>
                </p14:cNvPr>
                <p14:cNvContentPartPr/>
                <p14:nvPr/>
              </p14:nvContentPartPr>
              <p14:xfrm>
                <a:off x="5862564" y="4634433"/>
                <a:ext cx="57240" cy="7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7D0CA8-62DA-D76D-0C96-E3BC7E18CD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6444" y="4628313"/>
                  <a:ext cx="69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0926D8-3422-7B4A-ADF9-0B14BD889FD4}"/>
                    </a:ext>
                  </a:extLst>
                </p14:cNvPr>
                <p14:cNvContentPartPr/>
                <p14:nvPr/>
              </p14:nvContentPartPr>
              <p14:xfrm>
                <a:off x="5808564" y="4642353"/>
                <a:ext cx="84600" cy="6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0926D8-3422-7B4A-ADF9-0B14BD889F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02444" y="4636233"/>
                  <a:ext cx="96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39BD90-18F1-0B77-A3A0-658DDE1ABC7C}"/>
                    </a:ext>
                  </a:extLst>
                </p14:cNvPr>
                <p14:cNvContentPartPr/>
                <p14:nvPr/>
              </p14:nvContentPartPr>
              <p14:xfrm>
                <a:off x="5910804" y="4614633"/>
                <a:ext cx="83520" cy="10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39BD90-18F1-0B77-A3A0-658DDE1ABC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04684" y="4608513"/>
                  <a:ext cx="9576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D2E920-2A0C-4956-90CA-A8FDDFE5A449}"/>
              </a:ext>
            </a:extLst>
          </p:cNvPr>
          <p:cNvGrpSpPr/>
          <p:nvPr/>
        </p:nvGrpSpPr>
        <p:grpSpPr>
          <a:xfrm>
            <a:off x="3226284" y="2944593"/>
            <a:ext cx="245520" cy="525600"/>
            <a:chOff x="3226284" y="2944593"/>
            <a:chExt cx="24552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E8D783-F394-1F6C-5A73-990032F09D1F}"/>
                    </a:ext>
                  </a:extLst>
                </p14:cNvPr>
                <p14:cNvContentPartPr/>
                <p14:nvPr/>
              </p14:nvContentPartPr>
              <p14:xfrm>
                <a:off x="3306204" y="2944593"/>
                <a:ext cx="40680" cy="52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E8D783-F394-1F6C-5A73-990032F09D1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00084" y="2938473"/>
                  <a:ext cx="529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ABF4EF-CE83-B6C7-4934-40DB64C70493}"/>
                    </a:ext>
                  </a:extLst>
                </p14:cNvPr>
                <p14:cNvContentPartPr/>
                <p14:nvPr/>
              </p14:nvContentPartPr>
              <p14:xfrm>
                <a:off x="3226284" y="2946033"/>
                <a:ext cx="90000" cy="17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ABF4EF-CE83-B6C7-4934-40DB64C704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0164" y="2939913"/>
                  <a:ext cx="102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A07323-0373-A83A-1A79-0CCDEA1D48DE}"/>
                    </a:ext>
                  </a:extLst>
                </p14:cNvPr>
                <p14:cNvContentPartPr/>
                <p14:nvPr/>
              </p14:nvContentPartPr>
              <p14:xfrm>
                <a:off x="3315924" y="2955753"/>
                <a:ext cx="155880" cy="11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A07323-0373-A83A-1A79-0CCDEA1D48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09804" y="2949633"/>
                  <a:ext cx="168120" cy="13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906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BE5A-51DE-DACD-DC25-9D66F976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90" y="209851"/>
            <a:ext cx="9493249" cy="816694"/>
          </a:xfrm>
        </p:spPr>
        <p:txBody>
          <a:bodyPr/>
          <a:lstStyle/>
          <a:p>
            <a:r>
              <a:rPr lang="en-US" dirty="0"/>
              <a:t>Importing Data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8BE6-8392-5939-4EB3-7F55794D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60" y="1355698"/>
            <a:ext cx="2591585" cy="474749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For a machine it is easier to calculate using 0s and 1s like humans. </a:t>
            </a:r>
          </a:p>
          <a:p>
            <a:pPr marL="342900" indent="-342900">
              <a:buAutoNum type="arabicPeriod"/>
            </a:pPr>
            <a:r>
              <a:rPr lang="en-US" dirty="0"/>
              <a:t>So, we convert the attributes to polynomials or binomials depending on the content.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C78A0-A49A-4DD9-BD8A-E0428D30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0" y="1355698"/>
            <a:ext cx="8439982" cy="4747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3F95A5-656F-C45E-C91F-1E0AAD9A5DC5}"/>
                  </a:ext>
                </a:extLst>
              </p14:cNvPr>
              <p14:cNvContentPartPr/>
              <p14:nvPr/>
            </p14:nvContentPartPr>
            <p14:xfrm>
              <a:off x="2512044" y="1403793"/>
              <a:ext cx="496800" cy="1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3F95A5-656F-C45E-C91F-1E0AAD9A5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404" y="1296153"/>
                <a:ext cx="604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732202-8A3F-EFB9-1176-24B3A22DB2FF}"/>
                  </a:ext>
                </a:extLst>
              </p14:cNvPr>
              <p14:cNvContentPartPr/>
              <p14:nvPr/>
            </p14:nvContentPartPr>
            <p14:xfrm>
              <a:off x="7966044" y="5668353"/>
              <a:ext cx="744840" cy="54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732202-8A3F-EFB9-1176-24B3A22DB2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2404" y="5560713"/>
                <a:ext cx="85248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6B2340-05EF-7734-CD79-01A89E1CEE73}"/>
                  </a:ext>
                </a:extLst>
              </p14:cNvPr>
              <p14:cNvContentPartPr/>
              <p14:nvPr/>
            </p14:nvContentPartPr>
            <p14:xfrm>
              <a:off x="8456364" y="5975793"/>
              <a:ext cx="26172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6B2340-05EF-7734-CD79-01A89E1CEE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02724" y="5867793"/>
                <a:ext cx="36936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39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3994-9B0B-035A-1903-5DD34689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9" y="337417"/>
            <a:ext cx="9493249" cy="826366"/>
          </a:xfrm>
        </p:spPr>
        <p:txBody>
          <a:bodyPr>
            <a:normAutofit/>
          </a:bodyPr>
          <a:lstStyle/>
          <a:p>
            <a:r>
              <a:rPr lang="en-US" dirty="0"/>
              <a:t>Retrieve the Data and add Subprocess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8131-6EE3-3BA5-84A6-62255B20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635" y="1572489"/>
            <a:ext cx="2900220" cy="459971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We can either add the Retrieve operator and then add our file or directly drag our file from the Repository to the process pane.</a:t>
            </a:r>
          </a:p>
          <a:p>
            <a:pPr marL="342900" indent="-342900">
              <a:buAutoNum type="arabicPeriod"/>
            </a:pPr>
            <a:r>
              <a:rPr lang="en-US" dirty="0"/>
              <a:t>Then we add a subprocess operator to fill in a part of process into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A414D-4BE5-4C57-49C6-44330847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572489"/>
            <a:ext cx="8177263" cy="4599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40EC84-450B-BEA3-B1D8-0E7C40C0CA9D}"/>
                  </a:ext>
                </a:extLst>
              </p14:cNvPr>
              <p14:cNvContentPartPr/>
              <p14:nvPr/>
            </p14:nvContentPartPr>
            <p14:xfrm>
              <a:off x="2364084" y="1634553"/>
              <a:ext cx="4856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40EC84-450B-BEA3-B1D8-0E7C40C0CA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444" y="1526913"/>
                <a:ext cx="593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1A531C-E9BC-0B66-C389-F8D0FD860ABA}"/>
                  </a:ext>
                </a:extLst>
              </p14:cNvPr>
              <p14:cNvContentPartPr/>
              <p14:nvPr/>
            </p14:nvContentPartPr>
            <p14:xfrm>
              <a:off x="7979364" y="5901273"/>
              <a:ext cx="510120" cy="31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1A531C-E9BC-0B66-C389-F8D0FD860A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724" y="5793273"/>
                <a:ext cx="61776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A73E25-F980-FAAF-FFB8-544F621B2119}"/>
                  </a:ext>
                </a:extLst>
              </p14:cNvPr>
              <p14:cNvContentPartPr/>
              <p14:nvPr/>
            </p14:nvContentPartPr>
            <p14:xfrm>
              <a:off x="8098524" y="6066513"/>
              <a:ext cx="373320" cy="11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A73E25-F980-FAAF-FFB8-544F621B21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4884" y="5958513"/>
                <a:ext cx="48096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1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9868-6E48-A2E9-C26D-0C757FBA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7" y="328180"/>
            <a:ext cx="9493249" cy="854075"/>
          </a:xfrm>
        </p:spPr>
        <p:txBody>
          <a:bodyPr/>
          <a:lstStyle/>
          <a:p>
            <a:r>
              <a:rPr lang="en-US" dirty="0"/>
              <a:t>Adding a Subprocess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0186-3F82-897E-3FEB-81ED07C6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8" y="1276927"/>
            <a:ext cx="2778414" cy="475441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Double Click on the Subprocess Operator we added.</a:t>
            </a:r>
          </a:p>
          <a:p>
            <a:pPr marL="342900" indent="-342900">
              <a:buAutoNum type="arabicPeriod"/>
            </a:pPr>
            <a:r>
              <a:rPr lang="en-US" dirty="0"/>
              <a:t>In this Subprocess add the required attributes. Refer to the screenshot on the left.</a:t>
            </a:r>
          </a:p>
          <a:p>
            <a:pPr marL="0" indent="0">
              <a:buNone/>
            </a:pPr>
            <a:r>
              <a:rPr lang="en-US" b="1" dirty="0"/>
              <a:t>Set Role: </a:t>
            </a:r>
            <a:r>
              <a:rPr lang="en-US" dirty="0"/>
              <a:t>Set “Approved” as Label (To be predicted)</a:t>
            </a:r>
          </a:p>
          <a:p>
            <a:pPr marL="0" indent="0">
              <a:buNone/>
            </a:pPr>
            <a:r>
              <a:rPr lang="en-US" b="1" dirty="0"/>
              <a:t>Nominal to Numerical: </a:t>
            </a:r>
            <a:r>
              <a:rPr lang="en-US" dirty="0"/>
              <a:t>Converting Nominal attributes to Numerical.</a:t>
            </a:r>
          </a:p>
          <a:p>
            <a:pPr marL="0" indent="0">
              <a:buNone/>
            </a:pPr>
            <a:r>
              <a:rPr lang="en-US" b="1" dirty="0"/>
              <a:t>Select Attribute: </a:t>
            </a:r>
            <a:r>
              <a:rPr lang="en-US" dirty="0"/>
              <a:t>Excluded not needed attributes.</a:t>
            </a:r>
          </a:p>
          <a:p>
            <a:pPr marL="0" indent="0">
              <a:buNone/>
            </a:pPr>
            <a:r>
              <a:rPr lang="en-US" b="1" dirty="0"/>
              <a:t>Filter Examples: </a:t>
            </a:r>
            <a:r>
              <a:rPr lang="en-US" dirty="0"/>
              <a:t>Filtering the Missing Values.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5AD72F-F0AA-143B-A4EF-5A7C4E66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8" y="1200727"/>
            <a:ext cx="8587767" cy="4830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F3D59E-C0EE-B5F8-D038-83C4953693A5}"/>
                  </a:ext>
                </a:extLst>
              </p14:cNvPr>
              <p14:cNvContentPartPr/>
              <p14:nvPr/>
            </p14:nvContentPartPr>
            <p14:xfrm>
              <a:off x="2429244" y="1218753"/>
              <a:ext cx="383040" cy="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F3D59E-C0EE-B5F8-D038-83C495369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5244" y="1111113"/>
                <a:ext cx="490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FB4517-B32E-687C-C38E-4A640304EB0B}"/>
                  </a:ext>
                </a:extLst>
              </p14:cNvPr>
              <p14:cNvContentPartPr/>
              <p14:nvPr/>
            </p14:nvContentPartPr>
            <p14:xfrm>
              <a:off x="8283564" y="5761593"/>
              <a:ext cx="501480" cy="32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FB4517-B32E-687C-C38E-4A640304EB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9564" y="5653953"/>
                <a:ext cx="609120" cy="5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8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9868-6E48-A2E9-C26D-0C757FBA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7" y="328180"/>
            <a:ext cx="9493249" cy="854075"/>
          </a:xfrm>
        </p:spPr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0186-3F82-897E-3FEB-81ED07C6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8" y="1276927"/>
            <a:ext cx="2778414" cy="475441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Now let’s split the data for Training (80%) and Testing(20%).</a:t>
            </a:r>
          </a:p>
          <a:p>
            <a:pPr marL="342900" indent="-342900">
              <a:buAutoNum type="arabicPeriod"/>
            </a:pPr>
            <a:r>
              <a:rPr lang="en-US" dirty="0"/>
              <a:t>We will put the training data into Optimize Parameter Operator for Cross Validation.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5F8C4-6EFB-FC8F-FCCD-98CDF47B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6" y="1276927"/>
            <a:ext cx="8694494" cy="4890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6610D2-672A-95DA-9F66-F45E98CB9682}"/>
                  </a:ext>
                </a:extLst>
              </p14:cNvPr>
              <p14:cNvContentPartPr/>
              <p14:nvPr/>
            </p14:nvContentPartPr>
            <p14:xfrm>
              <a:off x="4775004" y="3906873"/>
              <a:ext cx="18720" cy="4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6610D2-672A-95DA-9F66-F45E98CB9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8884" y="3900753"/>
                <a:ext cx="309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5FE4F8-B6D1-3D13-4BEC-053044B8EFFC}"/>
                  </a:ext>
                </a:extLst>
              </p14:cNvPr>
              <p14:cNvContentPartPr/>
              <p14:nvPr/>
            </p14:nvContentPartPr>
            <p14:xfrm>
              <a:off x="4780764" y="3925233"/>
              <a:ext cx="3960" cy="30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5FE4F8-B6D1-3D13-4BEC-053044B8EF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4644" y="3919113"/>
                <a:ext cx="162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42EAE42-C3D8-9778-280D-A6271EDC0DC2}"/>
              </a:ext>
            </a:extLst>
          </p:cNvPr>
          <p:cNvGrpSpPr/>
          <p:nvPr/>
        </p:nvGrpSpPr>
        <p:grpSpPr>
          <a:xfrm>
            <a:off x="4740444" y="3915873"/>
            <a:ext cx="107280" cy="138960"/>
            <a:chOff x="4740444" y="3915873"/>
            <a:chExt cx="1072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4D12EC-A304-CDA9-B5C5-E0940D485721}"/>
                    </a:ext>
                  </a:extLst>
                </p14:cNvPr>
                <p14:cNvContentPartPr/>
                <p14:nvPr/>
              </p14:nvContentPartPr>
              <p14:xfrm>
                <a:off x="4793364" y="3915873"/>
                <a:ext cx="7560" cy="11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4D12EC-A304-CDA9-B5C5-E0940D4857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87244" y="3909753"/>
                  <a:ext cx="19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CF0ED5-F806-FC6A-4EDB-321AB6F8A491}"/>
                    </a:ext>
                  </a:extLst>
                </p14:cNvPr>
                <p14:cNvContentPartPr/>
                <p14:nvPr/>
              </p14:nvContentPartPr>
              <p14:xfrm>
                <a:off x="4740444" y="3925233"/>
                <a:ext cx="53640" cy="34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CF0ED5-F806-FC6A-4EDB-321AB6F8A4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34324" y="3919113"/>
                  <a:ext cx="65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A43461-A08B-4B8A-0211-E51EAF3D52AC}"/>
                    </a:ext>
                  </a:extLst>
                </p14:cNvPr>
                <p14:cNvContentPartPr/>
                <p14:nvPr/>
              </p14:nvContentPartPr>
              <p14:xfrm>
                <a:off x="4775004" y="4045473"/>
                <a:ext cx="72720" cy="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A43461-A08B-4B8A-0211-E51EAF3D52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8884" y="4039353"/>
                  <a:ext cx="84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8F6D54-10EF-B1DC-7C73-3AD5374560B6}"/>
                    </a:ext>
                  </a:extLst>
                </p14:cNvPr>
                <p14:cNvContentPartPr/>
                <p14:nvPr/>
              </p14:nvContentPartPr>
              <p14:xfrm>
                <a:off x="4775004" y="4045473"/>
                <a:ext cx="345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8F6D54-10EF-B1DC-7C73-3AD5374560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68884" y="4039353"/>
                  <a:ext cx="46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0ECD66-F66E-0F29-24C4-78EB4953AB55}"/>
                    </a:ext>
                  </a:extLst>
                </p14:cNvPr>
                <p14:cNvContentPartPr/>
                <p14:nvPr/>
              </p14:nvContentPartPr>
              <p14:xfrm>
                <a:off x="4766004" y="4054473"/>
                <a:ext cx="435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0ECD66-F66E-0F29-24C4-78EB4953AB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59884" y="4048353"/>
                  <a:ext cx="558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1C065B6-8B79-61CC-8E03-744016C376FB}"/>
                  </a:ext>
                </a:extLst>
              </p14:cNvPr>
              <p14:cNvContentPartPr/>
              <p14:nvPr/>
            </p14:nvContentPartPr>
            <p14:xfrm>
              <a:off x="5135364" y="3051153"/>
              <a:ext cx="173880" cy="124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1C065B6-8B79-61CC-8E03-744016C376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9244" y="3045033"/>
                <a:ext cx="186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BEF408D-A9ED-88A4-657F-7D6A1A7D6B78}"/>
                  </a:ext>
                </a:extLst>
              </p14:cNvPr>
              <p14:cNvContentPartPr/>
              <p14:nvPr/>
            </p14:nvContentPartPr>
            <p14:xfrm>
              <a:off x="2493684" y="1347993"/>
              <a:ext cx="199800" cy="9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BEF408D-A9ED-88A4-657F-7D6A1A7D6B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39684" y="1240353"/>
                <a:ext cx="307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25B5FC-6E79-9579-6078-8EBABC551DCA}"/>
                  </a:ext>
                </a:extLst>
              </p14:cNvPr>
              <p14:cNvContentPartPr/>
              <p14:nvPr/>
            </p14:nvContentPartPr>
            <p14:xfrm>
              <a:off x="8515764" y="6095313"/>
              <a:ext cx="528840" cy="10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25B5FC-6E79-9579-6078-8EBABC551D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62124" y="5987313"/>
                <a:ext cx="636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DB04205-8FB9-99BA-7A0F-950D8547A806}"/>
                  </a:ext>
                </a:extLst>
              </p14:cNvPr>
              <p14:cNvContentPartPr/>
              <p14:nvPr/>
            </p14:nvContentPartPr>
            <p14:xfrm>
              <a:off x="8650044" y="5978673"/>
              <a:ext cx="379440" cy="267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DB04205-8FB9-99BA-7A0F-950D8547A80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96044" y="5871033"/>
                <a:ext cx="487080" cy="4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4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9868-6E48-A2E9-C26D-0C757FBA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7" y="328180"/>
            <a:ext cx="9493249" cy="854075"/>
          </a:xfrm>
        </p:spPr>
        <p:txBody>
          <a:bodyPr/>
          <a:lstStyle/>
          <a:p>
            <a:r>
              <a:rPr lang="en-US" dirty="0"/>
              <a:t>Optimize Parameter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0186-3F82-897E-3FEB-81ED07C6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8" y="1276927"/>
            <a:ext cx="2778414" cy="4754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Optimize Parameter we put in Cross Validation for Training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3D665-066E-3E13-3FEC-FF59293E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276927"/>
            <a:ext cx="8587765" cy="4830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14:cNvPr>
              <p14:cNvContentPartPr/>
              <p14:nvPr/>
            </p14:nvContentPartPr>
            <p14:xfrm>
              <a:off x="2549124" y="1329993"/>
              <a:ext cx="4240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484" y="1221993"/>
                <a:ext cx="53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14:cNvPr>
              <p14:cNvContentPartPr/>
              <p14:nvPr/>
            </p14:nvContentPartPr>
            <p14:xfrm>
              <a:off x="8506404" y="5957073"/>
              <a:ext cx="403200" cy="1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52764" y="5849433"/>
                <a:ext cx="510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14:cNvPr>
              <p14:cNvContentPartPr/>
              <p14:nvPr/>
            </p14:nvContentPartPr>
            <p14:xfrm>
              <a:off x="8431524" y="5827113"/>
              <a:ext cx="501480" cy="418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7884" y="5719473"/>
                <a:ext cx="609120" cy="6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75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00CC01-91A5-C6DD-3868-0A53B0A3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6" y="1313871"/>
            <a:ext cx="8719127" cy="4904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89868-6E48-A2E9-C26D-0C757FBA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7" y="328180"/>
            <a:ext cx="9493249" cy="854075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0186-3F82-897E-3FEB-81ED07C6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8" y="1276927"/>
            <a:ext cx="2778414" cy="475441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In cross-validation, we add a Decision Tree in the Training and Apply Model and Performance (Binomial Classification) in Testing.</a:t>
            </a:r>
          </a:p>
          <a:p>
            <a:pPr marL="342900" indent="-342900">
              <a:buAutoNum type="arabicPeriod"/>
            </a:pPr>
            <a:r>
              <a:rPr lang="en-US" dirty="0"/>
              <a:t>In Performance we add in parameters like accuracy, classification error, precision, false positive, false negative, true positive, true negative, sensitivity, and specificity.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14:cNvPr>
              <p14:cNvContentPartPr/>
              <p14:nvPr/>
            </p14:nvContentPartPr>
            <p14:xfrm>
              <a:off x="2549124" y="1329993"/>
              <a:ext cx="4240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19AD0-C457-B30E-8530-E7A99CF782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484" y="1221993"/>
                <a:ext cx="53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14:cNvPr>
              <p14:cNvContentPartPr/>
              <p14:nvPr/>
            </p14:nvContentPartPr>
            <p14:xfrm>
              <a:off x="8506404" y="5957073"/>
              <a:ext cx="403200" cy="1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A149FB-E9D5-71EA-B67F-F79209191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52764" y="5849433"/>
                <a:ext cx="510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14:cNvPr>
              <p14:cNvContentPartPr/>
              <p14:nvPr/>
            </p14:nvContentPartPr>
            <p14:xfrm>
              <a:off x="8431524" y="5827113"/>
              <a:ext cx="501480" cy="418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2370B8-9317-C994-F15F-457FF529A7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7884" y="5719473"/>
                <a:ext cx="609120" cy="6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6776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_2SEEDS">
      <a:dk1>
        <a:srgbClr val="000000"/>
      </a:dk1>
      <a:lt1>
        <a:srgbClr val="FFFFFF"/>
      </a:lt1>
      <a:dk2>
        <a:srgbClr val="412430"/>
      </a:dk2>
      <a:lt2>
        <a:srgbClr val="E2E8E6"/>
      </a:lt2>
      <a:accent1>
        <a:srgbClr val="D51866"/>
      </a:accent1>
      <a:accent2>
        <a:srgbClr val="E629C6"/>
      </a:accent2>
      <a:accent3>
        <a:srgbClr val="E62A29"/>
      </a:accent3>
      <a:accent4>
        <a:srgbClr val="15BB39"/>
      </a:accent4>
      <a:accent5>
        <a:srgbClr val="21B780"/>
      </a:accent5>
      <a:accent6>
        <a:srgbClr val="15B5BD"/>
      </a:accent6>
      <a:hlink>
        <a:srgbClr val="31956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348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Franklin Gothic Heavy</vt:lpstr>
      <vt:lpstr>StreetscapeVTI</vt:lpstr>
      <vt:lpstr>Classification</vt:lpstr>
      <vt:lpstr>Dataset</vt:lpstr>
      <vt:lpstr>Importing Data</vt:lpstr>
      <vt:lpstr>Importing Data continued…</vt:lpstr>
      <vt:lpstr>Retrieve the Data and add Subprocess</vt:lpstr>
      <vt:lpstr>Adding a Subprocess</vt:lpstr>
      <vt:lpstr>Splitting Data</vt:lpstr>
      <vt:lpstr>Optimize Parameter Grid</vt:lpstr>
      <vt:lpstr>Cross Validation</vt:lpstr>
      <vt:lpstr>Apply Model and Performance</vt:lpstr>
      <vt:lpstr>RESULT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Rushab Mutha</dc:creator>
  <cp:lastModifiedBy>Rushab Mutha</cp:lastModifiedBy>
  <cp:revision>2</cp:revision>
  <dcterms:created xsi:type="dcterms:W3CDTF">2024-03-23T01:36:43Z</dcterms:created>
  <dcterms:modified xsi:type="dcterms:W3CDTF">2024-12-23T03:18:26Z</dcterms:modified>
</cp:coreProperties>
</file>