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9" r:id="rId5"/>
    <p:sldId id="275" r:id="rId6"/>
    <p:sldId id="263" r:id="rId7"/>
    <p:sldId id="271" r:id="rId8"/>
    <p:sldId id="279" r:id="rId9"/>
    <p:sldId id="278" r:id="rId10"/>
    <p:sldId id="280" r:id="rId11"/>
    <p:sldId id="281" r:id="rId12"/>
    <p:sldId id="276" r:id="rId13"/>
    <p:sldId id="265" r:id="rId14"/>
    <p:sldId id="272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9D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1" d="100"/>
          <a:sy n="121" d="100"/>
        </p:scale>
        <p:origin x="1642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4343B9-C6C0-4D8F-A8AD-2D3ADC3007D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FAA2E54D-34CA-4E65-AFB4-C97A23E60151}">
      <dgm:prSet custT="1"/>
      <dgm:spPr/>
      <dgm:t>
        <a:bodyPr/>
        <a:lstStyle/>
        <a:p>
          <a:pPr>
            <a:defRPr cap="all"/>
          </a:pPr>
          <a:r>
            <a:rPr lang="en-US" sz="1600" dirty="0"/>
            <a:t>platform for patients to schedule appointments with listed doctors</a:t>
          </a:r>
        </a:p>
      </dgm:t>
    </dgm:pt>
    <dgm:pt modelId="{447FBB45-65AE-432C-AC9C-7E9341EF8C8B}" type="parTrans" cxnId="{9B75E703-D319-4DD9-A776-4CBBE9EF2CB5}">
      <dgm:prSet/>
      <dgm:spPr/>
      <dgm:t>
        <a:bodyPr/>
        <a:lstStyle/>
        <a:p>
          <a:endParaRPr lang="en-US"/>
        </a:p>
      </dgm:t>
    </dgm:pt>
    <dgm:pt modelId="{859A57F7-1E3F-48B1-8CC0-1738C2899030}" type="sibTrans" cxnId="{9B75E703-D319-4DD9-A776-4CBBE9EF2CB5}">
      <dgm:prSet/>
      <dgm:spPr/>
      <dgm:t>
        <a:bodyPr/>
        <a:lstStyle/>
        <a:p>
          <a:endParaRPr lang="en-US"/>
        </a:p>
      </dgm:t>
    </dgm:pt>
    <dgm:pt modelId="{8C006D4C-E46F-45DD-859E-1CC88E08CFB3}">
      <dgm:prSet custT="1"/>
      <dgm:spPr/>
      <dgm:t>
        <a:bodyPr/>
        <a:lstStyle/>
        <a:p>
          <a:pPr>
            <a:defRPr cap="all"/>
          </a:pPr>
          <a:r>
            <a:rPr lang="en-US" sz="1600" dirty="0"/>
            <a:t>SECURE ACCESS for patient  HEALTH RECORDS.  creation/update capability for doctors</a:t>
          </a:r>
        </a:p>
      </dgm:t>
    </dgm:pt>
    <dgm:pt modelId="{76BC06DB-64FD-4234-92F5-BE3F9ACAA98F}" type="parTrans" cxnId="{FC157981-22D0-4AE2-BD6D-4D4A9AC79860}">
      <dgm:prSet/>
      <dgm:spPr/>
      <dgm:t>
        <a:bodyPr/>
        <a:lstStyle/>
        <a:p>
          <a:endParaRPr lang="en-US"/>
        </a:p>
      </dgm:t>
    </dgm:pt>
    <dgm:pt modelId="{64FBAE70-0E6D-4D54-BC59-7FCF493CD100}" type="sibTrans" cxnId="{FC157981-22D0-4AE2-BD6D-4D4A9AC79860}">
      <dgm:prSet/>
      <dgm:spPr/>
      <dgm:t>
        <a:bodyPr/>
        <a:lstStyle/>
        <a:p>
          <a:endParaRPr lang="en-US"/>
        </a:p>
      </dgm:t>
    </dgm:pt>
    <dgm:pt modelId="{049BC370-7D9D-4436-A0F0-5E53C88A81FC}">
      <dgm:prSet custT="1"/>
      <dgm:spPr/>
      <dgm:t>
        <a:bodyPr/>
        <a:lstStyle/>
        <a:p>
          <a:pPr>
            <a:defRPr cap="all"/>
          </a:pPr>
          <a:r>
            <a:rPr lang="en-US" sz="1600" dirty="0"/>
            <a:t>data-driven decision-making based on health records.</a:t>
          </a:r>
        </a:p>
      </dgm:t>
    </dgm:pt>
    <dgm:pt modelId="{587EC2C5-D189-4047-A4D9-00706011F572}" type="parTrans" cxnId="{26B2DD32-DDBC-41F4-B266-901D13305A34}">
      <dgm:prSet/>
      <dgm:spPr/>
      <dgm:t>
        <a:bodyPr/>
        <a:lstStyle/>
        <a:p>
          <a:endParaRPr lang="en-US"/>
        </a:p>
      </dgm:t>
    </dgm:pt>
    <dgm:pt modelId="{F60D6A90-F346-4F38-B4C2-B0922882EE42}" type="sibTrans" cxnId="{26B2DD32-DDBC-41F4-B266-901D13305A34}">
      <dgm:prSet/>
      <dgm:spPr/>
      <dgm:t>
        <a:bodyPr/>
        <a:lstStyle/>
        <a:p>
          <a:endParaRPr lang="en-US"/>
        </a:p>
      </dgm:t>
    </dgm:pt>
    <dgm:pt modelId="{8CDB8E0D-AE4F-4FF9-8FFB-C159DA9F352E}" type="pres">
      <dgm:prSet presAssocID="{C94343B9-C6C0-4D8F-A8AD-2D3ADC3007D1}" presName="root" presStyleCnt="0">
        <dgm:presLayoutVars>
          <dgm:dir/>
          <dgm:resizeHandles val="exact"/>
        </dgm:presLayoutVars>
      </dgm:prSet>
      <dgm:spPr/>
    </dgm:pt>
    <dgm:pt modelId="{F9E9C24C-A155-4D68-8ED1-0B82D64BAD6F}" type="pres">
      <dgm:prSet presAssocID="{FAA2E54D-34CA-4E65-AFB4-C97A23E60151}" presName="compNode" presStyleCnt="0"/>
      <dgm:spPr/>
    </dgm:pt>
    <dgm:pt modelId="{1224F186-BA8D-4970-AB79-550315F2EBCF}" type="pres">
      <dgm:prSet presAssocID="{FAA2E54D-34CA-4E65-AFB4-C97A23E60151}" presName="iconBgRect" presStyleLbl="bgShp" presStyleIdx="0" presStyleCnt="3"/>
      <dgm:spPr/>
    </dgm:pt>
    <dgm:pt modelId="{3E1997A6-C04E-48A9-8619-A0785566DB50}" type="pres">
      <dgm:prSet presAssocID="{FAA2E54D-34CA-4E65-AFB4-C97A23E6015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A1AFDAB1-EF39-4230-99BE-AE1F8D52BB2F}" type="pres">
      <dgm:prSet presAssocID="{FAA2E54D-34CA-4E65-AFB4-C97A23E60151}" presName="spaceRect" presStyleCnt="0"/>
      <dgm:spPr/>
    </dgm:pt>
    <dgm:pt modelId="{C8226D74-D752-4BA9-8FFC-6624D651714D}" type="pres">
      <dgm:prSet presAssocID="{FAA2E54D-34CA-4E65-AFB4-C97A23E60151}" presName="textRect" presStyleLbl="revTx" presStyleIdx="0" presStyleCnt="3">
        <dgm:presLayoutVars>
          <dgm:chMax val="1"/>
          <dgm:chPref val="1"/>
        </dgm:presLayoutVars>
      </dgm:prSet>
      <dgm:spPr/>
    </dgm:pt>
    <dgm:pt modelId="{AE229E7C-2E0F-4C37-AC4F-F7256B08C32B}" type="pres">
      <dgm:prSet presAssocID="{859A57F7-1E3F-48B1-8CC0-1738C2899030}" presName="sibTrans" presStyleCnt="0"/>
      <dgm:spPr/>
    </dgm:pt>
    <dgm:pt modelId="{D1E61C11-BA97-48BA-8680-497CAF902FA3}" type="pres">
      <dgm:prSet presAssocID="{8C006D4C-E46F-45DD-859E-1CC88E08CFB3}" presName="compNode" presStyleCnt="0"/>
      <dgm:spPr/>
    </dgm:pt>
    <dgm:pt modelId="{2D000CE9-8872-4EFD-9C0B-6D17A203634D}" type="pres">
      <dgm:prSet presAssocID="{8C006D4C-E46F-45DD-859E-1CC88E08CFB3}" presName="iconBgRect" presStyleLbl="bgShp" presStyleIdx="1" presStyleCnt="3"/>
      <dgm:spPr/>
    </dgm:pt>
    <dgm:pt modelId="{790D2F35-A046-4CA8-9F02-CEF1E5A41624}" type="pres">
      <dgm:prSet presAssocID="{8C006D4C-E46F-45DD-859E-1CC88E08CF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4AD162D5-13E6-46B6-8540-912674B3CEE5}" type="pres">
      <dgm:prSet presAssocID="{8C006D4C-E46F-45DD-859E-1CC88E08CFB3}" presName="spaceRect" presStyleCnt="0"/>
      <dgm:spPr/>
    </dgm:pt>
    <dgm:pt modelId="{DD392DA6-7F22-4F89-8AC1-2A556518E83F}" type="pres">
      <dgm:prSet presAssocID="{8C006D4C-E46F-45DD-859E-1CC88E08CFB3}" presName="textRect" presStyleLbl="revTx" presStyleIdx="1" presStyleCnt="3">
        <dgm:presLayoutVars>
          <dgm:chMax val="1"/>
          <dgm:chPref val="1"/>
        </dgm:presLayoutVars>
      </dgm:prSet>
      <dgm:spPr/>
    </dgm:pt>
    <dgm:pt modelId="{80F9B50A-E8AC-4E8F-B6C8-E8E714A94CBD}" type="pres">
      <dgm:prSet presAssocID="{64FBAE70-0E6D-4D54-BC59-7FCF493CD100}" presName="sibTrans" presStyleCnt="0"/>
      <dgm:spPr/>
    </dgm:pt>
    <dgm:pt modelId="{CFCE049C-DC13-4301-8ED9-FA6444938319}" type="pres">
      <dgm:prSet presAssocID="{049BC370-7D9D-4436-A0F0-5E53C88A81FC}" presName="compNode" presStyleCnt="0"/>
      <dgm:spPr/>
    </dgm:pt>
    <dgm:pt modelId="{C6E9E5F2-EB8F-4E6D-AFF6-2E455E4545FC}" type="pres">
      <dgm:prSet presAssocID="{049BC370-7D9D-4436-A0F0-5E53C88A81FC}" presName="iconBgRect" presStyleLbl="bgShp" presStyleIdx="2" presStyleCnt="3"/>
      <dgm:spPr/>
    </dgm:pt>
    <dgm:pt modelId="{259E0B6A-DBFC-4B30-9ADB-0B635649A271}" type="pres">
      <dgm:prSet presAssocID="{049BC370-7D9D-4436-A0F0-5E53C88A81F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rtbeat"/>
        </a:ext>
      </dgm:extLst>
    </dgm:pt>
    <dgm:pt modelId="{620551DB-4130-4811-94D2-CD8AAAF01EB5}" type="pres">
      <dgm:prSet presAssocID="{049BC370-7D9D-4436-A0F0-5E53C88A81FC}" presName="spaceRect" presStyleCnt="0"/>
      <dgm:spPr/>
    </dgm:pt>
    <dgm:pt modelId="{6F694281-D59C-472A-9AAC-6BC60DB3CEF3}" type="pres">
      <dgm:prSet presAssocID="{049BC370-7D9D-4436-A0F0-5E53C88A81F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75E703-D319-4DD9-A776-4CBBE9EF2CB5}" srcId="{C94343B9-C6C0-4D8F-A8AD-2D3ADC3007D1}" destId="{FAA2E54D-34CA-4E65-AFB4-C97A23E60151}" srcOrd="0" destOrd="0" parTransId="{447FBB45-65AE-432C-AC9C-7E9341EF8C8B}" sibTransId="{859A57F7-1E3F-48B1-8CC0-1738C2899030}"/>
    <dgm:cxn modelId="{26B2DD32-DDBC-41F4-B266-901D13305A34}" srcId="{C94343B9-C6C0-4D8F-A8AD-2D3ADC3007D1}" destId="{049BC370-7D9D-4436-A0F0-5E53C88A81FC}" srcOrd="2" destOrd="0" parTransId="{587EC2C5-D189-4047-A4D9-00706011F572}" sibTransId="{F60D6A90-F346-4F38-B4C2-B0922882EE42}"/>
    <dgm:cxn modelId="{FC157981-22D0-4AE2-BD6D-4D4A9AC79860}" srcId="{C94343B9-C6C0-4D8F-A8AD-2D3ADC3007D1}" destId="{8C006D4C-E46F-45DD-859E-1CC88E08CFB3}" srcOrd="1" destOrd="0" parTransId="{76BC06DB-64FD-4234-92F5-BE3F9ACAA98F}" sibTransId="{64FBAE70-0E6D-4D54-BC59-7FCF493CD100}"/>
    <dgm:cxn modelId="{933A278D-2E47-41D0-8E7F-27A8C61C327B}" type="presOf" srcId="{049BC370-7D9D-4436-A0F0-5E53C88A81FC}" destId="{6F694281-D59C-472A-9AAC-6BC60DB3CEF3}" srcOrd="0" destOrd="0" presId="urn:microsoft.com/office/officeart/2018/5/layout/IconCircleLabelList"/>
    <dgm:cxn modelId="{9E6AB29D-DAF9-40DD-9C80-2B1A006E7E65}" type="presOf" srcId="{FAA2E54D-34CA-4E65-AFB4-C97A23E60151}" destId="{C8226D74-D752-4BA9-8FFC-6624D651714D}" srcOrd="0" destOrd="0" presId="urn:microsoft.com/office/officeart/2018/5/layout/IconCircleLabelList"/>
    <dgm:cxn modelId="{1199DCA9-252A-46C3-BF99-C843428F73E9}" type="presOf" srcId="{8C006D4C-E46F-45DD-859E-1CC88E08CFB3}" destId="{DD392DA6-7F22-4F89-8AC1-2A556518E83F}" srcOrd="0" destOrd="0" presId="urn:microsoft.com/office/officeart/2018/5/layout/IconCircleLabelList"/>
    <dgm:cxn modelId="{0B22E9F5-0BB0-4504-8694-8DCB2166EC8E}" type="presOf" srcId="{C94343B9-C6C0-4D8F-A8AD-2D3ADC3007D1}" destId="{8CDB8E0D-AE4F-4FF9-8FFB-C159DA9F352E}" srcOrd="0" destOrd="0" presId="urn:microsoft.com/office/officeart/2018/5/layout/IconCircleLabelList"/>
    <dgm:cxn modelId="{9A5FD020-A46C-41D9-9B01-2D4410CE6D2E}" type="presParOf" srcId="{8CDB8E0D-AE4F-4FF9-8FFB-C159DA9F352E}" destId="{F9E9C24C-A155-4D68-8ED1-0B82D64BAD6F}" srcOrd="0" destOrd="0" presId="urn:microsoft.com/office/officeart/2018/5/layout/IconCircleLabelList"/>
    <dgm:cxn modelId="{23DE8F11-47C2-40A8-A8E0-22CAA65BB336}" type="presParOf" srcId="{F9E9C24C-A155-4D68-8ED1-0B82D64BAD6F}" destId="{1224F186-BA8D-4970-AB79-550315F2EBCF}" srcOrd="0" destOrd="0" presId="urn:microsoft.com/office/officeart/2018/5/layout/IconCircleLabelList"/>
    <dgm:cxn modelId="{FBCC1E5B-FC48-4409-BB8D-570B70D69B29}" type="presParOf" srcId="{F9E9C24C-A155-4D68-8ED1-0B82D64BAD6F}" destId="{3E1997A6-C04E-48A9-8619-A0785566DB50}" srcOrd="1" destOrd="0" presId="urn:microsoft.com/office/officeart/2018/5/layout/IconCircleLabelList"/>
    <dgm:cxn modelId="{282CA322-31D3-43F7-9890-572AC5E0FA1F}" type="presParOf" srcId="{F9E9C24C-A155-4D68-8ED1-0B82D64BAD6F}" destId="{A1AFDAB1-EF39-4230-99BE-AE1F8D52BB2F}" srcOrd="2" destOrd="0" presId="urn:microsoft.com/office/officeart/2018/5/layout/IconCircleLabelList"/>
    <dgm:cxn modelId="{17A4F872-7947-45B1-9053-F8BC343A3A83}" type="presParOf" srcId="{F9E9C24C-A155-4D68-8ED1-0B82D64BAD6F}" destId="{C8226D74-D752-4BA9-8FFC-6624D651714D}" srcOrd="3" destOrd="0" presId="urn:microsoft.com/office/officeart/2018/5/layout/IconCircleLabelList"/>
    <dgm:cxn modelId="{959258E0-74DE-4FFB-9E81-4AC9618288A4}" type="presParOf" srcId="{8CDB8E0D-AE4F-4FF9-8FFB-C159DA9F352E}" destId="{AE229E7C-2E0F-4C37-AC4F-F7256B08C32B}" srcOrd="1" destOrd="0" presId="urn:microsoft.com/office/officeart/2018/5/layout/IconCircleLabelList"/>
    <dgm:cxn modelId="{C79F03E6-21DD-4C59-A111-D6117F22B014}" type="presParOf" srcId="{8CDB8E0D-AE4F-4FF9-8FFB-C159DA9F352E}" destId="{D1E61C11-BA97-48BA-8680-497CAF902FA3}" srcOrd="2" destOrd="0" presId="urn:microsoft.com/office/officeart/2018/5/layout/IconCircleLabelList"/>
    <dgm:cxn modelId="{F416BBAF-9C3C-42A2-B96D-7FFA8B3328AD}" type="presParOf" srcId="{D1E61C11-BA97-48BA-8680-497CAF902FA3}" destId="{2D000CE9-8872-4EFD-9C0B-6D17A203634D}" srcOrd="0" destOrd="0" presId="urn:microsoft.com/office/officeart/2018/5/layout/IconCircleLabelList"/>
    <dgm:cxn modelId="{71AB55C1-EB74-46B1-8CF6-2A6D11C630D3}" type="presParOf" srcId="{D1E61C11-BA97-48BA-8680-497CAF902FA3}" destId="{790D2F35-A046-4CA8-9F02-CEF1E5A41624}" srcOrd="1" destOrd="0" presId="urn:microsoft.com/office/officeart/2018/5/layout/IconCircleLabelList"/>
    <dgm:cxn modelId="{F017B1A5-0D18-4097-BB6F-970443406947}" type="presParOf" srcId="{D1E61C11-BA97-48BA-8680-497CAF902FA3}" destId="{4AD162D5-13E6-46B6-8540-912674B3CEE5}" srcOrd="2" destOrd="0" presId="urn:microsoft.com/office/officeart/2018/5/layout/IconCircleLabelList"/>
    <dgm:cxn modelId="{1C38BCDE-BFFC-41F9-9EF0-5DE81F20E854}" type="presParOf" srcId="{D1E61C11-BA97-48BA-8680-497CAF902FA3}" destId="{DD392DA6-7F22-4F89-8AC1-2A556518E83F}" srcOrd="3" destOrd="0" presId="urn:microsoft.com/office/officeart/2018/5/layout/IconCircleLabelList"/>
    <dgm:cxn modelId="{0AD12CAB-0B71-432E-9029-7EE0C875E8CE}" type="presParOf" srcId="{8CDB8E0D-AE4F-4FF9-8FFB-C159DA9F352E}" destId="{80F9B50A-E8AC-4E8F-B6C8-E8E714A94CBD}" srcOrd="3" destOrd="0" presId="urn:microsoft.com/office/officeart/2018/5/layout/IconCircleLabelList"/>
    <dgm:cxn modelId="{D699D8CF-4429-4E89-9A13-4FA3EF4AA376}" type="presParOf" srcId="{8CDB8E0D-AE4F-4FF9-8FFB-C159DA9F352E}" destId="{CFCE049C-DC13-4301-8ED9-FA6444938319}" srcOrd="4" destOrd="0" presId="urn:microsoft.com/office/officeart/2018/5/layout/IconCircleLabelList"/>
    <dgm:cxn modelId="{AF9F50B4-0992-4445-8317-76C03002739C}" type="presParOf" srcId="{CFCE049C-DC13-4301-8ED9-FA6444938319}" destId="{C6E9E5F2-EB8F-4E6D-AFF6-2E455E4545FC}" srcOrd="0" destOrd="0" presId="urn:microsoft.com/office/officeart/2018/5/layout/IconCircleLabelList"/>
    <dgm:cxn modelId="{40154E3D-F205-4E48-A675-978DFA94C66D}" type="presParOf" srcId="{CFCE049C-DC13-4301-8ED9-FA6444938319}" destId="{259E0B6A-DBFC-4B30-9ADB-0B635649A271}" srcOrd="1" destOrd="0" presId="urn:microsoft.com/office/officeart/2018/5/layout/IconCircleLabelList"/>
    <dgm:cxn modelId="{EFBFA3C0-C212-419B-9E10-1DC1951C5425}" type="presParOf" srcId="{CFCE049C-DC13-4301-8ED9-FA6444938319}" destId="{620551DB-4130-4811-94D2-CD8AAAF01EB5}" srcOrd="2" destOrd="0" presId="urn:microsoft.com/office/officeart/2018/5/layout/IconCircleLabelList"/>
    <dgm:cxn modelId="{A8396B03-69B5-4EC1-BCE0-833CC3EB2CA2}" type="presParOf" srcId="{CFCE049C-DC13-4301-8ED9-FA6444938319}" destId="{6F694281-D59C-472A-9AAC-6BC60DB3CE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FCD78D-9505-4648-BF83-BD4339530D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84E7BBA-1262-4B2F-9905-84BED4B0C0AF}">
      <dgm:prSet/>
      <dgm:spPr/>
      <dgm:t>
        <a:bodyPr/>
        <a:lstStyle/>
        <a:p>
          <a:r>
            <a:rPr lang="en-US" dirty="0"/>
            <a:t>UI Design: Landing Page, Login Page, Appointments Workflow, Health Records Workflow</a:t>
          </a:r>
        </a:p>
      </dgm:t>
    </dgm:pt>
    <dgm:pt modelId="{BE1108BC-04ED-4433-8D50-37C7C04B5BAC}" type="parTrans" cxnId="{6C201757-0D0F-4FE0-BD7B-7B8616F034AC}">
      <dgm:prSet/>
      <dgm:spPr/>
      <dgm:t>
        <a:bodyPr/>
        <a:lstStyle/>
        <a:p>
          <a:endParaRPr lang="en-US"/>
        </a:p>
      </dgm:t>
    </dgm:pt>
    <dgm:pt modelId="{EA94FD24-CB23-4C64-919D-C0A64A550ED7}" type="sibTrans" cxnId="{6C201757-0D0F-4FE0-BD7B-7B8616F034AC}">
      <dgm:prSet/>
      <dgm:spPr/>
      <dgm:t>
        <a:bodyPr/>
        <a:lstStyle/>
        <a:p>
          <a:endParaRPr lang="en-US"/>
        </a:p>
      </dgm:t>
    </dgm:pt>
    <dgm:pt modelId="{5794CA31-F962-46D8-9A2D-FAE217791756}">
      <dgm:prSet/>
      <dgm:spPr/>
      <dgm:t>
        <a:bodyPr/>
        <a:lstStyle/>
        <a:p>
          <a:r>
            <a:rPr lang="en-US" dirty="0"/>
            <a:t>JWT Authenticated Login</a:t>
          </a:r>
        </a:p>
      </dgm:t>
    </dgm:pt>
    <dgm:pt modelId="{96740594-54AF-42CA-AE68-EF3AF044647F}" type="parTrans" cxnId="{8596D2A0-26EB-4370-988B-06A7759D7F6A}">
      <dgm:prSet/>
      <dgm:spPr/>
      <dgm:t>
        <a:bodyPr/>
        <a:lstStyle/>
        <a:p>
          <a:endParaRPr lang="en-US"/>
        </a:p>
      </dgm:t>
    </dgm:pt>
    <dgm:pt modelId="{B9F8DFBD-E74C-4DE4-A724-409B82B71063}" type="sibTrans" cxnId="{8596D2A0-26EB-4370-988B-06A7759D7F6A}">
      <dgm:prSet/>
      <dgm:spPr/>
      <dgm:t>
        <a:bodyPr/>
        <a:lstStyle/>
        <a:p>
          <a:endParaRPr lang="en-US"/>
        </a:p>
      </dgm:t>
    </dgm:pt>
    <dgm:pt modelId="{851643EA-EBEA-4B6C-8BF3-332179AACDEE}">
      <dgm:prSet/>
      <dgm:spPr/>
      <dgm:t>
        <a:bodyPr/>
        <a:lstStyle/>
        <a:p>
          <a:r>
            <a:rPr lang="en-US" dirty="0"/>
            <a:t>Ability to view, update health records</a:t>
          </a:r>
        </a:p>
      </dgm:t>
    </dgm:pt>
    <dgm:pt modelId="{FE5E7034-6A98-4B32-86AA-DABB964E90E0}" type="parTrans" cxnId="{7B8E4DBA-5B67-4BD1-8537-6345EA995284}">
      <dgm:prSet/>
      <dgm:spPr/>
      <dgm:t>
        <a:bodyPr/>
        <a:lstStyle/>
        <a:p>
          <a:endParaRPr lang="en-US"/>
        </a:p>
      </dgm:t>
    </dgm:pt>
    <dgm:pt modelId="{0B36FCD4-1A83-4E07-977E-CA9F5F7114A8}" type="sibTrans" cxnId="{7B8E4DBA-5B67-4BD1-8537-6345EA995284}">
      <dgm:prSet/>
      <dgm:spPr/>
      <dgm:t>
        <a:bodyPr/>
        <a:lstStyle/>
        <a:p>
          <a:endParaRPr lang="en-US"/>
        </a:p>
      </dgm:t>
    </dgm:pt>
    <dgm:pt modelId="{90469AF4-A718-4BB9-B8C6-DA114402F131}">
      <dgm:prSet/>
      <dgm:spPr/>
      <dgm:t>
        <a:bodyPr/>
        <a:lstStyle/>
        <a:p>
          <a:r>
            <a:rPr lang="en-US" dirty="0"/>
            <a:t>Appointment Scheduling</a:t>
          </a:r>
        </a:p>
      </dgm:t>
    </dgm:pt>
    <dgm:pt modelId="{F7CD0A10-494C-4848-9BED-3F4C00F40282}" type="parTrans" cxnId="{99698431-17A2-44F4-A047-345A0BBBDD56}">
      <dgm:prSet/>
      <dgm:spPr/>
      <dgm:t>
        <a:bodyPr/>
        <a:lstStyle/>
        <a:p>
          <a:endParaRPr lang="en-US"/>
        </a:p>
      </dgm:t>
    </dgm:pt>
    <dgm:pt modelId="{D209B840-3F1C-4E7E-9763-64AB2C8CFA79}" type="sibTrans" cxnId="{99698431-17A2-44F4-A047-345A0BBBDD56}">
      <dgm:prSet/>
      <dgm:spPr/>
      <dgm:t>
        <a:bodyPr/>
        <a:lstStyle/>
        <a:p>
          <a:endParaRPr lang="en-US"/>
        </a:p>
      </dgm:t>
    </dgm:pt>
    <dgm:pt modelId="{405BA384-4B1C-48B2-88B8-DCBCF70C9450}">
      <dgm:prSet/>
      <dgm:spPr/>
      <dgm:t>
        <a:bodyPr/>
        <a:lstStyle/>
        <a:p>
          <a:r>
            <a:rPr lang="en-US" dirty="0"/>
            <a:t>JWT Token expiration for security</a:t>
          </a:r>
        </a:p>
      </dgm:t>
    </dgm:pt>
    <dgm:pt modelId="{B55513ED-4C7B-4138-A44B-A917D951C810}" type="parTrans" cxnId="{C3BA045F-28BB-4C6F-A9B3-2D6E0FD61C68}">
      <dgm:prSet/>
      <dgm:spPr/>
      <dgm:t>
        <a:bodyPr/>
        <a:lstStyle/>
        <a:p>
          <a:endParaRPr lang="en-US"/>
        </a:p>
      </dgm:t>
    </dgm:pt>
    <dgm:pt modelId="{062F8A30-0205-4179-804B-EBAB1326FD32}" type="sibTrans" cxnId="{C3BA045F-28BB-4C6F-A9B3-2D6E0FD61C68}">
      <dgm:prSet/>
      <dgm:spPr/>
      <dgm:t>
        <a:bodyPr/>
        <a:lstStyle/>
        <a:p>
          <a:endParaRPr lang="en-US"/>
        </a:p>
      </dgm:t>
    </dgm:pt>
    <dgm:pt modelId="{6A5EE9DC-3B47-4412-B31F-32A743C4B3B7}" type="pres">
      <dgm:prSet presAssocID="{A9FCD78D-9505-4648-BF83-BD4339530DED}" presName="root" presStyleCnt="0">
        <dgm:presLayoutVars>
          <dgm:dir/>
          <dgm:resizeHandles val="exact"/>
        </dgm:presLayoutVars>
      </dgm:prSet>
      <dgm:spPr/>
    </dgm:pt>
    <dgm:pt modelId="{FC3265B8-25A1-4837-A364-23ED35B4035E}" type="pres">
      <dgm:prSet presAssocID="{284E7BBA-1262-4B2F-9905-84BED4B0C0AF}" presName="compNode" presStyleCnt="0"/>
      <dgm:spPr/>
    </dgm:pt>
    <dgm:pt modelId="{748A8E35-B2C2-439A-8E0E-BF9C53A66C74}" type="pres">
      <dgm:prSet presAssocID="{284E7BBA-1262-4B2F-9905-84BED4B0C0AF}" presName="bgRect" presStyleLbl="bgShp" presStyleIdx="0" presStyleCnt="5"/>
      <dgm:spPr/>
    </dgm:pt>
    <dgm:pt modelId="{6F7DA054-2DA0-48E0-AA2F-0005FDD27C2A}" type="pres">
      <dgm:prSet presAssocID="{284E7BBA-1262-4B2F-9905-84BED4B0C0AF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ternet with solid fill"/>
        </a:ext>
      </dgm:extLst>
    </dgm:pt>
    <dgm:pt modelId="{68810DC2-C35F-4AEC-B4DF-31237F41E08A}" type="pres">
      <dgm:prSet presAssocID="{284E7BBA-1262-4B2F-9905-84BED4B0C0AF}" presName="spaceRect" presStyleCnt="0"/>
      <dgm:spPr/>
    </dgm:pt>
    <dgm:pt modelId="{3F39734D-8B1C-4786-9817-494C67646CBB}" type="pres">
      <dgm:prSet presAssocID="{284E7BBA-1262-4B2F-9905-84BED4B0C0AF}" presName="parTx" presStyleLbl="revTx" presStyleIdx="0" presStyleCnt="5">
        <dgm:presLayoutVars>
          <dgm:chMax val="0"/>
          <dgm:chPref val="0"/>
        </dgm:presLayoutVars>
      </dgm:prSet>
      <dgm:spPr/>
    </dgm:pt>
    <dgm:pt modelId="{7F7B3A2E-0B5B-4393-A758-01DF5447F2A4}" type="pres">
      <dgm:prSet presAssocID="{EA94FD24-CB23-4C64-919D-C0A64A550ED7}" presName="sibTrans" presStyleCnt="0"/>
      <dgm:spPr/>
    </dgm:pt>
    <dgm:pt modelId="{5820BD90-CA25-4D62-AE32-39D1005EEC40}" type="pres">
      <dgm:prSet presAssocID="{5794CA31-F962-46D8-9A2D-FAE217791756}" presName="compNode" presStyleCnt="0"/>
      <dgm:spPr/>
    </dgm:pt>
    <dgm:pt modelId="{82CA227D-73DB-43CB-BA77-D468DC886848}" type="pres">
      <dgm:prSet presAssocID="{5794CA31-F962-46D8-9A2D-FAE217791756}" presName="bgRect" presStyleLbl="bgShp" presStyleIdx="1" presStyleCnt="5"/>
      <dgm:spPr/>
    </dgm:pt>
    <dgm:pt modelId="{C9210972-21BC-458A-90E4-7256A5380867}" type="pres">
      <dgm:prSet presAssocID="{5794CA31-F962-46D8-9A2D-FAE21779175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 with solid fill"/>
        </a:ext>
      </dgm:extLst>
    </dgm:pt>
    <dgm:pt modelId="{ED65FF2A-D89C-40B3-8F5F-D7443487FD8B}" type="pres">
      <dgm:prSet presAssocID="{5794CA31-F962-46D8-9A2D-FAE217791756}" presName="spaceRect" presStyleCnt="0"/>
      <dgm:spPr/>
    </dgm:pt>
    <dgm:pt modelId="{4AB224C4-28D5-45D4-BF02-DDF8B72548A6}" type="pres">
      <dgm:prSet presAssocID="{5794CA31-F962-46D8-9A2D-FAE217791756}" presName="parTx" presStyleLbl="revTx" presStyleIdx="1" presStyleCnt="5">
        <dgm:presLayoutVars>
          <dgm:chMax val="0"/>
          <dgm:chPref val="0"/>
        </dgm:presLayoutVars>
      </dgm:prSet>
      <dgm:spPr/>
    </dgm:pt>
    <dgm:pt modelId="{63BB4C56-F0FD-4E20-87FB-5A0B1A7CC528}" type="pres">
      <dgm:prSet presAssocID="{B9F8DFBD-E74C-4DE4-A724-409B82B71063}" presName="sibTrans" presStyleCnt="0"/>
      <dgm:spPr/>
    </dgm:pt>
    <dgm:pt modelId="{C1EEA9A9-ED9F-4581-9159-3DBAD11ED66C}" type="pres">
      <dgm:prSet presAssocID="{851643EA-EBEA-4B6C-8BF3-332179AACDEE}" presName="compNode" presStyleCnt="0"/>
      <dgm:spPr/>
    </dgm:pt>
    <dgm:pt modelId="{8A925F6D-B5F2-4BAC-92BA-C003428CD7CE}" type="pres">
      <dgm:prSet presAssocID="{851643EA-EBEA-4B6C-8BF3-332179AACDEE}" presName="bgRect" presStyleLbl="bgShp" presStyleIdx="2" presStyleCnt="5"/>
      <dgm:spPr/>
    </dgm:pt>
    <dgm:pt modelId="{E1FB5B7A-4DD9-4B89-B048-2866D18618C9}" type="pres">
      <dgm:prSet presAssocID="{851643EA-EBEA-4B6C-8BF3-332179AACDE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 with solid fill"/>
        </a:ext>
      </dgm:extLst>
    </dgm:pt>
    <dgm:pt modelId="{81A35EE8-149A-4A55-BF3E-623D4D9AB0F3}" type="pres">
      <dgm:prSet presAssocID="{851643EA-EBEA-4B6C-8BF3-332179AACDEE}" presName="spaceRect" presStyleCnt="0"/>
      <dgm:spPr/>
    </dgm:pt>
    <dgm:pt modelId="{E80A949A-703F-4431-AA06-34C879AAFA56}" type="pres">
      <dgm:prSet presAssocID="{851643EA-EBEA-4B6C-8BF3-332179AACDEE}" presName="parTx" presStyleLbl="revTx" presStyleIdx="2" presStyleCnt="5">
        <dgm:presLayoutVars>
          <dgm:chMax val="0"/>
          <dgm:chPref val="0"/>
        </dgm:presLayoutVars>
      </dgm:prSet>
      <dgm:spPr/>
    </dgm:pt>
    <dgm:pt modelId="{4D3AB29A-DC32-4019-AA3B-EB5827326550}" type="pres">
      <dgm:prSet presAssocID="{0B36FCD4-1A83-4E07-977E-CA9F5F7114A8}" presName="sibTrans" presStyleCnt="0"/>
      <dgm:spPr/>
    </dgm:pt>
    <dgm:pt modelId="{57060C8A-C99E-49E2-BDC6-A0837459ED04}" type="pres">
      <dgm:prSet presAssocID="{90469AF4-A718-4BB9-B8C6-DA114402F131}" presName="compNode" presStyleCnt="0"/>
      <dgm:spPr/>
    </dgm:pt>
    <dgm:pt modelId="{38ECB8B5-EB63-4D7E-863D-54409C1B3126}" type="pres">
      <dgm:prSet presAssocID="{90469AF4-A718-4BB9-B8C6-DA114402F131}" presName="bgRect" presStyleLbl="bgShp" presStyleIdx="3" presStyleCnt="5"/>
      <dgm:spPr/>
    </dgm:pt>
    <dgm:pt modelId="{6BAE1469-F4BB-426C-AA57-0B8E277218C0}" type="pres">
      <dgm:prSet presAssocID="{90469AF4-A718-4BB9-B8C6-DA114402F13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 with solid fill"/>
        </a:ext>
      </dgm:extLst>
    </dgm:pt>
    <dgm:pt modelId="{9B7D3B4B-EA04-4091-A75A-2D032FC6C36D}" type="pres">
      <dgm:prSet presAssocID="{90469AF4-A718-4BB9-B8C6-DA114402F131}" presName="spaceRect" presStyleCnt="0"/>
      <dgm:spPr/>
    </dgm:pt>
    <dgm:pt modelId="{33EB9F66-1E84-496F-B201-F7E5889F0E04}" type="pres">
      <dgm:prSet presAssocID="{90469AF4-A718-4BB9-B8C6-DA114402F131}" presName="parTx" presStyleLbl="revTx" presStyleIdx="3" presStyleCnt="5">
        <dgm:presLayoutVars>
          <dgm:chMax val="0"/>
          <dgm:chPref val="0"/>
        </dgm:presLayoutVars>
      </dgm:prSet>
      <dgm:spPr/>
    </dgm:pt>
    <dgm:pt modelId="{A2C68F7F-3680-472E-ACD7-B388A8359C49}" type="pres">
      <dgm:prSet presAssocID="{D209B840-3F1C-4E7E-9763-64AB2C8CFA79}" presName="sibTrans" presStyleCnt="0"/>
      <dgm:spPr/>
    </dgm:pt>
    <dgm:pt modelId="{57AE69BD-C25F-4FEB-8F01-49957B09F7FF}" type="pres">
      <dgm:prSet presAssocID="{405BA384-4B1C-48B2-88B8-DCBCF70C9450}" presName="compNode" presStyleCnt="0"/>
      <dgm:spPr/>
    </dgm:pt>
    <dgm:pt modelId="{30895F0D-A191-440B-A76D-7909271CF07C}" type="pres">
      <dgm:prSet presAssocID="{405BA384-4B1C-48B2-88B8-DCBCF70C9450}" presName="bgRect" presStyleLbl="bgShp" presStyleIdx="4" presStyleCnt="5"/>
      <dgm:spPr/>
    </dgm:pt>
    <dgm:pt modelId="{01C930A8-0365-44E9-919B-0DADC2B23555}" type="pres">
      <dgm:prSet presAssocID="{405BA384-4B1C-48B2-88B8-DCBCF70C945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ngerprint with solid fill"/>
        </a:ext>
      </dgm:extLst>
    </dgm:pt>
    <dgm:pt modelId="{1A004BE2-B883-4E0B-AA3F-3DEBB5602DB3}" type="pres">
      <dgm:prSet presAssocID="{405BA384-4B1C-48B2-88B8-DCBCF70C9450}" presName="spaceRect" presStyleCnt="0"/>
      <dgm:spPr/>
    </dgm:pt>
    <dgm:pt modelId="{20A10D13-1B92-4B6E-97B4-350B071FECF9}" type="pres">
      <dgm:prSet presAssocID="{405BA384-4B1C-48B2-88B8-DCBCF70C9450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83AA520-5B96-465B-8379-BE6E3B936C55}" type="presOf" srcId="{5794CA31-F962-46D8-9A2D-FAE217791756}" destId="{4AB224C4-28D5-45D4-BF02-DDF8B72548A6}" srcOrd="0" destOrd="0" presId="urn:microsoft.com/office/officeart/2018/2/layout/IconVerticalSolidList"/>
    <dgm:cxn modelId="{091E3521-AAFC-407A-8426-C6A8ADFC9E44}" type="presOf" srcId="{284E7BBA-1262-4B2F-9905-84BED4B0C0AF}" destId="{3F39734D-8B1C-4786-9817-494C67646CBB}" srcOrd="0" destOrd="0" presId="urn:microsoft.com/office/officeart/2018/2/layout/IconVerticalSolidList"/>
    <dgm:cxn modelId="{99698431-17A2-44F4-A047-345A0BBBDD56}" srcId="{A9FCD78D-9505-4648-BF83-BD4339530DED}" destId="{90469AF4-A718-4BB9-B8C6-DA114402F131}" srcOrd="3" destOrd="0" parTransId="{F7CD0A10-494C-4848-9BED-3F4C00F40282}" sibTransId="{D209B840-3F1C-4E7E-9763-64AB2C8CFA79}"/>
    <dgm:cxn modelId="{D2D62B3A-8E03-4992-A9B2-B8D1113395AC}" type="presOf" srcId="{405BA384-4B1C-48B2-88B8-DCBCF70C9450}" destId="{20A10D13-1B92-4B6E-97B4-350B071FECF9}" srcOrd="0" destOrd="0" presId="urn:microsoft.com/office/officeart/2018/2/layout/IconVerticalSolidList"/>
    <dgm:cxn modelId="{C3BA045F-28BB-4C6F-A9B3-2D6E0FD61C68}" srcId="{A9FCD78D-9505-4648-BF83-BD4339530DED}" destId="{405BA384-4B1C-48B2-88B8-DCBCF70C9450}" srcOrd="4" destOrd="0" parTransId="{B55513ED-4C7B-4138-A44B-A917D951C810}" sibTransId="{062F8A30-0205-4179-804B-EBAB1326FD32}"/>
    <dgm:cxn modelId="{15951D41-FC9D-47C0-919C-F4BAFF1DC61B}" type="presOf" srcId="{851643EA-EBEA-4B6C-8BF3-332179AACDEE}" destId="{E80A949A-703F-4431-AA06-34C879AAFA56}" srcOrd="0" destOrd="0" presId="urn:microsoft.com/office/officeart/2018/2/layout/IconVerticalSolidList"/>
    <dgm:cxn modelId="{F0885D6D-4A3D-4A7A-A126-71EF54E74F1F}" type="presOf" srcId="{90469AF4-A718-4BB9-B8C6-DA114402F131}" destId="{33EB9F66-1E84-496F-B201-F7E5889F0E04}" srcOrd="0" destOrd="0" presId="urn:microsoft.com/office/officeart/2018/2/layout/IconVerticalSolidList"/>
    <dgm:cxn modelId="{6C201757-0D0F-4FE0-BD7B-7B8616F034AC}" srcId="{A9FCD78D-9505-4648-BF83-BD4339530DED}" destId="{284E7BBA-1262-4B2F-9905-84BED4B0C0AF}" srcOrd="0" destOrd="0" parTransId="{BE1108BC-04ED-4433-8D50-37C7C04B5BAC}" sibTransId="{EA94FD24-CB23-4C64-919D-C0A64A550ED7}"/>
    <dgm:cxn modelId="{5373047C-FA6C-44C8-A655-157D68AFC4D4}" type="presOf" srcId="{A9FCD78D-9505-4648-BF83-BD4339530DED}" destId="{6A5EE9DC-3B47-4412-B31F-32A743C4B3B7}" srcOrd="0" destOrd="0" presId="urn:microsoft.com/office/officeart/2018/2/layout/IconVerticalSolidList"/>
    <dgm:cxn modelId="{8596D2A0-26EB-4370-988B-06A7759D7F6A}" srcId="{A9FCD78D-9505-4648-BF83-BD4339530DED}" destId="{5794CA31-F962-46D8-9A2D-FAE217791756}" srcOrd="1" destOrd="0" parTransId="{96740594-54AF-42CA-AE68-EF3AF044647F}" sibTransId="{B9F8DFBD-E74C-4DE4-A724-409B82B71063}"/>
    <dgm:cxn modelId="{7B8E4DBA-5B67-4BD1-8537-6345EA995284}" srcId="{A9FCD78D-9505-4648-BF83-BD4339530DED}" destId="{851643EA-EBEA-4B6C-8BF3-332179AACDEE}" srcOrd="2" destOrd="0" parTransId="{FE5E7034-6A98-4B32-86AA-DABB964E90E0}" sibTransId="{0B36FCD4-1A83-4E07-977E-CA9F5F7114A8}"/>
    <dgm:cxn modelId="{831B71F5-192F-40BF-9082-B7329599B4A8}" type="presParOf" srcId="{6A5EE9DC-3B47-4412-B31F-32A743C4B3B7}" destId="{FC3265B8-25A1-4837-A364-23ED35B4035E}" srcOrd="0" destOrd="0" presId="urn:microsoft.com/office/officeart/2018/2/layout/IconVerticalSolidList"/>
    <dgm:cxn modelId="{D33344EF-E695-496D-BE99-90FA40AF2FF2}" type="presParOf" srcId="{FC3265B8-25A1-4837-A364-23ED35B4035E}" destId="{748A8E35-B2C2-439A-8E0E-BF9C53A66C74}" srcOrd="0" destOrd="0" presId="urn:microsoft.com/office/officeart/2018/2/layout/IconVerticalSolidList"/>
    <dgm:cxn modelId="{50200834-354F-48FF-A67D-BBAD34D6B406}" type="presParOf" srcId="{FC3265B8-25A1-4837-A364-23ED35B4035E}" destId="{6F7DA054-2DA0-48E0-AA2F-0005FDD27C2A}" srcOrd="1" destOrd="0" presId="urn:microsoft.com/office/officeart/2018/2/layout/IconVerticalSolidList"/>
    <dgm:cxn modelId="{1918A539-D959-4D97-AF70-04675EA6E931}" type="presParOf" srcId="{FC3265B8-25A1-4837-A364-23ED35B4035E}" destId="{68810DC2-C35F-4AEC-B4DF-31237F41E08A}" srcOrd="2" destOrd="0" presId="urn:microsoft.com/office/officeart/2018/2/layout/IconVerticalSolidList"/>
    <dgm:cxn modelId="{2ED556A5-219D-42F5-87B7-A61178185D5E}" type="presParOf" srcId="{FC3265B8-25A1-4837-A364-23ED35B4035E}" destId="{3F39734D-8B1C-4786-9817-494C67646CBB}" srcOrd="3" destOrd="0" presId="urn:microsoft.com/office/officeart/2018/2/layout/IconVerticalSolidList"/>
    <dgm:cxn modelId="{0F8FC80D-C469-475E-8CB2-7D6A72F89C62}" type="presParOf" srcId="{6A5EE9DC-3B47-4412-B31F-32A743C4B3B7}" destId="{7F7B3A2E-0B5B-4393-A758-01DF5447F2A4}" srcOrd="1" destOrd="0" presId="urn:microsoft.com/office/officeart/2018/2/layout/IconVerticalSolidList"/>
    <dgm:cxn modelId="{958C6C35-CB0F-40CA-B272-4DB0AB2B6497}" type="presParOf" srcId="{6A5EE9DC-3B47-4412-B31F-32A743C4B3B7}" destId="{5820BD90-CA25-4D62-AE32-39D1005EEC40}" srcOrd="2" destOrd="0" presId="urn:microsoft.com/office/officeart/2018/2/layout/IconVerticalSolidList"/>
    <dgm:cxn modelId="{F69E4FC2-7624-47CD-A9CE-3FD0B2821016}" type="presParOf" srcId="{5820BD90-CA25-4D62-AE32-39D1005EEC40}" destId="{82CA227D-73DB-43CB-BA77-D468DC886848}" srcOrd="0" destOrd="0" presId="urn:microsoft.com/office/officeart/2018/2/layout/IconVerticalSolidList"/>
    <dgm:cxn modelId="{3E1C9681-5045-4D9F-80BB-1EF4A1EB07C5}" type="presParOf" srcId="{5820BD90-CA25-4D62-AE32-39D1005EEC40}" destId="{C9210972-21BC-458A-90E4-7256A5380867}" srcOrd="1" destOrd="0" presId="urn:microsoft.com/office/officeart/2018/2/layout/IconVerticalSolidList"/>
    <dgm:cxn modelId="{A5F168C5-F89A-4B81-88E9-233761C61ACB}" type="presParOf" srcId="{5820BD90-CA25-4D62-AE32-39D1005EEC40}" destId="{ED65FF2A-D89C-40B3-8F5F-D7443487FD8B}" srcOrd="2" destOrd="0" presId="urn:microsoft.com/office/officeart/2018/2/layout/IconVerticalSolidList"/>
    <dgm:cxn modelId="{7FA7E90C-43FA-45C3-9233-A6852E751765}" type="presParOf" srcId="{5820BD90-CA25-4D62-AE32-39D1005EEC40}" destId="{4AB224C4-28D5-45D4-BF02-DDF8B72548A6}" srcOrd="3" destOrd="0" presId="urn:microsoft.com/office/officeart/2018/2/layout/IconVerticalSolidList"/>
    <dgm:cxn modelId="{D0D683F0-7246-4A4A-9FAC-2C325F324921}" type="presParOf" srcId="{6A5EE9DC-3B47-4412-B31F-32A743C4B3B7}" destId="{63BB4C56-F0FD-4E20-87FB-5A0B1A7CC528}" srcOrd="3" destOrd="0" presId="urn:microsoft.com/office/officeart/2018/2/layout/IconVerticalSolidList"/>
    <dgm:cxn modelId="{21655C30-78C9-4706-A3B2-AE8545CB64CE}" type="presParOf" srcId="{6A5EE9DC-3B47-4412-B31F-32A743C4B3B7}" destId="{C1EEA9A9-ED9F-4581-9159-3DBAD11ED66C}" srcOrd="4" destOrd="0" presId="urn:microsoft.com/office/officeart/2018/2/layout/IconVerticalSolidList"/>
    <dgm:cxn modelId="{2497ED6A-B07E-4C29-9FB1-C1E819C89BED}" type="presParOf" srcId="{C1EEA9A9-ED9F-4581-9159-3DBAD11ED66C}" destId="{8A925F6D-B5F2-4BAC-92BA-C003428CD7CE}" srcOrd="0" destOrd="0" presId="urn:microsoft.com/office/officeart/2018/2/layout/IconVerticalSolidList"/>
    <dgm:cxn modelId="{29942903-A8B2-4B8E-BF43-303C77EBC192}" type="presParOf" srcId="{C1EEA9A9-ED9F-4581-9159-3DBAD11ED66C}" destId="{E1FB5B7A-4DD9-4B89-B048-2866D18618C9}" srcOrd="1" destOrd="0" presId="urn:microsoft.com/office/officeart/2018/2/layout/IconVerticalSolidList"/>
    <dgm:cxn modelId="{21E3B81C-A6D3-4A95-92C0-108C6019A52E}" type="presParOf" srcId="{C1EEA9A9-ED9F-4581-9159-3DBAD11ED66C}" destId="{81A35EE8-149A-4A55-BF3E-623D4D9AB0F3}" srcOrd="2" destOrd="0" presId="urn:microsoft.com/office/officeart/2018/2/layout/IconVerticalSolidList"/>
    <dgm:cxn modelId="{BB9C8FBA-B17C-4A14-8081-D53168022219}" type="presParOf" srcId="{C1EEA9A9-ED9F-4581-9159-3DBAD11ED66C}" destId="{E80A949A-703F-4431-AA06-34C879AAFA56}" srcOrd="3" destOrd="0" presId="urn:microsoft.com/office/officeart/2018/2/layout/IconVerticalSolidList"/>
    <dgm:cxn modelId="{0DAB16E3-0637-436C-BDEA-E8B5909796AA}" type="presParOf" srcId="{6A5EE9DC-3B47-4412-B31F-32A743C4B3B7}" destId="{4D3AB29A-DC32-4019-AA3B-EB5827326550}" srcOrd="5" destOrd="0" presId="urn:microsoft.com/office/officeart/2018/2/layout/IconVerticalSolidList"/>
    <dgm:cxn modelId="{DDE545EF-4EB4-455A-A68E-E495A341B20D}" type="presParOf" srcId="{6A5EE9DC-3B47-4412-B31F-32A743C4B3B7}" destId="{57060C8A-C99E-49E2-BDC6-A0837459ED04}" srcOrd="6" destOrd="0" presId="urn:microsoft.com/office/officeart/2018/2/layout/IconVerticalSolidList"/>
    <dgm:cxn modelId="{41EE394D-A8AC-4CDB-92D1-13DA5FD9FFCC}" type="presParOf" srcId="{57060C8A-C99E-49E2-BDC6-A0837459ED04}" destId="{38ECB8B5-EB63-4D7E-863D-54409C1B3126}" srcOrd="0" destOrd="0" presId="urn:microsoft.com/office/officeart/2018/2/layout/IconVerticalSolidList"/>
    <dgm:cxn modelId="{768F367D-76D1-46C6-8BB1-68F04CCEC86F}" type="presParOf" srcId="{57060C8A-C99E-49E2-BDC6-A0837459ED04}" destId="{6BAE1469-F4BB-426C-AA57-0B8E277218C0}" srcOrd="1" destOrd="0" presId="urn:microsoft.com/office/officeart/2018/2/layout/IconVerticalSolidList"/>
    <dgm:cxn modelId="{B3A64934-D277-44D1-8A00-1DD938A022CD}" type="presParOf" srcId="{57060C8A-C99E-49E2-BDC6-A0837459ED04}" destId="{9B7D3B4B-EA04-4091-A75A-2D032FC6C36D}" srcOrd="2" destOrd="0" presId="urn:microsoft.com/office/officeart/2018/2/layout/IconVerticalSolidList"/>
    <dgm:cxn modelId="{538E2238-C5E5-4F77-93F3-538AB7FF31A8}" type="presParOf" srcId="{57060C8A-C99E-49E2-BDC6-A0837459ED04}" destId="{33EB9F66-1E84-496F-B201-F7E5889F0E04}" srcOrd="3" destOrd="0" presId="urn:microsoft.com/office/officeart/2018/2/layout/IconVerticalSolidList"/>
    <dgm:cxn modelId="{5247B9EC-D202-4EB2-BEA9-3390E06D38CA}" type="presParOf" srcId="{6A5EE9DC-3B47-4412-B31F-32A743C4B3B7}" destId="{A2C68F7F-3680-472E-ACD7-B388A8359C49}" srcOrd="7" destOrd="0" presId="urn:microsoft.com/office/officeart/2018/2/layout/IconVerticalSolidList"/>
    <dgm:cxn modelId="{CD71D146-B40E-4C8E-ABA6-5AE8A7E68BD3}" type="presParOf" srcId="{6A5EE9DC-3B47-4412-B31F-32A743C4B3B7}" destId="{57AE69BD-C25F-4FEB-8F01-49957B09F7FF}" srcOrd="8" destOrd="0" presId="urn:microsoft.com/office/officeart/2018/2/layout/IconVerticalSolidList"/>
    <dgm:cxn modelId="{4DC0646D-D254-45FC-A18C-267E637CF1AF}" type="presParOf" srcId="{57AE69BD-C25F-4FEB-8F01-49957B09F7FF}" destId="{30895F0D-A191-440B-A76D-7909271CF07C}" srcOrd="0" destOrd="0" presId="urn:microsoft.com/office/officeart/2018/2/layout/IconVerticalSolidList"/>
    <dgm:cxn modelId="{D5EACF1E-3368-4FEC-A19D-F5827BBA4B18}" type="presParOf" srcId="{57AE69BD-C25F-4FEB-8F01-49957B09F7FF}" destId="{01C930A8-0365-44E9-919B-0DADC2B23555}" srcOrd="1" destOrd="0" presId="urn:microsoft.com/office/officeart/2018/2/layout/IconVerticalSolidList"/>
    <dgm:cxn modelId="{EAAEC152-6736-435B-B02F-D300F05E9713}" type="presParOf" srcId="{57AE69BD-C25F-4FEB-8F01-49957B09F7FF}" destId="{1A004BE2-B883-4E0B-AA3F-3DEBB5602DB3}" srcOrd="2" destOrd="0" presId="urn:microsoft.com/office/officeart/2018/2/layout/IconVerticalSolidList"/>
    <dgm:cxn modelId="{BCA6C5F8-8AF2-4DA8-B0D0-77568A7E486C}" type="presParOf" srcId="{57AE69BD-C25F-4FEB-8F01-49957B09F7FF}" destId="{20A10D13-1B92-4B6E-97B4-350B071FEC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9FCD78D-9505-4648-BF83-BD4339530D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0469AF4-A718-4BB9-B8C6-DA114402F1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Analysis using AI and past records</a:t>
          </a:r>
        </a:p>
      </dgm:t>
    </dgm:pt>
    <dgm:pt modelId="{F7CD0A10-494C-4848-9BED-3F4C00F40282}" type="parTrans" cxnId="{99698431-17A2-44F4-A047-345A0BBBDD56}">
      <dgm:prSet/>
      <dgm:spPr/>
      <dgm:t>
        <a:bodyPr/>
        <a:lstStyle/>
        <a:p>
          <a:endParaRPr lang="en-US"/>
        </a:p>
      </dgm:t>
    </dgm:pt>
    <dgm:pt modelId="{D209B840-3F1C-4E7E-9763-64AB2C8CFA79}" type="sibTrans" cxnId="{99698431-17A2-44F4-A047-345A0BBBDD56}">
      <dgm:prSet/>
      <dgm:spPr/>
      <dgm:t>
        <a:bodyPr/>
        <a:lstStyle/>
        <a:p>
          <a:endParaRPr lang="en-US"/>
        </a:p>
      </dgm:t>
    </dgm:pt>
    <dgm:pt modelId="{405BA384-4B1C-48B2-88B8-DCBCF70C945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Optimization for many users</a:t>
          </a:r>
        </a:p>
      </dgm:t>
    </dgm:pt>
    <dgm:pt modelId="{B55513ED-4C7B-4138-A44B-A917D951C810}" type="parTrans" cxnId="{C3BA045F-28BB-4C6F-A9B3-2D6E0FD61C68}">
      <dgm:prSet/>
      <dgm:spPr/>
      <dgm:t>
        <a:bodyPr/>
        <a:lstStyle/>
        <a:p>
          <a:endParaRPr lang="en-US"/>
        </a:p>
      </dgm:t>
    </dgm:pt>
    <dgm:pt modelId="{062F8A30-0205-4179-804B-EBAB1326FD32}" type="sibTrans" cxnId="{C3BA045F-28BB-4C6F-A9B3-2D6E0FD61C68}">
      <dgm:prSet/>
      <dgm:spPr/>
      <dgm:t>
        <a:bodyPr/>
        <a:lstStyle/>
        <a:p>
          <a:endParaRPr lang="en-US"/>
        </a:p>
      </dgm:t>
    </dgm:pt>
    <dgm:pt modelId="{6A5EE9DC-3B47-4412-B31F-32A743C4B3B7}" type="pres">
      <dgm:prSet presAssocID="{A9FCD78D-9505-4648-BF83-BD4339530DED}" presName="root" presStyleCnt="0">
        <dgm:presLayoutVars>
          <dgm:dir/>
          <dgm:resizeHandles val="exact"/>
        </dgm:presLayoutVars>
      </dgm:prSet>
      <dgm:spPr/>
    </dgm:pt>
    <dgm:pt modelId="{57060C8A-C99E-49E2-BDC6-A0837459ED04}" type="pres">
      <dgm:prSet presAssocID="{90469AF4-A718-4BB9-B8C6-DA114402F131}" presName="compNode" presStyleCnt="0"/>
      <dgm:spPr/>
    </dgm:pt>
    <dgm:pt modelId="{38ECB8B5-EB63-4D7E-863D-54409C1B3126}" type="pres">
      <dgm:prSet presAssocID="{90469AF4-A718-4BB9-B8C6-DA114402F131}" presName="bgRect" presStyleLbl="bgShp" presStyleIdx="0" presStyleCnt="2"/>
      <dgm:spPr/>
    </dgm:pt>
    <dgm:pt modelId="{6BAE1469-F4BB-426C-AA57-0B8E277218C0}" type="pres">
      <dgm:prSet presAssocID="{90469AF4-A718-4BB9-B8C6-DA114402F13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with solid fill"/>
        </a:ext>
      </dgm:extLst>
    </dgm:pt>
    <dgm:pt modelId="{9B7D3B4B-EA04-4091-A75A-2D032FC6C36D}" type="pres">
      <dgm:prSet presAssocID="{90469AF4-A718-4BB9-B8C6-DA114402F131}" presName="spaceRect" presStyleCnt="0"/>
      <dgm:spPr/>
    </dgm:pt>
    <dgm:pt modelId="{33EB9F66-1E84-496F-B201-F7E5889F0E04}" type="pres">
      <dgm:prSet presAssocID="{90469AF4-A718-4BB9-B8C6-DA114402F131}" presName="parTx" presStyleLbl="revTx" presStyleIdx="0" presStyleCnt="2">
        <dgm:presLayoutVars>
          <dgm:chMax val="0"/>
          <dgm:chPref val="0"/>
        </dgm:presLayoutVars>
      </dgm:prSet>
      <dgm:spPr/>
    </dgm:pt>
    <dgm:pt modelId="{A2C68F7F-3680-472E-ACD7-B388A8359C49}" type="pres">
      <dgm:prSet presAssocID="{D209B840-3F1C-4E7E-9763-64AB2C8CFA79}" presName="sibTrans" presStyleCnt="0"/>
      <dgm:spPr/>
    </dgm:pt>
    <dgm:pt modelId="{57AE69BD-C25F-4FEB-8F01-49957B09F7FF}" type="pres">
      <dgm:prSet presAssocID="{405BA384-4B1C-48B2-88B8-DCBCF70C9450}" presName="compNode" presStyleCnt="0"/>
      <dgm:spPr/>
    </dgm:pt>
    <dgm:pt modelId="{30895F0D-A191-440B-A76D-7909271CF07C}" type="pres">
      <dgm:prSet presAssocID="{405BA384-4B1C-48B2-88B8-DCBCF70C9450}" presName="bgRect" presStyleLbl="bgShp" presStyleIdx="1" presStyleCnt="2"/>
      <dgm:spPr/>
    </dgm:pt>
    <dgm:pt modelId="{01C930A8-0365-44E9-919B-0DADC2B23555}" type="pres">
      <dgm:prSet presAssocID="{405BA384-4B1C-48B2-88B8-DCBCF70C945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1A004BE2-B883-4E0B-AA3F-3DEBB5602DB3}" type="pres">
      <dgm:prSet presAssocID="{405BA384-4B1C-48B2-88B8-DCBCF70C9450}" presName="spaceRect" presStyleCnt="0"/>
      <dgm:spPr/>
    </dgm:pt>
    <dgm:pt modelId="{20A10D13-1B92-4B6E-97B4-350B071FECF9}" type="pres">
      <dgm:prSet presAssocID="{405BA384-4B1C-48B2-88B8-DCBCF70C945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9698431-17A2-44F4-A047-345A0BBBDD56}" srcId="{A9FCD78D-9505-4648-BF83-BD4339530DED}" destId="{90469AF4-A718-4BB9-B8C6-DA114402F131}" srcOrd="0" destOrd="0" parTransId="{F7CD0A10-494C-4848-9BED-3F4C00F40282}" sibTransId="{D209B840-3F1C-4E7E-9763-64AB2C8CFA79}"/>
    <dgm:cxn modelId="{D2D62B3A-8E03-4992-A9B2-B8D1113395AC}" type="presOf" srcId="{405BA384-4B1C-48B2-88B8-DCBCF70C9450}" destId="{20A10D13-1B92-4B6E-97B4-350B071FECF9}" srcOrd="0" destOrd="0" presId="urn:microsoft.com/office/officeart/2018/2/layout/IconVerticalSolidList"/>
    <dgm:cxn modelId="{C3BA045F-28BB-4C6F-A9B3-2D6E0FD61C68}" srcId="{A9FCD78D-9505-4648-BF83-BD4339530DED}" destId="{405BA384-4B1C-48B2-88B8-DCBCF70C9450}" srcOrd="1" destOrd="0" parTransId="{B55513ED-4C7B-4138-A44B-A917D951C810}" sibTransId="{062F8A30-0205-4179-804B-EBAB1326FD32}"/>
    <dgm:cxn modelId="{F0885D6D-4A3D-4A7A-A126-71EF54E74F1F}" type="presOf" srcId="{90469AF4-A718-4BB9-B8C6-DA114402F131}" destId="{33EB9F66-1E84-496F-B201-F7E5889F0E04}" srcOrd="0" destOrd="0" presId="urn:microsoft.com/office/officeart/2018/2/layout/IconVerticalSolidList"/>
    <dgm:cxn modelId="{5373047C-FA6C-44C8-A655-157D68AFC4D4}" type="presOf" srcId="{A9FCD78D-9505-4648-BF83-BD4339530DED}" destId="{6A5EE9DC-3B47-4412-B31F-32A743C4B3B7}" srcOrd="0" destOrd="0" presId="urn:microsoft.com/office/officeart/2018/2/layout/IconVerticalSolidList"/>
    <dgm:cxn modelId="{DDE545EF-4EB4-455A-A68E-E495A341B20D}" type="presParOf" srcId="{6A5EE9DC-3B47-4412-B31F-32A743C4B3B7}" destId="{57060C8A-C99E-49E2-BDC6-A0837459ED04}" srcOrd="0" destOrd="0" presId="urn:microsoft.com/office/officeart/2018/2/layout/IconVerticalSolidList"/>
    <dgm:cxn modelId="{41EE394D-A8AC-4CDB-92D1-13DA5FD9FFCC}" type="presParOf" srcId="{57060C8A-C99E-49E2-BDC6-A0837459ED04}" destId="{38ECB8B5-EB63-4D7E-863D-54409C1B3126}" srcOrd="0" destOrd="0" presId="urn:microsoft.com/office/officeart/2018/2/layout/IconVerticalSolidList"/>
    <dgm:cxn modelId="{768F367D-76D1-46C6-8BB1-68F04CCEC86F}" type="presParOf" srcId="{57060C8A-C99E-49E2-BDC6-A0837459ED04}" destId="{6BAE1469-F4BB-426C-AA57-0B8E277218C0}" srcOrd="1" destOrd="0" presId="urn:microsoft.com/office/officeart/2018/2/layout/IconVerticalSolidList"/>
    <dgm:cxn modelId="{B3A64934-D277-44D1-8A00-1DD938A022CD}" type="presParOf" srcId="{57060C8A-C99E-49E2-BDC6-A0837459ED04}" destId="{9B7D3B4B-EA04-4091-A75A-2D032FC6C36D}" srcOrd="2" destOrd="0" presId="urn:microsoft.com/office/officeart/2018/2/layout/IconVerticalSolidList"/>
    <dgm:cxn modelId="{538E2238-C5E5-4F77-93F3-538AB7FF31A8}" type="presParOf" srcId="{57060C8A-C99E-49E2-BDC6-A0837459ED04}" destId="{33EB9F66-1E84-496F-B201-F7E5889F0E04}" srcOrd="3" destOrd="0" presId="urn:microsoft.com/office/officeart/2018/2/layout/IconVerticalSolidList"/>
    <dgm:cxn modelId="{5247B9EC-D202-4EB2-BEA9-3390E06D38CA}" type="presParOf" srcId="{6A5EE9DC-3B47-4412-B31F-32A743C4B3B7}" destId="{A2C68F7F-3680-472E-ACD7-B388A8359C49}" srcOrd="1" destOrd="0" presId="urn:microsoft.com/office/officeart/2018/2/layout/IconVerticalSolidList"/>
    <dgm:cxn modelId="{CD71D146-B40E-4C8E-ABA6-5AE8A7E68BD3}" type="presParOf" srcId="{6A5EE9DC-3B47-4412-B31F-32A743C4B3B7}" destId="{57AE69BD-C25F-4FEB-8F01-49957B09F7FF}" srcOrd="2" destOrd="0" presId="urn:microsoft.com/office/officeart/2018/2/layout/IconVerticalSolidList"/>
    <dgm:cxn modelId="{4DC0646D-D254-45FC-A18C-267E637CF1AF}" type="presParOf" srcId="{57AE69BD-C25F-4FEB-8F01-49957B09F7FF}" destId="{30895F0D-A191-440B-A76D-7909271CF07C}" srcOrd="0" destOrd="0" presId="urn:microsoft.com/office/officeart/2018/2/layout/IconVerticalSolidList"/>
    <dgm:cxn modelId="{D5EACF1E-3368-4FEC-A19D-F5827BBA4B18}" type="presParOf" srcId="{57AE69BD-C25F-4FEB-8F01-49957B09F7FF}" destId="{01C930A8-0365-44E9-919B-0DADC2B23555}" srcOrd="1" destOrd="0" presId="urn:microsoft.com/office/officeart/2018/2/layout/IconVerticalSolidList"/>
    <dgm:cxn modelId="{EAAEC152-6736-435B-B02F-D300F05E9713}" type="presParOf" srcId="{57AE69BD-C25F-4FEB-8F01-49957B09F7FF}" destId="{1A004BE2-B883-4E0B-AA3F-3DEBB5602DB3}" srcOrd="2" destOrd="0" presId="urn:microsoft.com/office/officeart/2018/2/layout/IconVerticalSolidList"/>
    <dgm:cxn modelId="{BCA6C5F8-8AF2-4DA8-B0D0-77568A7E486C}" type="presParOf" srcId="{57AE69BD-C25F-4FEB-8F01-49957B09F7FF}" destId="{20A10D13-1B92-4B6E-97B4-350B071FECF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4F186-BA8D-4970-AB79-550315F2EBCF}">
      <dsp:nvSpPr>
        <dsp:cNvPr id="0" name=""/>
        <dsp:cNvSpPr/>
      </dsp:nvSpPr>
      <dsp:spPr>
        <a:xfrm>
          <a:off x="518185" y="67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997A6-C04E-48A9-8619-A0785566DB50}">
      <dsp:nvSpPr>
        <dsp:cNvPr id="0" name=""/>
        <dsp:cNvSpPr/>
      </dsp:nvSpPr>
      <dsp:spPr>
        <a:xfrm>
          <a:off x="832623" y="99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26D74-D752-4BA9-8FFC-6624D651714D}">
      <dsp:nvSpPr>
        <dsp:cNvPr id="0" name=""/>
        <dsp:cNvSpPr/>
      </dsp:nvSpPr>
      <dsp:spPr>
        <a:xfrm>
          <a:off x="46529" y="2613902"/>
          <a:ext cx="241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platform for patients to schedule appointments with listed doctors</a:t>
          </a:r>
        </a:p>
      </dsp:txBody>
      <dsp:txXfrm>
        <a:off x="46529" y="2613902"/>
        <a:ext cx="2418750" cy="900000"/>
      </dsp:txXfrm>
    </dsp:sp>
    <dsp:sp modelId="{2D000CE9-8872-4EFD-9C0B-6D17A203634D}">
      <dsp:nvSpPr>
        <dsp:cNvPr id="0" name=""/>
        <dsp:cNvSpPr/>
      </dsp:nvSpPr>
      <dsp:spPr>
        <a:xfrm>
          <a:off x="3360216" y="67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D2F35-A046-4CA8-9F02-CEF1E5A41624}">
      <dsp:nvSpPr>
        <dsp:cNvPr id="0" name=""/>
        <dsp:cNvSpPr/>
      </dsp:nvSpPr>
      <dsp:spPr>
        <a:xfrm>
          <a:off x="3674654" y="99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392DA6-7F22-4F89-8AC1-2A556518E83F}">
      <dsp:nvSpPr>
        <dsp:cNvPr id="0" name=""/>
        <dsp:cNvSpPr/>
      </dsp:nvSpPr>
      <dsp:spPr>
        <a:xfrm>
          <a:off x="2888560" y="2613902"/>
          <a:ext cx="241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SECURE ACCESS for patient  HEALTH RECORDS.  creation/update capability for doctors</a:t>
          </a:r>
        </a:p>
      </dsp:txBody>
      <dsp:txXfrm>
        <a:off x="2888560" y="2613902"/>
        <a:ext cx="2418750" cy="900000"/>
      </dsp:txXfrm>
    </dsp:sp>
    <dsp:sp modelId="{C6E9E5F2-EB8F-4E6D-AFF6-2E455E4545FC}">
      <dsp:nvSpPr>
        <dsp:cNvPr id="0" name=""/>
        <dsp:cNvSpPr/>
      </dsp:nvSpPr>
      <dsp:spPr>
        <a:xfrm>
          <a:off x="6202248" y="67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E0B6A-DBFC-4B30-9ADB-0B635649A271}">
      <dsp:nvSpPr>
        <dsp:cNvPr id="0" name=""/>
        <dsp:cNvSpPr/>
      </dsp:nvSpPr>
      <dsp:spPr>
        <a:xfrm>
          <a:off x="6516685" y="99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94281-D59C-472A-9AAC-6BC60DB3CEF3}">
      <dsp:nvSpPr>
        <dsp:cNvPr id="0" name=""/>
        <dsp:cNvSpPr/>
      </dsp:nvSpPr>
      <dsp:spPr>
        <a:xfrm>
          <a:off x="5730591" y="2613902"/>
          <a:ext cx="2418750" cy="90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data-driven decision-making based on health records.</a:t>
          </a:r>
        </a:p>
      </dsp:txBody>
      <dsp:txXfrm>
        <a:off x="5730591" y="2613902"/>
        <a:ext cx="2418750" cy="90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8A8E35-B2C2-439A-8E0E-BF9C53A66C74}">
      <dsp:nvSpPr>
        <dsp:cNvPr id="0" name=""/>
        <dsp:cNvSpPr/>
      </dsp:nvSpPr>
      <dsp:spPr>
        <a:xfrm>
          <a:off x="0" y="430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DA054-2DA0-48E0-AA2F-0005FDD27C2A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39734D-8B1C-4786-9817-494C67646CBB}">
      <dsp:nvSpPr>
        <dsp:cNvPr id="0" name=""/>
        <dsp:cNvSpPr/>
      </dsp:nvSpPr>
      <dsp:spPr>
        <a:xfrm>
          <a:off x="1059754" y="430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UI Design: Landing Page, Login Page, Appointments Workflow, Health Records Workflow</a:t>
          </a:r>
        </a:p>
      </dsp:txBody>
      <dsp:txXfrm>
        <a:off x="1059754" y="4307"/>
        <a:ext cx="3713413" cy="917536"/>
      </dsp:txXfrm>
    </dsp:sp>
    <dsp:sp modelId="{82CA227D-73DB-43CB-BA77-D468DC886848}">
      <dsp:nvSpPr>
        <dsp:cNvPr id="0" name=""/>
        <dsp:cNvSpPr/>
      </dsp:nvSpPr>
      <dsp:spPr>
        <a:xfrm>
          <a:off x="0" y="115122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10972-21BC-458A-90E4-7256A5380867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B224C4-28D5-45D4-BF02-DDF8B72548A6}">
      <dsp:nvSpPr>
        <dsp:cNvPr id="0" name=""/>
        <dsp:cNvSpPr/>
      </dsp:nvSpPr>
      <dsp:spPr>
        <a:xfrm>
          <a:off x="1059754" y="115122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JWT Authenticated Login</a:t>
          </a:r>
        </a:p>
      </dsp:txBody>
      <dsp:txXfrm>
        <a:off x="1059754" y="1151227"/>
        <a:ext cx="3713413" cy="917536"/>
      </dsp:txXfrm>
    </dsp:sp>
    <dsp:sp modelId="{8A925F6D-B5F2-4BAC-92BA-C003428CD7CE}">
      <dsp:nvSpPr>
        <dsp:cNvPr id="0" name=""/>
        <dsp:cNvSpPr/>
      </dsp:nvSpPr>
      <dsp:spPr>
        <a:xfrm>
          <a:off x="0" y="2298147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FB5B7A-4DD9-4B89-B048-2866D18618C9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0A949A-703F-4431-AA06-34C879AAFA56}">
      <dsp:nvSpPr>
        <dsp:cNvPr id="0" name=""/>
        <dsp:cNvSpPr/>
      </dsp:nvSpPr>
      <dsp:spPr>
        <a:xfrm>
          <a:off x="1059754" y="2298147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Ability to view, update health records</a:t>
          </a:r>
        </a:p>
      </dsp:txBody>
      <dsp:txXfrm>
        <a:off x="1059754" y="2298147"/>
        <a:ext cx="3713413" cy="917536"/>
      </dsp:txXfrm>
    </dsp:sp>
    <dsp:sp modelId="{38ECB8B5-EB63-4D7E-863D-54409C1B3126}">
      <dsp:nvSpPr>
        <dsp:cNvPr id="0" name=""/>
        <dsp:cNvSpPr/>
      </dsp:nvSpPr>
      <dsp:spPr>
        <a:xfrm>
          <a:off x="0" y="344506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E1469-F4BB-426C-AA57-0B8E277218C0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B9F66-1E84-496F-B201-F7E5889F0E04}">
      <dsp:nvSpPr>
        <dsp:cNvPr id="0" name=""/>
        <dsp:cNvSpPr/>
      </dsp:nvSpPr>
      <dsp:spPr>
        <a:xfrm>
          <a:off x="1059754" y="344506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Appointment Scheduling</a:t>
          </a:r>
        </a:p>
      </dsp:txBody>
      <dsp:txXfrm>
        <a:off x="1059754" y="3445068"/>
        <a:ext cx="3713413" cy="917536"/>
      </dsp:txXfrm>
    </dsp:sp>
    <dsp:sp modelId="{30895F0D-A191-440B-A76D-7909271CF07C}">
      <dsp:nvSpPr>
        <dsp:cNvPr id="0" name=""/>
        <dsp:cNvSpPr/>
      </dsp:nvSpPr>
      <dsp:spPr>
        <a:xfrm>
          <a:off x="0" y="4591988"/>
          <a:ext cx="4773168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930A8-0365-44E9-919B-0DADC2B23555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10D13-1B92-4B6E-97B4-350B071FECF9}">
      <dsp:nvSpPr>
        <dsp:cNvPr id="0" name=""/>
        <dsp:cNvSpPr/>
      </dsp:nvSpPr>
      <dsp:spPr>
        <a:xfrm>
          <a:off x="1059754" y="4591988"/>
          <a:ext cx="3713413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JWT Token expiration for security</a:t>
          </a:r>
        </a:p>
      </dsp:txBody>
      <dsp:txXfrm>
        <a:off x="1059754" y="4591988"/>
        <a:ext cx="3713413" cy="9175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ECB8B5-EB63-4D7E-863D-54409C1B3126}">
      <dsp:nvSpPr>
        <dsp:cNvPr id="0" name=""/>
        <dsp:cNvSpPr/>
      </dsp:nvSpPr>
      <dsp:spPr>
        <a:xfrm>
          <a:off x="0" y="895997"/>
          <a:ext cx="4773168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AE1469-F4BB-426C-AA57-0B8E277218C0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EB9F66-1E84-496F-B201-F7E5889F0E04}">
      <dsp:nvSpPr>
        <dsp:cNvPr id="0" name=""/>
        <dsp:cNvSpPr/>
      </dsp:nvSpPr>
      <dsp:spPr>
        <a:xfrm>
          <a:off x="1910542" y="895997"/>
          <a:ext cx="2862625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Data Analysis using AI and past records</a:t>
          </a:r>
        </a:p>
      </dsp:txBody>
      <dsp:txXfrm>
        <a:off x="1910542" y="895997"/>
        <a:ext cx="2862625" cy="1654149"/>
      </dsp:txXfrm>
    </dsp:sp>
    <dsp:sp modelId="{30895F0D-A191-440B-A76D-7909271CF07C}">
      <dsp:nvSpPr>
        <dsp:cNvPr id="0" name=""/>
        <dsp:cNvSpPr/>
      </dsp:nvSpPr>
      <dsp:spPr>
        <a:xfrm>
          <a:off x="0" y="2963684"/>
          <a:ext cx="4773168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C930A8-0365-44E9-919B-0DADC2B23555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10D13-1B92-4B6E-97B4-350B071FECF9}">
      <dsp:nvSpPr>
        <dsp:cNvPr id="0" name=""/>
        <dsp:cNvSpPr/>
      </dsp:nvSpPr>
      <dsp:spPr>
        <a:xfrm>
          <a:off x="1910542" y="2963684"/>
          <a:ext cx="2862625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Optimization for many users</a:t>
          </a:r>
        </a:p>
      </dsp:txBody>
      <dsp:txXfrm>
        <a:off x="1910542" y="2963684"/>
        <a:ext cx="2862625" cy="1654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3C6F4E6-30A1-4F63-C8CC-028750B5A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7501" cy="4570886"/>
            <a:chOff x="0" y="0"/>
            <a:chExt cx="12196668" cy="45708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9EA7CA8-3AE6-4F5F-9932-63303CF2D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12196668" cy="4570632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E3E019-A259-1130-CC5C-3165020BC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791"/>
              <a:ext cx="10565988" cy="4568095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769F99-CCA6-5CDC-D1E1-C59A4762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"/>
              <a:ext cx="12192000" cy="4549891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3E73D3-029B-3D4E-1956-8EE7068A6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10544" y="18215"/>
              <a:ext cx="8086124" cy="454988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4761" y="1124262"/>
            <a:ext cx="6013239" cy="1757675"/>
          </a:xfrm>
        </p:spPr>
        <p:txBody>
          <a:bodyPr anchor="t">
            <a:normAutofit/>
          </a:bodyPr>
          <a:lstStyle/>
          <a:p>
            <a:pPr algn="l"/>
            <a:r>
              <a:rPr lang="en-US" sz="4700" dirty="0" err="1">
                <a:solidFill>
                  <a:srgbClr val="FFFFFF"/>
                </a:solidFill>
              </a:rPr>
              <a:t>AllSWell</a:t>
            </a:r>
            <a:r>
              <a:rPr lang="en-US" sz="4700" dirty="0">
                <a:solidFill>
                  <a:srgbClr val="FFFFFF"/>
                </a:solidFill>
              </a:rPr>
              <a:t> Health Mate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4761" y="4367981"/>
            <a:ext cx="6154993" cy="2643184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000" dirty="0"/>
              <a:t>Team Members: </a:t>
            </a:r>
          </a:p>
          <a:p>
            <a:pPr algn="l">
              <a:lnSpc>
                <a:spcPct val="90000"/>
              </a:lnSpc>
            </a:pPr>
            <a:r>
              <a:rPr lang="en-US" sz="2000" dirty="0"/>
              <a:t>Ugochukwu Gabriel Ngene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4FE82-4365-F15A-B1AC-C00FCC86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99" y="4672701"/>
            <a:ext cx="2420368" cy="185297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6BCC4E-FED7-ED79-6F8E-7A949FC44213}"/>
              </a:ext>
            </a:extLst>
          </p:cNvPr>
          <p:cNvSpPr txBox="1">
            <a:spLocks/>
          </p:cNvSpPr>
          <p:nvPr/>
        </p:nvSpPr>
        <p:spPr>
          <a:xfrm>
            <a:off x="841260" y="2797167"/>
            <a:ext cx="6013239" cy="1757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solidFill>
                  <a:srgbClr val="FFFFFF"/>
                </a:solidFill>
              </a:rPr>
              <a:t>Health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77B06B-849B-FA2C-8CBD-A787F1CF0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53FA38D-AFBA-01B1-C94C-B4301AD59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49AEC7-5C10-58DC-B1CF-0084C4330C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8D9F6E-EC72-A6DA-A900-37DCA9A660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C52F12-3CE7-4089-BD86-8B6C15FA1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4BF0F5-372E-224B-CC11-93EBCDECA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Risks and Mitigation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1D66DF-FD21-1F41-1899-9086B8A07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36" r="914" b="1084"/>
          <a:stretch/>
        </p:blipFill>
        <p:spPr>
          <a:xfrm>
            <a:off x="1336916" y="2228884"/>
            <a:ext cx="6974665" cy="40268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E76531-74D3-5053-AA41-4D0D96E6829A}"/>
              </a:ext>
            </a:extLst>
          </p:cNvPr>
          <p:cNvSpPr txBox="1"/>
          <p:nvPr/>
        </p:nvSpPr>
        <p:spPr>
          <a:xfrm>
            <a:off x="2660161" y="1740154"/>
            <a:ext cx="382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Full Risk Table with Likelihood x Impact</a:t>
            </a:r>
          </a:p>
        </p:txBody>
      </p:sp>
    </p:spTree>
    <p:extLst>
      <p:ext uri="{BB962C8B-B14F-4D97-AF65-F5344CB8AC3E}">
        <p14:creationId xmlns:p14="http://schemas.microsoft.com/office/powerpoint/2010/main" val="303197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BD4DAD-9D61-614C-9311-7A75DBF91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87172-7FC1-EE64-27E9-0A085CF2A5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D0718B-9EFF-A940-EC73-6443B4077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BA6824-A9AF-8DEA-4B55-748D3F225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89A311-0902-62B7-8C93-8A89D9BF2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CDDF4C-8EBE-C8C6-C665-A83CD6BC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Configuration Management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270283-F8F8-5F88-078F-B70331A445EC}"/>
              </a:ext>
            </a:extLst>
          </p:cNvPr>
          <p:cNvSpPr txBox="1"/>
          <p:nvPr/>
        </p:nvSpPr>
        <p:spPr>
          <a:xfrm>
            <a:off x="1070478" y="1730975"/>
            <a:ext cx="700304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Tool Choice: 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GitHub as the main repository for version control and configuration tracking.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Version-Based Commit Strategy: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Committed changes incrementally, focusing on version-specific updates.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/>
              <a:t>Allowed for systematic rollbacks and easier tracking of historical changes by version.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93AFD5-F01D-F5B4-8E43-54322C7C1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293" y="4470827"/>
            <a:ext cx="2285128" cy="21047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4490971-A3E6-45BA-5043-B2F1F9D56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471" y="4447700"/>
            <a:ext cx="3072253" cy="2251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66FA0C-02EE-CDE1-5EE0-0BF7481EA17F}"/>
              </a:ext>
            </a:extLst>
          </p:cNvPr>
          <p:cNvSpPr txBox="1"/>
          <p:nvPr/>
        </p:nvSpPr>
        <p:spPr>
          <a:xfrm>
            <a:off x="248492" y="5210520"/>
            <a:ext cx="13000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Version 1 used as default branch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35179D-90E1-CD6C-0B7B-50625EEE6E0B}"/>
              </a:ext>
            </a:extLst>
          </p:cNvPr>
          <p:cNvSpPr txBox="1"/>
          <p:nvPr/>
        </p:nvSpPr>
        <p:spPr>
          <a:xfrm>
            <a:off x="4229545" y="5219640"/>
            <a:ext cx="10539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u="sng" dirty="0"/>
              <a:t>Multiple pull requests with comments for easy rollback</a:t>
            </a:r>
          </a:p>
        </p:txBody>
      </p:sp>
    </p:spTree>
    <p:extLst>
      <p:ext uri="{BB962C8B-B14F-4D97-AF65-F5344CB8AC3E}">
        <p14:creationId xmlns:p14="http://schemas.microsoft.com/office/powerpoint/2010/main" val="29465760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A4850C-70C9-305F-EEBA-6BD3F58F2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FE9B214-6D92-F2BB-B09F-26B9244E7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74E1A1-5962-2FEA-C595-39675E341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9FD77-7DE2-2CF0-62FD-306B27B17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ED1CED-8113-19E0-79ED-B82A2E055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AE298-E655-5C7D-0A21-44D19A072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System Testing Objectives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3C942D-86D8-6CF3-E8B8-7CD2C88FFE58}"/>
              </a:ext>
            </a:extLst>
          </p:cNvPr>
          <p:cNvSpPr txBox="1"/>
          <p:nvPr/>
        </p:nvSpPr>
        <p:spPr>
          <a:xfrm>
            <a:off x="832419" y="1906723"/>
            <a:ext cx="75296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Authentication &amp; Authorization: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Validate that users can securely log in and that only authorized users (doctors or patients) can access specific areas of the application.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Core Functionality: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Ensure that key user flows, such as creating, viewing, and updating health records, work as intended across all user roles.</a:t>
            </a:r>
          </a:p>
          <a:p>
            <a:pPr lvl="1"/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User Experience and Responsiveness: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Validate that error messages, loading states, and data bindings work effectively to enhance usability.</a:t>
            </a:r>
          </a:p>
        </p:txBody>
      </p:sp>
    </p:spTree>
    <p:extLst>
      <p:ext uri="{BB962C8B-B14F-4D97-AF65-F5344CB8AC3E}">
        <p14:creationId xmlns:p14="http://schemas.microsoft.com/office/powerpoint/2010/main" val="58915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Security and Login Validation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0ABE61-BCC0-CFE6-9649-D24CFCA88B3A}"/>
              </a:ext>
            </a:extLst>
          </p:cNvPr>
          <p:cNvSpPr txBox="1"/>
          <p:nvPr/>
        </p:nvSpPr>
        <p:spPr>
          <a:xfrm>
            <a:off x="580171" y="1689921"/>
            <a:ext cx="6060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Sensitive user info such as ID, email, password are encoded into JWT token and then decoded on UI side.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DCBFA-DA43-C60A-B2DB-D11EC596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3" y="3178329"/>
            <a:ext cx="3274260" cy="2696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5D2EBE-B77B-FF38-95A0-C3360AEDE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H="1" flipV="1">
            <a:off x="4349272" y="5554101"/>
            <a:ext cx="4582327" cy="4208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1B4E803-B115-6A1E-D577-C503D3FFB0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569" y="3178329"/>
            <a:ext cx="4382388" cy="232206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BAD62FE-E710-CB19-7012-291924C0F3F6}"/>
              </a:ext>
            </a:extLst>
          </p:cNvPr>
          <p:cNvSpPr txBox="1"/>
          <p:nvPr/>
        </p:nvSpPr>
        <p:spPr>
          <a:xfrm>
            <a:off x="1179879" y="2828477"/>
            <a:ext cx="1586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FF0000"/>
                </a:solidFill>
              </a:rPr>
              <a:t>Invalid Input Result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14E6660-1C29-DFB6-F2F0-6B74C79DCA25}"/>
              </a:ext>
            </a:extLst>
          </p:cNvPr>
          <p:cNvSpPr txBox="1"/>
          <p:nvPr/>
        </p:nvSpPr>
        <p:spPr>
          <a:xfrm>
            <a:off x="5823469" y="2828477"/>
            <a:ext cx="14635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rgbClr val="00B050"/>
                </a:solidFill>
              </a:rPr>
              <a:t>Valid Input Result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E9A2B2-4093-4DF2-6E60-5DB79CC4D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E341E5-E242-9335-2FA9-B8186BC39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94CB2D-7ABE-7737-77C4-6A0512312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4F39C4-5D06-5601-31B3-A3F089E2A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15DE3D-6884-CB27-C369-1C48A4C37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463EE7-C643-2E4C-24E4-20F113E3B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Health Record Form Validation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A52A71-03B3-E958-EBA3-FCE5754CD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20" y="2195870"/>
            <a:ext cx="2629734" cy="28159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A4A4BB-0F1B-F07A-AA8E-6435730412D9}"/>
              </a:ext>
            </a:extLst>
          </p:cNvPr>
          <p:cNvSpPr txBox="1"/>
          <p:nvPr/>
        </p:nvSpPr>
        <p:spPr>
          <a:xfrm>
            <a:off x="1699870" y="1814776"/>
            <a:ext cx="17460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Invalid Range Validation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E2756-4EDA-085E-3E77-A60CB574691E}"/>
              </a:ext>
            </a:extLst>
          </p:cNvPr>
          <p:cNvSpPr/>
          <p:nvPr/>
        </p:nvSpPr>
        <p:spPr>
          <a:xfrm>
            <a:off x="1258019" y="4349707"/>
            <a:ext cx="1498519" cy="3951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9CE516-7028-660D-7389-D672F561C8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580"/>
          <a:stretch/>
        </p:blipFill>
        <p:spPr>
          <a:xfrm>
            <a:off x="4414254" y="2195870"/>
            <a:ext cx="3503981" cy="2711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4A54498-D3CB-CCC8-523C-158CAA876CF5}"/>
              </a:ext>
            </a:extLst>
          </p:cNvPr>
          <p:cNvSpPr txBox="1"/>
          <p:nvPr/>
        </p:nvSpPr>
        <p:spPr>
          <a:xfrm>
            <a:off x="5339603" y="1847543"/>
            <a:ext cx="20008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Invalid Character Validation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88B4ACB-6D97-4E66-ABA2-1A6F78B67FC1}"/>
              </a:ext>
            </a:extLst>
          </p:cNvPr>
          <p:cNvSpPr/>
          <p:nvPr/>
        </p:nvSpPr>
        <p:spPr>
          <a:xfrm>
            <a:off x="4515153" y="3396196"/>
            <a:ext cx="2212111" cy="3685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2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6BEA3ED-C207-DC12-80AB-AEC07CEA0201}"/>
              </a:ext>
            </a:extLst>
          </p:cNvPr>
          <p:cNvSpPr txBox="1"/>
          <p:nvPr/>
        </p:nvSpPr>
        <p:spPr>
          <a:xfrm>
            <a:off x="2981259" y="2634334"/>
            <a:ext cx="31814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Project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58D224-69D1-13F8-36B4-0C58EF6E3C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675580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0FF5C80-96D3-9F0A-7A19-7CFC6849FEF0}"/>
              </a:ext>
            </a:extLst>
          </p:cNvPr>
          <p:cNvSpPr txBox="1"/>
          <p:nvPr/>
        </p:nvSpPr>
        <p:spPr>
          <a:xfrm>
            <a:off x="1028697" y="1786402"/>
            <a:ext cx="3297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ALLSWELL HEALTH MATE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2C4641-97B3-7C83-0039-3E7E9ED265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2080" t="12080" r="8759" b="8759"/>
          <a:stretch/>
        </p:blipFill>
        <p:spPr>
          <a:xfrm>
            <a:off x="492646" y="1700027"/>
            <a:ext cx="589061" cy="4495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AC6B1D-113C-2275-57D1-3C7A42484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93C4F9D-2E2A-E577-D5DD-BF82B43A0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887B5E-F35A-2F72-12F5-0176485AC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2F75DDA-9AC6-B553-C59A-E5D8FB06C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F32785-BBDC-3ADC-4073-074C4C5BB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D51EA-9431-BFC5-053C-59190BE6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Development Tools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4ADA45-732D-2829-3F0A-030D036D2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85" y="1972266"/>
            <a:ext cx="8106629" cy="2763695"/>
          </a:xfrm>
        </p:spPr>
        <p:txBody>
          <a:bodyPr>
            <a:normAutofit/>
          </a:bodyPr>
          <a:lstStyle/>
          <a:p>
            <a:r>
              <a:rPr lang="en-US" sz="2400" dirty="0"/>
              <a:t>Backend/API: C# ASP.NET, SQL</a:t>
            </a:r>
          </a:p>
          <a:p>
            <a:r>
              <a:rPr lang="en-US" sz="2400" dirty="0"/>
              <a:t>Frontend: Angular, Typescript</a:t>
            </a:r>
          </a:p>
          <a:p>
            <a:r>
              <a:rPr lang="en-US" sz="2400" dirty="0"/>
              <a:t>Version Control: GitHub</a:t>
            </a:r>
          </a:p>
          <a:p>
            <a:r>
              <a:rPr lang="en-US" sz="2400" dirty="0"/>
              <a:t>Initial Testing tools: </a:t>
            </a:r>
            <a:r>
              <a:rPr lang="en-US" sz="2400" dirty="0" err="1"/>
              <a:t>SwaggerUI</a:t>
            </a:r>
            <a:r>
              <a:rPr lang="en-US" sz="2400" dirty="0"/>
              <a:t>, NUnit</a:t>
            </a:r>
          </a:p>
        </p:txBody>
      </p:sp>
    </p:spTree>
    <p:extLst>
      <p:ext uri="{BB962C8B-B14F-4D97-AF65-F5344CB8AC3E}">
        <p14:creationId xmlns:p14="http://schemas.microsoft.com/office/powerpoint/2010/main" val="565727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dirty="0"/>
              <a:t>Version 1</a:t>
            </a:r>
            <a:br>
              <a:rPr lang="en-US" sz="3500" dirty="0"/>
            </a:br>
            <a:r>
              <a:rPr lang="en-US" sz="3500" dirty="0"/>
              <a:t>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DAB29E-DD1D-413C-50D9-4D55FE836B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0938264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BCBEA5-68A9-47EB-CC33-C9D0ACF65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771461-7D1C-6805-559D-B12546B90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DFB61534-571C-D919-8110-AAA407E0E2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BBC57C8F-A826-3CB8-81A9-BADDCEEF3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66E00-D341-3A7D-EC03-D6CA5E9D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dirty="0"/>
              <a:t>Version 2</a:t>
            </a:r>
            <a:br>
              <a:rPr lang="en-US" sz="3500" dirty="0"/>
            </a:br>
            <a:r>
              <a:rPr lang="en-US" sz="3500" dirty="0"/>
              <a:t>Features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1F70F9-9E81-44DF-F738-696FF604D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73DB51-93C4-30F6-44FF-25DE32056C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332842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974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Database Schema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AD07DB-2CE7-989D-6DCC-B03CD9A9A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81" y="1678057"/>
            <a:ext cx="8469236" cy="483107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F6D7EC5-0DEC-0AC4-8248-9F8854EA6324}"/>
              </a:ext>
            </a:extLst>
          </p:cNvPr>
          <p:cNvSpPr/>
          <p:nvPr/>
        </p:nvSpPr>
        <p:spPr>
          <a:xfrm>
            <a:off x="2629688" y="4666593"/>
            <a:ext cx="863951" cy="1513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CDBF255-1096-C8ED-082F-1091E5764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49" y="2392668"/>
            <a:ext cx="963251" cy="24386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FD0F5A-284D-8B45-3B69-8BC83A5E0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594" y="3268396"/>
            <a:ext cx="963251" cy="24386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65EEED-50BB-0EF4-66F5-9E35F917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871" y="4797622"/>
            <a:ext cx="963251" cy="2438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8FB98A-69D8-1A24-BCC1-5EE53FD5D923}"/>
              </a:ext>
            </a:extLst>
          </p:cNvPr>
          <p:cNvSpPr txBox="1"/>
          <p:nvPr/>
        </p:nvSpPr>
        <p:spPr>
          <a:xfrm>
            <a:off x="6539537" y="4502632"/>
            <a:ext cx="202217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Tables: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HealthRecords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Allergy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Appointments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90FC88-64C5-D422-9068-B7BEC6F9F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815F638-41F2-54F0-EF22-586422AA6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3A3135-D888-08FC-3FBF-5C8E06F742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69582-3B35-25C3-3AFC-43A1997B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ADD32-5858-CF68-A23F-93268139F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FA9051-61EE-683B-7773-B06ABEFD2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Risks and Mitigation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ED06C2-F73F-01A5-8D16-A457354ACF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446" y="2647066"/>
            <a:ext cx="3401196" cy="21270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32DFF0-D193-303A-BFCE-DAF3016A3F8D}"/>
              </a:ext>
            </a:extLst>
          </p:cNvPr>
          <p:cNvSpPr txBox="1"/>
          <p:nvPr/>
        </p:nvSpPr>
        <p:spPr>
          <a:xfrm>
            <a:off x="457200" y="4386624"/>
            <a:ext cx="7580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800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2BF829-B2B9-395A-8B3E-378E2D04E14C}"/>
              </a:ext>
            </a:extLst>
          </p:cNvPr>
          <p:cNvSpPr txBox="1"/>
          <p:nvPr/>
        </p:nvSpPr>
        <p:spPr>
          <a:xfrm>
            <a:off x="627467" y="2090206"/>
            <a:ext cx="7759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1. Synchronicity Issues</a:t>
            </a:r>
            <a:r>
              <a:rPr lang="en-US" sz="2000" dirty="0"/>
              <a:t>: Multiple functions trying to access the same resource. 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9ABB2E-AC11-4560-55F7-69DAFA3A9D53}"/>
              </a:ext>
            </a:extLst>
          </p:cNvPr>
          <p:cNvSpPr txBox="1"/>
          <p:nvPr/>
        </p:nvSpPr>
        <p:spPr>
          <a:xfrm>
            <a:off x="457200" y="4838580"/>
            <a:ext cx="7759788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Mitigation</a:t>
            </a:r>
            <a:r>
              <a:rPr lang="en-US" sz="2000" dirty="0"/>
              <a:t>: Implementation of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multithreading functions of await, async and subscribe to ensure that one process finishes before a resource is accessed by another thread</a:t>
            </a: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309DA5E-8CD3-050A-2A97-314AE17E5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9445" y="5697427"/>
            <a:ext cx="3515831" cy="79518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11741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D748C-4B09-72CC-E5BC-BA3C173FC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9CCFCF-AD67-B8DF-8B5C-C5C5858C2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81EFB4-42A9-0A53-67BB-2E0F86EDD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42100B-0540-703C-598A-1BD70E88D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2539B2-A160-0649-7360-F498D119CA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6C86E-5BA8-046B-6C3E-C2543E258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Risks and Mitigation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E4F6D-1E99-76D0-3E84-426E02EBC77B}"/>
              </a:ext>
            </a:extLst>
          </p:cNvPr>
          <p:cNvSpPr txBox="1"/>
          <p:nvPr/>
        </p:nvSpPr>
        <p:spPr>
          <a:xfrm>
            <a:off x="627467" y="2090206"/>
            <a:ext cx="7759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2. Security Issues</a:t>
            </a:r>
            <a:r>
              <a:rPr lang="en-US" sz="2000" dirty="0"/>
              <a:t>: . Improper encryption of tokens, poor API security, or SQL breach could expose sensitive data.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6A5A0-1F6F-7591-8C87-E1DF7C2C8012}"/>
              </a:ext>
            </a:extLst>
          </p:cNvPr>
          <p:cNvSpPr txBox="1"/>
          <p:nvPr/>
        </p:nvSpPr>
        <p:spPr>
          <a:xfrm>
            <a:off x="627466" y="2893074"/>
            <a:ext cx="77597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Mitigation</a:t>
            </a:r>
            <a:r>
              <a:rPr lang="en-US" sz="2000" dirty="0"/>
              <a:t>: More testing for SQL injection. Also ensure all sensitive data (e.g., passwords, tokens) are encrypted on database side and securely transmitted. JWT expiration set to 30 minutes.</a:t>
            </a:r>
            <a:endParaRPr lang="en-US" sz="9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32CA76-A5D8-CB6A-6361-64E4FE5D0658}"/>
              </a:ext>
            </a:extLst>
          </p:cNvPr>
          <p:cNvSpPr txBox="1"/>
          <p:nvPr/>
        </p:nvSpPr>
        <p:spPr>
          <a:xfrm>
            <a:off x="3865162" y="4116366"/>
            <a:ext cx="157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Encrypted columns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58A6B9A-58BF-E09A-B9DD-29B716EE38EC}"/>
              </a:ext>
            </a:extLst>
          </p:cNvPr>
          <p:cNvGrpSpPr/>
          <p:nvPr/>
        </p:nvGrpSpPr>
        <p:grpSpPr>
          <a:xfrm>
            <a:off x="526563" y="4270255"/>
            <a:ext cx="8254824" cy="1741525"/>
            <a:chOff x="577016" y="4364608"/>
            <a:chExt cx="8254824" cy="174152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C1FCE8B-EBC7-6FA3-B1D5-7E15D2B152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7016" y="5282937"/>
              <a:ext cx="8254824" cy="82319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E9A1CA3-C4E7-167D-6817-8639E5F29F38}"/>
                </a:ext>
              </a:extLst>
            </p:cNvPr>
            <p:cNvSpPr/>
            <p:nvPr/>
          </p:nvSpPr>
          <p:spPr>
            <a:xfrm>
              <a:off x="2207173" y="5282937"/>
              <a:ext cx="718907" cy="1656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B4FC1E8-A679-FBBA-544A-4B0F69FEEF79}"/>
                </a:ext>
              </a:extLst>
            </p:cNvPr>
            <p:cNvSpPr/>
            <p:nvPr/>
          </p:nvSpPr>
          <p:spPr>
            <a:xfrm>
              <a:off x="4344974" y="5269711"/>
              <a:ext cx="718907" cy="1656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8E9997A-7D41-A63A-F0D5-9FCCFE899506}"/>
                </a:ext>
              </a:extLst>
            </p:cNvPr>
            <p:cNvSpPr/>
            <p:nvPr/>
          </p:nvSpPr>
          <p:spPr>
            <a:xfrm>
              <a:off x="6482775" y="5256485"/>
              <a:ext cx="718907" cy="165626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B94645-2BF4-430E-B4F8-3FF47C5EC8EF}"/>
                </a:ext>
              </a:extLst>
            </p:cNvPr>
            <p:cNvCxnSpPr>
              <a:cxnSpLocks/>
              <a:stCxn id="17" idx="1"/>
              <a:endCxn id="10" idx="7"/>
            </p:cNvCxnSpPr>
            <p:nvPr/>
          </p:nvCxnSpPr>
          <p:spPr>
            <a:xfrm flipH="1">
              <a:off x="2820799" y="4364608"/>
              <a:ext cx="1094816" cy="94258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79D173F-F3B5-75DB-631C-125A7A0DDED8}"/>
                </a:ext>
              </a:extLst>
            </p:cNvPr>
            <p:cNvCxnSpPr>
              <a:cxnSpLocks/>
              <a:stCxn id="17" idx="2"/>
              <a:endCxn id="4" idx="0"/>
            </p:cNvCxnSpPr>
            <p:nvPr/>
          </p:nvCxnSpPr>
          <p:spPr>
            <a:xfrm>
              <a:off x="4704421" y="4518496"/>
              <a:ext cx="7" cy="764441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A291DFC-789E-7502-FC70-8FF8D72296A1}"/>
                </a:ext>
              </a:extLst>
            </p:cNvPr>
            <p:cNvCxnSpPr>
              <a:cxnSpLocks/>
              <a:stCxn id="17" idx="3"/>
              <a:endCxn id="16" idx="0"/>
            </p:cNvCxnSpPr>
            <p:nvPr/>
          </p:nvCxnSpPr>
          <p:spPr>
            <a:xfrm>
              <a:off x="5493226" y="4364608"/>
              <a:ext cx="1349003" cy="89187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60F63EA7-E3FB-0F7F-4C88-A4CAD604B9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7618"/>
          <a:stretch/>
        </p:blipFill>
        <p:spPr>
          <a:xfrm>
            <a:off x="5592291" y="3621863"/>
            <a:ext cx="2656227" cy="24765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138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22B618-2C20-805E-7EC4-512EBAFF4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342E4E7-321C-82B1-39A6-2ADC50D82F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9FA550-25C5-8AF9-851B-D73E5E88F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63637D-DCAA-2F2F-AAEB-DD941B760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2A24A14-74DC-89C6-57B0-30754519E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0D5C3-0269-017C-1E6E-8F595655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Risks and Mitigation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24111-7CB4-C16C-2912-575FE4E4B48E}"/>
              </a:ext>
            </a:extLst>
          </p:cNvPr>
          <p:cNvSpPr txBox="1"/>
          <p:nvPr/>
        </p:nvSpPr>
        <p:spPr>
          <a:xfrm>
            <a:off x="627467" y="1902673"/>
            <a:ext cx="77597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3. Data validation and form handling</a:t>
            </a:r>
            <a:r>
              <a:rPr lang="en-US" sz="2000" dirty="0"/>
              <a:t>: : User input validation, especially on forms (like login, sign-up, creating health records), lead to invalid data being passed to the backend without proper validation on both sides.</a:t>
            </a:r>
            <a:endParaRPr lang="en-US" sz="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26D241-C4C8-20E4-01B2-12FCC37B2EEE}"/>
              </a:ext>
            </a:extLst>
          </p:cNvPr>
          <p:cNvSpPr txBox="1"/>
          <p:nvPr/>
        </p:nvSpPr>
        <p:spPr>
          <a:xfrm>
            <a:off x="738865" y="3118348"/>
            <a:ext cx="775978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Mitigation</a:t>
            </a:r>
            <a:r>
              <a:rPr lang="en-US" sz="2000" dirty="0"/>
              <a:t>: Unit tests and functional tests were made to cover all form fields for valid, invalid, and missing data.</a:t>
            </a:r>
            <a:endParaRPr lang="en-US" sz="900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FFBE4787-7FC1-9427-F8D9-4B60534DB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703" y="4171597"/>
            <a:ext cx="2915203" cy="23930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4728AA40-D923-0F2D-CDA9-19F1C269F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2898" y="3893816"/>
            <a:ext cx="2266419" cy="242694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0319C78-CC79-0B5E-9221-27A8B39A25F0}"/>
              </a:ext>
            </a:extLst>
          </p:cNvPr>
          <p:cNvSpPr txBox="1"/>
          <p:nvPr/>
        </p:nvSpPr>
        <p:spPr>
          <a:xfrm>
            <a:off x="1456314" y="3868088"/>
            <a:ext cx="12151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Login Validation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576361-5476-AD0E-B81A-3015D15D89BD}"/>
              </a:ext>
            </a:extLst>
          </p:cNvPr>
          <p:cNvSpPr txBox="1"/>
          <p:nvPr/>
        </p:nvSpPr>
        <p:spPr>
          <a:xfrm>
            <a:off x="5335429" y="3616817"/>
            <a:ext cx="2141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u="sng" dirty="0"/>
              <a:t>Health Record Form Validation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F0C5A1-A777-2A02-B3F1-D7FD10C6C5E8}"/>
              </a:ext>
            </a:extLst>
          </p:cNvPr>
          <p:cNvSpPr/>
          <p:nvPr/>
        </p:nvSpPr>
        <p:spPr>
          <a:xfrm>
            <a:off x="920706" y="4723349"/>
            <a:ext cx="2093661" cy="2837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DB47DDA-AB90-A2A0-980C-682E2143A6D0}"/>
              </a:ext>
            </a:extLst>
          </p:cNvPr>
          <p:cNvSpPr/>
          <p:nvPr/>
        </p:nvSpPr>
        <p:spPr>
          <a:xfrm>
            <a:off x="5272898" y="5726036"/>
            <a:ext cx="1304476" cy="34053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62B5AF-41F7-661C-232F-68044BC32898}"/>
              </a:ext>
            </a:extLst>
          </p:cNvPr>
          <p:cNvSpPr txBox="1"/>
          <p:nvPr/>
        </p:nvSpPr>
        <p:spPr>
          <a:xfrm>
            <a:off x="3804940" y="4381238"/>
            <a:ext cx="11269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Error messages to stop invalid data on UI side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2863BCB-8743-AEF9-B822-86823F5CB13F}"/>
              </a:ext>
            </a:extLst>
          </p:cNvPr>
          <p:cNvCxnSpPr>
            <a:stCxn id="35" idx="3"/>
            <a:endCxn id="34" idx="1"/>
          </p:cNvCxnSpPr>
          <p:nvPr/>
        </p:nvCxnSpPr>
        <p:spPr>
          <a:xfrm>
            <a:off x="4931864" y="4681320"/>
            <a:ext cx="532070" cy="1094586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66F85AB-081B-7015-0EF1-41B4A66B4454}"/>
              </a:ext>
            </a:extLst>
          </p:cNvPr>
          <p:cNvCxnSpPr>
            <a:cxnSpLocks/>
            <a:stCxn id="35" idx="1"/>
            <a:endCxn id="33" idx="6"/>
          </p:cNvCxnSpPr>
          <p:nvPr/>
        </p:nvCxnSpPr>
        <p:spPr>
          <a:xfrm flipH="1">
            <a:off x="3014367" y="4681320"/>
            <a:ext cx="790573" cy="183919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302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3885</TotalTime>
  <Words>523</Words>
  <Application>Microsoft Office PowerPoint</Application>
  <PresentationFormat>On-screen Show (4:3)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AllSWell Health Mate Project</vt:lpstr>
      <vt:lpstr>Project Objectives</vt:lpstr>
      <vt:lpstr>Development Tools</vt:lpstr>
      <vt:lpstr>Version 1 Features</vt:lpstr>
      <vt:lpstr>Version 2 Features</vt:lpstr>
      <vt:lpstr>Database Schema</vt:lpstr>
      <vt:lpstr>Risks and Mitigation</vt:lpstr>
      <vt:lpstr>Risks and Mitigation</vt:lpstr>
      <vt:lpstr>Risks and Mitigation</vt:lpstr>
      <vt:lpstr>Risks and Mitigation</vt:lpstr>
      <vt:lpstr>Configuration Management</vt:lpstr>
      <vt:lpstr>System Testing Objectives</vt:lpstr>
      <vt:lpstr>Security and Login Validation</vt:lpstr>
      <vt:lpstr>Health Record Form Validation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Ugo</dc:creator>
  <cp:keywords/>
  <dc:description>generated using python-pptx</dc:description>
  <cp:lastModifiedBy>Ugochukwu Gabriel Ngene</cp:lastModifiedBy>
  <cp:revision>19</cp:revision>
  <dcterms:created xsi:type="dcterms:W3CDTF">2013-01-27T09:14:16Z</dcterms:created>
  <dcterms:modified xsi:type="dcterms:W3CDTF">2025-02-23T03:29:36Z</dcterms:modified>
  <cp:category/>
</cp:coreProperties>
</file>