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9C74-0AE7-4609-83F4-431779B44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EFD5-1A38-48E5-8CDF-0992BF95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2CD0-6B52-469C-AC27-9B9F90F3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0C9B-87CD-4111-8BC9-B733A5A0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261D-79A2-43A8-B583-C1D6D8B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AAFD-9247-45AC-A3CB-5EBBE27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BD36-B4A1-4B3C-A635-13F8B66E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4BA7-B831-4EB8-B0A9-CEEB064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0AF5-94AA-4CFB-BAD5-CE1F7548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2949-F125-48D0-B6F5-42F3897E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D101D-EB3F-4958-BDD7-6500C1EF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C6510-DB53-4568-A653-212F9C9B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0D69-63EB-449D-A422-9B6AB36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5AF8-A02A-464F-9581-F92A25A0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B485-00F9-49E8-AC0D-2125B2AF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9A22-BC90-4C8C-A98D-50E08CE7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556F-E33D-4C6F-9665-167ABCAB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9D90-8FEA-40D8-B31D-A3A5EAC7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B52E-D9EF-4077-BFAC-0D54DD76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9D87-07DF-4FD1-BCFD-761FEF46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AE3A-E6A6-4FCE-813F-B74F88E1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5322-F4C4-4A83-823F-24DD1F51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CF95-A954-4A59-A727-4F9FB6C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65C3-0828-48CF-B935-FA2AE0BB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5675-90CF-4162-AE44-5E19FFD6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A43D-C14A-4826-9756-EF0B4F64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F14D-38A3-449A-A9F8-214F9037C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2C9E-1E4B-4114-9558-8A17F1F4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09C6C-8367-4D63-AD8E-B1D395EF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5319-10A7-4077-83EF-426F0AAE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BA80-1E77-4978-ABC7-1BDFDEB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5942-63EE-4B73-BBF8-403DF6D7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A4C9-D18C-4A5E-B2FD-1369DC97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73FB-68EB-496C-A6DD-D905C7454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E896-E671-4A44-9E44-5DAED8B6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05103-1971-4DF4-AE2C-C54F86A05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F04E5-7D4F-41A4-8E61-C17EA03D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01E61-B096-4535-B776-BC55CF38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E251-EBE0-4EFA-92BF-86B64FCE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2674-B478-478B-BF35-19354C9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A82C5-51D0-4868-939D-6D27FDBE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3D839-6592-4295-BED1-7A0A8716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CE161-8415-4DE5-B630-7D2FB401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C34E8-BB23-49B0-A720-F1F9393A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6DFD2-2070-4AA8-B368-4F51095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A4904-8A3D-47FF-A226-28728E67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A6AD-7120-4B46-96DE-B4041858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C3B1-37EC-46A5-8494-6B9F982D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5F60-96CF-4424-B3D2-373C03B4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D2A7-083A-493C-90FC-6A012AE9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80A44-9C86-4F18-AA96-85888175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47C7-4422-4893-9877-A6B82DDE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69CF-380C-41B7-944A-AE4B8450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AE18-3B66-4FCA-B872-3CC63DABA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25310-36DC-4CE4-9AB0-830CAB0E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E0EA-3F63-4560-98D9-E97FFCF7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643CD-F939-46B0-98A4-BBC0AD9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9CC24-2526-4494-8918-0145679B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0A2E5-5B47-4779-A5BC-A84443A5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26E2-FF5C-441C-ACAD-7BD3D54B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48C8-D98C-45C3-B302-453DA5859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1D67-CFD6-4E38-A7E6-736965155E5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B122-C938-4708-85B8-CF74D807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D303-F1D5-4C4D-A7C5-1C4AE3F8B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31BD-24A0-403E-847E-50FC88D5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42020-E571-490A-A84D-9313914F3132}"/>
              </a:ext>
            </a:extLst>
          </p:cNvPr>
          <p:cNvSpPr txBox="1"/>
          <p:nvPr/>
        </p:nvSpPr>
        <p:spPr>
          <a:xfrm>
            <a:off x="424576" y="38532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anose="020B0604020202020204" pitchFamily="2" charset="-78"/>
                <a:cs typeface="Aldhabi" panose="020B0604020202020204" pitchFamily="2" charset="-78"/>
              </a:rPr>
              <a:t>MODULES I (Data/Signals)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3E97D7-ABB9-4B96-8CBA-494512ADCD7B}"/>
              </a:ext>
            </a:extLst>
          </p:cNvPr>
          <p:cNvGrpSpPr/>
          <p:nvPr/>
        </p:nvGrpSpPr>
        <p:grpSpPr>
          <a:xfrm>
            <a:off x="634687" y="1108823"/>
            <a:ext cx="3117219" cy="5176350"/>
            <a:chOff x="1128209" y="1994987"/>
            <a:chExt cx="3117219" cy="51763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6B4FB-A322-436C-B9FD-8D920551F1E0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Signal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625A08-957B-4B05-8315-E2ADA290E3D1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48013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Signal Class</a:t>
              </a:r>
            </a:p>
            <a:p>
              <a:r>
                <a:rPr lang="en-US" b="1" dirty="0"/>
                <a:t>        </a:t>
              </a:r>
              <a:r>
                <a:rPr lang="en-US" dirty="0"/>
                <a:t>No properties</a:t>
              </a:r>
              <a:endParaRPr lang="en-US" b="1" dirty="0"/>
            </a:p>
            <a:p>
              <a:pPr lvl="1"/>
              <a:r>
                <a:rPr lang="en-US" dirty="0"/>
                <a:t>Methods:</a:t>
              </a:r>
            </a:p>
            <a:p>
              <a:pPr lvl="1"/>
              <a:r>
                <a:rPr lang="en-US" dirty="0"/>
                <a:t>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err="1"/>
                <a:t>plot_signal</a:t>
              </a:r>
              <a:endParaRPr lang="en-US" dirty="0"/>
            </a:p>
            <a:p>
              <a:pPr marL="742950" lvl="1" indent="-285750">
                <a:buFontTx/>
                <a:buChar char="-"/>
              </a:pPr>
              <a:r>
                <a:rPr lang="en-US" dirty="0" err="1"/>
                <a:t>get_signal_info</a:t>
              </a:r>
              <a:endParaRPr lang="en-US" dirty="0"/>
            </a:p>
            <a:p>
              <a:pPr marL="742950" lvl="1" indent="-285750">
                <a:buFontTx/>
                <a:buChar char="-"/>
              </a:pPr>
              <a:r>
                <a:rPr lang="en-US" dirty="0" err="1"/>
                <a:t>transform_spherical</a:t>
              </a:r>
              <a:endParaRPr lang="en-US" dirty="0"/>
            </a:p>
            <a:p>
              <a:pPr marL="742950" lvl="1" indent="-285750">
                <a:buFontTx/>
                <a:buChar char="-"/>
              </a:pPr>
              <a:r>
                <a:rPr lang="en-US" dirty="0"/>
                <a:t>__str__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__</a:t>
              </a:r>
              <a:r>
                <a:rPr lang="en-US" dirty="0" err="1"/>
                <a:t>repr</a:t>
              </a:r>
              <a:r>
                <a:rPr lang="en-US" dirty="0"/>
                <a:t>__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r>
                <a:rPr lang="en-US" dirty="0" err="1"/>
                <a:t>plot_class_distribution</a:t>
              </a:r>
              <a:endParaRPr lang="en-US" dirty="0"/>
            </a:p>
            <a:p>
              <a:r>
                <a:rPr lang="en-US" dirty="0" err="1"/>
                <a:t>show_signals_info</a:t>
              </a:r>
              <a:endParaRPr lang="en-US" dirty="0"/>
            </a:p>
            <a:p>
              <a:r>
                <a:rPr lang="en-US" dirty="0"/>
                <a:t>load</a:t>
              </a:r>
            </a:p>
            <a:p>
              <a:r>
                <a:rPr lang="en-US" dirty="0" err="1"/>
                <a:t>load_all</a:t>
              </a:r>
              <a:endParaRPr lang="en-US" dirty="0"/>
            </a:p>
            <a:p>
              <a:r>
                <a:rPr lang="en-US" dirty="0" err="1"/>
                <a:t>load_all_signals</a:t>
              </a:r>
              <a:endParaRPr lang="en-US" dirty="0"/>
            </a:p>
            <a:p>
              <a:r>
                <a:rPr lang="en-US" dirty="0" err="1"/>
                <a:t>signed_amplitude</a:t>
              </a:r>
              <a:endParaRPr lang="en-US" dirty="0"/>
            </a:p>
            <a:p>
              <a:r>
                <a:rPr lang="en-US" dirty="0"/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78D7D2-9E35-4EAC-9ACF-4DC896C85EAF}"/>
              </a:ext>
            </a:extLst>
          </p:cNvPr>
          <p:cNvGrpSpPr/>
          <p:nvPr/>
        </p:nvGrpSpPr>
        <p:grpSpPr>
          <a:xfrm>
            <a:off x="4108117" y="1099338"/>
            <a:ext cx="3136675" cy="2960359"/>
            <a:chOff x="1128209" y="1994987"/>
            <a:chExt cx="3117219" cy="296035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9D0DAC-C72A-4992-BEDB-116C7D359EE5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ReadAndEncode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67CBE2-D6EE-47F5-B0E9-BA8ED5677D04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25853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readAdjust</a:t>
              </a:r>
              <a:endParaRPr lang="en-US" dirty="0"/>
            </a:p>
            <a:p>
              <a:r>
                <a:rPr lang="en-US" dirty="0" err="1"/>
                <a:t>readPatientFiles</a:t>
              </a:r>
              <a:endParaRPr lang="en-US" dirty="0"/>
            </a:p>
            <a:p>
              <a:r>
                <a:rPr lang="en-US" dirty="0" err="1"/>
                <a:t>encodeDiagnosis</a:t>
              </a:r>
              <a:endParaRPr lang="en-US" dirty="0"/>
            </a:p>
            <a:p>
              <a:r>
                <a:rPr lang="en-US" dirty="0" err="1"/>
                <a:t>kodiraj</a:t>
              </a:r>
              <a:endParaRPr lang="en-US" dirty="0"/>
            </a:p>
            <a:p>
              <a:r>
                <a:rPr lang="en-US" dirty="0" err="1"/>
                <a:t>classDistribution</a:t>
              </a:r>
              <a:endParaRPr lang="en-US" dirty="0"/>
            </a:p>
            <a:p>
              <a:r>
                <a:rPr lang="en-US" dirty="0" err="1"/>
                <a:t>cropAndReshape</a:t>
              </a:r>
              <a:endParaRPr lang="en-US" dirty="0"/>
            </a:p>
            <a:p>
              <a:r>
                <a:rPr lang="en-US" dirty="0" err="1"/>
                <a:t>getUniquePatients</a:t>
              </a:r>
              <a:endParaRPr lang="en-US" dirty="0"/>
            </a:p>
            <a:p>
              <a:r>
                <a:rPr lang="en-US" dirty="0" err="1"/>
                <a:t>readAllDataAndAutoSplit</a:t>
              </a:r>
              <a:endParaRPr lang="en-US" dirty="0"/>
            </a:p>
            <a:p>
              <a:r>
                <a:rPr lang="en-US" dirty="0" err="1"/>
                <a:t>readAllDataAndSplitFromTxt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7A8984-2AB9-44BD-885C-C64A2B685A5F}"/>
              </a:ext>
            </a:extLst>
          </p:cNvPr>
          <p:cNvGrpSpPr/>
          <p:nvPr/>
        </p:nvGrpSpPr>
        <p:grpSpPr>
          <a:xfrm>
            <a:off x="7601003" y="1099338"/>
            <a:ext cx="3478283" cy="2683360"/>
            <a:chOff x="1128209" y="1994987"/>
            <a:chExt cx="3117219" cy="26833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B32948-DF6A-45F1-962E-ACE1CC4BC74D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Sinal2Test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18A2A0-89C3-46C9-BA68-78A75BDC0528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convert_signals1</a:t>
              </a:r>
            </a:p>
            <a:p>
              <a:r>
                <a:rPr lang="en-US" dirty="0" err="1"/>
                <a:t>convert_signals</a:t>
              </a:r>
              <a:endParaRPr lang="en-US" dirty="0"/>
            </a:p>
            <a:p>
              <a:r>
                <a:rPr lang="en-US" dirty="0" err="1"/>
                <a:t>convert_signal</a:t>
              </a:r>
              <a:endParaRPr lang="en-US" dirty="0"/>
            </a:p>
            <a:p>
              <a:r>
                <a:rPr lang="en-US" dirty="0" err="1"/>
                <a:t>get_signals</a:t>
              </a:r>
              <a:endParaRPr lang="en-US" dirty="0"/>
            </a:p>
            <a:p>
              <a:r>
                <a:rPr lang="en-US" dirty="0" err="1"/>
                <a:t>get_taps</a:t>
              </a:r>
              <a:endParaRPr lang="en-US" dirty="0"/>
            </a:p>
            <a:p>
              <a:r>
                <a:rPr lang="en-US" dirty="0"/>
                <a:t>adjust</a:t>
              </a:r>
            </a:p>
            <a:p>
              <a:r>
                <a:rPr lang="en-US" dirty="0"/>
                <a:t>crop</a:t>
              </a:r>
            </a:p>
            <a:p>
              <a:r>
                <a:rPr lang="en-US" dirty="0"/>
                <a:t>reshape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CD72D6-F462-45C2-AB5E-FA4389E84CF9}"/>
              </a:ext>
            </a:extLst>
          </p:cNvPr>
          <p:cNvGrpSpPr/>
          <p:nvPr/>
        </p:nvGrpSpPr>
        <p:grpSpPr>
          <a:xfrm>
            <a:off x="4082176" y="4155811"/>
            <a:ext cx="3117219" cy="2129362"/>
            <a:chOff x="1128209" y="1994987"/>
            <a:chExt cx="3117219" cy="21293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3D29C1-3B7E-4B05-8E7B-F38A498EB20D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Diagnosis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E30A9-6BF6-456D-920C-43D0EA7FFF89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encode_diagnosis</a:t>
              </a:r>
              <a:endParaRPr lang="en-US" dirty="0"/>
            </a:p>
            <a:p>
              <a:r>
                <a:rPr lang="en-US" dirty="0" err="1"/>
                <a:t>decode_diagnosis</a:t>
              </a:r>
              <a:endParaRPr lang="en-US" dirty="0"/>
            </a:p>
            <a:p>
              <a:r>
                <a:rPr lang="en-US" dirty="0" err="1"/>
                <a:t>show_class_distribution</a:t>
              </a:r>
              <a:endParaRPr lang="en-US" dirty="0"/>
            </a:p>
            <a:p>
              <a:r>
                <a:rPr lang="en-US" dirty="0" err="1"/>
                <a:t>get_diagnosis_names</a:t>
              </a:r>
              <a:endParaRPr lang="en-US" dirty="0"/>
            </a:p>
            <a:p>
              <a:r>
                <a:rPr lang="en-US" dirty="0" err="1"/>
                <a:t>get_diagnosis_names_plot</a:t>
              </a:r>
              <a:endParaRPr lang="en-US" dirty="0"/>
            </a:p>
            <a:p>
              <a:r>
                <a:rPr lang="en-US" dirty="0" err="1"/>
                <a:t>get_diagnosis_number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F9ED80-2E66-40DA-8FC2-947DD71C3AE5}"/>
              </a:ext>
            </a:extLst>
          </p:cNvPr>
          <p:cNvGrpSpPr/>
          <p:nvPr/>
        </p:nvGrpSpPr>
        <p:grpSpPr>
          <a:xfrm>
            <a:off x="7643427" y="4059697"/>
            <a:ext cx="3435859" cy="2129362"/>
            <a:chOff x="1128209" y="1994987"/>
            <a:chExt cx="3117219" cy="212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F13384-7557-49D6-A978-D7018C340301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Parameters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D94D5B-D38B-431C-906A-CB2886E2AA7C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SignalType</a:t>
              </a:r>
              <a:r>
                <a:rPr lang="en-US" b="1" dirty="0"/>
                <a:t> class</a:t>
              </a:r>
            </a:p>
            <a:p>
              <a:r>
                <a:rPr lang="en-US" b="1" dirty="0"/>
                <a:t>	</a:t>
              </a:r>
              <a:r>
                <a:rPr lang="en-US" dirty="0"/>
                <a:t>No methods</a:t>
              </a:r>
            </a:p>
            <a:p>
              <a:r>
                <a:rPr lang="en-US" b="1" dirty="0" err="1"/>
                <a:t>TapType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No methods</a:t>
              </a:r>
            </a:p>
            <a:p>
              <a:endParaRPr lang="en-US" dirty="0"/>
            </a:p>
            <a:p>
              <a:r>
                <a:rPr lang="en-US" dirty="0"/>
                <a:t>Loose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5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42020-E571-490A-A84D-9313914F3132}"/>
              </a:ext>
            </a:extLst>
          </p:cNvPr>
          <p:cNvSpPr txBox="1"/>
          <p:nvPr/>
        </p:nvSpPr>
        <p:spPr>
          <a:xfrm>
            <a:off x="279234" y="-82407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anose="020B0604020202020204" pitchFamily="2" charset="-78"/>
                <a:cs typeface="Aldhabi" panose="020B0604020202020204" pitchFamily="2" charset="-78"/>
              </a:rPr>
              <a:t>MODULES II (Taps)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7D01E2-641F-4663-BA35-2209B182F2CF}"/>
              </a:ext>
            </a:extLst>
          </p:cNvPr>
          <p:cNvGrpSpPr/>
          <p:nvPr/>
        </p:nvGrpSpPr>
        <p:grpSpPr>
          <a:xfrm>
            <a:off x="8409597" y="148229"/>
            <a:ext cx="3702182" cy="6449557"/>
            <a:chOff x="1128209" y="1994987"/>
            <a:chExt cx="3117219" cy="64495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FB653B-E86D-4853-BEA5-BC4524D82674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Extractor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DC4A0A-5672-40F5-A4DA-D48FF5764A8E}"/>
                </a:ext>
              </a:extLst>
            </p:cNvPr>
            <p:cNvSpPr txBox="1"/>
            <p:nvPr/>
          </p:nvSpPr>
          <p:spPr>
            <a:xfrm>
              <a:off x="1147665" y="2350568"/>
              <a:ext cx="3097763" cy="6093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 err="1"/>
                <a:t>get_values</a:t>
              </a:r>
              <a:endParaRPr lang="en-US" sz="1300" dirty="0"/>
            </a:p>
            <a:p>
              <a:r>
                <a:rPr lang="en-US" sz="1300" dirty="0" err="1"/>
                <a:t>get_values_scaled</a:t>
              </a:r>
              <a:endParaRPr lang="en-US" sz="1300" dirty="0"/>
            </a:p>
            <a:p>
              <a:r>
                <a:rPr lang="en-US" sz="1300" dirty="0" err="1"/>
                <a:t>get_spherical</a:t>
              </a:r>
              <a:endParaRPr lang="en-US" sz="1300" dirty="0"/>
            </a:p>
            <a:p>
              <a:r>
                <a:rPr lang="en-US" sz="1300" dirty="0" err="1"/>
                <a:t>get_spherical_scaled</a:t>
              </a:r>
              <a:endParaRPr lang="en-US" sz="1300" dirty="0"/>
            </a:p>
            <a:p>
              <a:r>
                <a:rPr lang="en-US" sz="1300" dirty="0" err="1"/>
                <a:t>get_amplitude</a:t>
              </a:r>
              <a:endParaRPr lang="en-US" sz="1300" dirty="0"/>
            </a:p>
            <a:p>
              <a:r>
                <a:rPr lang="en-US" sz="1300" dirty="0" err="1"/>
                <a:t>get_signed_amplitude</a:t>
              </a:r>
              <a:endParaRPr lang="en-US" sz="1300" dirty="0"/>
            </a:p>
            <a:p>
              <a:r>
                <a:rPr lang="en-US" sz="1300" dirty="0" err="1"/>
                <a:t>get_diff_signed_amplitude</a:t>
              </a:r>
              <a:endParaRPr lang="en-US" sz="1300" dirty="0"/>
            </a:p>
            <a:p>
              <a:r>
                <a:rPr lang="en-US" sz="1300" dirty="0" err="1"/>
                <a:t>get_square_amplitude</a:t>
              </a:r>
              <a:endParaRPr lang="en-US" sz="1300" dirty="0"/>
            </a:p>
            <a:p>
              <a:r>
                <a:rPr lang="en-US" sz="1300" dirty="0" err="1"/>
                <a:t>get_amplitude_integral</a:t>
              </a:r>
              <a:endParaRPr lang="en-US" sz="1300" dirty="0"/>
            </a:p>
            <a:p>
              <a:r>
                <a:rPr lang="en-US" sz="1300" dirty="0" err="1"/>
                <a:t>get_amplitude_no_drift_integrall</a:t>
              </a:r>
              <a:endParaRPr lang="en-US" sz="1300" dirty="0"/>
            </a:p>
            <a:p>
              <a:r>
                <a:rPr lang="en-US" sz="1300" dirty="0" err="1"/>
                <a:t>get_amplitude_scaled</a:t>
              </a:r>
              <a:endParaRPr lang="en-US" sz="1300" dirty="0"/>
            </a:p>
            <a:p>
              <a:r>
                <a:rPr lang="en-US" sz="1300" dirty="0" err="1"/>
                <a:t>get_spectrogram</a:t>
              </a:r>
              <a:endParaRPr lang="en-US" sz="1300" dirty="0"/>
            </a:p>
            <a:p>
              <a:r>
                <a:rPr lang="en-US" sz="1300" dirty="0" err="1"/>
                <a:t>get_all</a:t>
              </a:r>
              <a:endParaRPr lang="en-US" sz="1300" dirty="0"/>
            </a:p>
            <a:p>
              <a:r>
                <a:rPr lang="en-US" sz="1300" dirty="0" err="1"/>
                <a:t>get_taps</a:t>
              </a:r>
              <a:endParaRPr lang="en-US" sz="1300" dirty="0"/>
            </a:p>
            <a:p>
              <a:r>
                <a:rPr lang="en-US" sz="1300" dirty="0" err="1"/>
                <a:t>get_signal_taps</a:t>
              </a:r>
              <a:endParaRPr lang="en-US" sz="1300" dirty="0"/>
            </a:p>
            <a:p>
              <a:r>
                <a:rPr lang="en-US" sz="1300" dirty="0" err="1"/>
                <a:t>get_taps_normalized_len</a:t>
              </a:r>
              <a:endParaRPr lang="en-US" sz="1300" dirty="0"/>
            </a:p>
            <a:p>
              <a:r>
                <a:rPr lang="en-US" sz="1300" dirty="0" err="1"/>
                <a:t>get_signal</a:t>
              </a:r>
              <a:r>
                <a:rPr lang="en-US" sz="1300" dirty="0"/>
                <a:t>)</a:t>
              </a:r>
              <a:r>
                <a:rPr lang="en-US" sz="1300" dirty="0" err="1"/>
                <a:t>taps_normalized_len</a:t>
              </a:r>
              <a:endParaRPr lang="en-US" sz="1300" dirty="0"/>
            </a:p>
            <a:p>
              <a:r>
                <a:rPr lang="en-US" sz="1300" dirty="0" err="1"/>
                <a:t>get_taps_normalized_max_len</a:t>
              </a:r>
              <a:endParaRPr lang="en-US" sz="1300" dirty="0"/>
            </a:p>
            <a:p>
              <a:r>
                <a:rPr lang="en-US" sz="1300" dirty="0" err="1"/>
                <a:t>get_signal_taps_normalized_max_len</a:t>
              </a:r>
              <a:endParaRPr lang="en-US" sz="1300" dirty="0"/>
            </a:p>
            <a:p>
              <a:r>
                <a:rPr lang="en-US" sz="1300" dirty="0" err="1"/>
                <a:t>get_taps_max_len_normalized</a:t>
              </a:r>
              <a:endParaRPr lang="en-US" sz="1300" dirty="0"/>
            </a:p>
            <a:p>
              <a:r>
                <a:rPr lang="en-US" sz="1300" dirty="0" err="1"/>
                <a:t>get_signal_taps_max_len_normalized</a:t>
              </a:r>
              <a:endParaRPr lang="en-US" sz="1300" dirty="0"/>
            </a:p>
            <a:p>
              <a:r>
                <a:rPr lang="en-US" sz="1300" dirty="0" err="1"/>
                <a:t>get_taps_double_stretch</a:t>
              </a:r>
              <a:endParaRPr lang="en-US" sz="1300" dirty="0"/>
            </a:p>
            <a:p>
              <a:r>
                <a:rPr lang="en-US" sz="1300" dirty="0" err="1"/>
                <a:t>get_signal_taps_double_stretch</a:t>
              </a:r>
              <a:endParaRPr lang="en-US" sz="1300" dirty="0"/>
            </a:p>
            <a:p>
              <a:r>
                <a:rPr lang="en-US" sz="1300" dirty="0" err="1"/>
                <a:t>get_taps_no_drift_integral</a:t>
              </a:r>
              <a:endParaRPr lang="en-US" sz="1300" dirty="0"/>
            </a:p>
            <a:p>
              <a:r>
                <a:rPr lang="en-US" sz="1300" dirty="0" err="1"/>
                <a:t>get_signal_no_drift_integral</a:t>
              </a:r>
              <a:endParaRPr lang="en-US" sz="1300" dirty="0"/>
            </a:p>
            <a:p>
              <a:r>
                <a:rPr lang="en-US" sz="1300" dirty="0" err="1"/>
                <a:t>concatenate_taps</a:t>
              </a:r>
              <a:endParaRPr lang="en-US" sz="1300" dirty="0"/>
            </a:p>
            <a:p>
              <a:r>
                <a:rPr lang="en-US" sz="1300" dirty="0" err="1"/>
                <a:t>calc_integral</a:t>
              </a:r>
              <a:endParaRPr lang="en-US" sz="1300" dirty="0"/>
            </a:p>
            <a:p>
              <a:r>
                <a:rPr lang="en-US" sz="1300" dirty="0" err="1"/>
                <a:t>calc_linear_drift</a:t>
              </a:r>
              <a:endParaRPr lang="en-US" sz="1300" dirty="0"/>
            </a:p>
            <a:p>
              <a:r>
                <a:rPr lang="en-US" sz="1300" dirty="0" err="1"/>
                <a:t>calc_no_drift_integral</a:t>
              </a:r>
              <a:endParaRPr lang="en-US" sz="1300" dirty="0"/>
            </a:p>
            <a:p>
              <a:r>
                <a:rPr lang="en-US" sz="1300" dirty="0" err="1"/>
                <a:t>concatenate_lists</a:t>
              </a:r>
              <a:endParaRPr lang="en-US" sz="13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15DB55-6151-4B58-98BA-3A90A812D2DB}"/>
              </a:ext>
            </a:extLst>
          </p:cNvPr>
          <p:cNvGrpSpPr/>
          <p:nvPr/>
        </p:nvGrpSpPr>
        <p:grpSpPr>
          <a:xfrm>
            <a:off x="133391" y="2871641"/>
            <a:ext cx="4011359" cy="3760579"/>
            <a:chOff x="1128209" y="1994986"/>
            <a:chExt cx="3135870" cy="37605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B4EF83-A13E-463A-8117-3BD3698D1D1F}"/>
                </a:ext>
              </a:extLst>
            </p:cNvPr>
            <p:cNvSpPr txBox="1"/>
            <p:nvPr/>
          </p:nvSpPr>
          <p:spPr>
            <a:xfrm>
              <a:off x="1128209" y="1994986"/>
              <a:ext cx="313587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BE469A-C7C9-415F-A6FA-4A310BF7C929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385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load_all_taps</a:t>
              </a:r>
              <a:endParaRPr lang="en-US" sz="1600" dirty="0"/>
            </a:p>
            <a:p>
              <a:r>
                <a:rPr lang="en-US" sz="1600" dirty="0" err="1"/>
                <a:t>get_taps</a:t>
              </a:r>
              <a:endParaRPr lang="en-US" sz="1600" dirty="0"/>
            </a:p>
            <a:p>
              <a:r>
                <a:rPr lang="en-US" sz="1600" dirty="0" err="1"/>
                <a:t>stretch_time_taps</a:t>
              </a:r>
              <a:endParaRPr lang="en-US" sz="1600" dirty="0"/>
            </a:p>
            <a:p>
              <a:r>
                <a:rPr lang="en-US" sz="1600" dirty="0" err="1"/>
                <a:t>crop_time_taps</a:t>
              </a:r>
              <a:endParaRPr lang="en-US" sz="1600" dirty="0"/>
            </a:p>
            <a:p>
              <a:r>
                <a:rPr lang="en-US" sz="1600" dirty="0" err="1"/>
                <a:t>avg_val_tap</a:t>
              </a:r>
              <a:endParaRPr lang="en-US" sz="1600" dirty="0"/>
            </a:p>
            <a:p>
              <a:r>
                <a:rPr lang="en-US" sz="1600" dirty="0" err="1"/>
                <a:t>diff_taps</a:t>
              </a:r>
              <a:endParaRPr lang="en-US" sz="1600" dirty="0"/>
            </a:p>
            <a:p>
              <a:r>
                <a:rPr lang="en-US" sz="1600" dirty="0" err="1"/>
                <a:t>stretch_val_taps</a:t>
              </a:r>
              <a:endParaRPr lang="en-US" sz="1600" dirty="0"/>
            </a:p>
            <a:p>
              <a:r>
                <a:rPr lang="en-US" sz="1600" dirty="0" err="1"/>
                <a:t>stretch_val_each_taps</a:t>
              </a:r>
              <a:endParaRPr lang="en-US" sz="1600" dirty="0"/>
            </a:p>
            <a:p>
              <a:r>
                <a:rPr lang="en-US" sz="1600" dirty="0" err="1"/>
                <a:t>crop_val_taps</a:t>
              </a:r>
              <a:endParaRPr lang="en-US" sz="1600" dirty="0"/>
            </a:p>
            <a:p>
              <a:r>
                <a:rPr lang="en-US" sz="1600" dirty="0" err="1"/>
                <a:t>tap_max_len</a:t>
              </a:r>
              <a:endParaRPr lang="en-US" sz="1600" dirty="0"/>
            </a:p>
            <a:p>
              <a:r>
                <a:rPr lang="en-US" sz="1600" dirty="0" err="1"/>
                <a:t>tap_max_abs_val</a:t>
              </a:r>
              <a:endParaRPr lang="en-US" sz="1600" dirty="0"/>
            </a:p>
            <a:p>
              <a:r>
                <a:rPr lang="en-US" sz="1600" dirty="0" err="1"/>
                <a:t>taps_integral</a:t>
              </a:r>
              <a:endParaRPr lang="en-US" sz="1600" dirty="0"/>
            </a:p>
            <a:p>
              <a:r>
                <a:rPr lang="en-US" sz="1600" dirty="0" err="1"/>
                <a:t>taps_no_drift_integral</a:t>
              </a:r>
              <a:endParaRPr lang="en-US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71CCC0-A809-4C43-BF00-08364924D12F}"/>
              </a:ext>
            </a:extLst>
          </p:cNvPr>
          <p:cNvGrpSpPr/>
          <p:nvPr/>
        </p:nvGrpSpPr>
        <p:grpSpPr>
          <a:xfrm>
            <a:off x="108503" y="556184"/>
            <a:ext cx="4011359" cy="2190919"/>
            <a:chOff x="1128209" y="1994986"/>
            <a:chExt cx="3135870" cy="21909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DE274-DCB0-4667-935E-97C023355C7D}"/>
                </a:ext>
              </a:extLst>
            </p:cNvPr>
            <p:cNvSpPr txBox="1"/>
            <p:nvPr/>
          </p:nvSpPr>
          <p:spPr>
            <a:xfrm>
              <a:off x="1128209" y="1994986"/>
              <a:ext cx="3135870" cy="584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MakeFileWithManuallyModifiedTapSplits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1769E0-EAC5-451F-AEAB-F6BC4402E7A8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8158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addPoints</a:t>
              </a:r>
              <a:endParaRPr lang="en-US" sz="1600" dirty="0"/>
            </a:p>
            <a:p>
              <a:r>
                <a:rPr lang="en-US" sz="1600" dirty="0" err="1"/>
                <a:t>removePoints</a:t>
              </a:r>
              <a:endParaRPr lang="en-US" sz="1600" dirty="0"/>
            </a:p>
            <a:p>
              <a:r>
                <a:rPr lang="en-US" sz="1600" dirty="0" err="1"/>
                <a:t>modifySignalSplits</a:t>
              </a:r>
              <a:endParaRPr lang="en-US" sz="1600" dirty="0"/>
            </a:p>
            <a:p>
              <a:r>
                <a:rPr lang="en-US" sz="1600" dirty="0" err="1"/>
                <a:t>findMeasurementByID</a:t>
              </a:r>
              <a:endParaRPr lang="en-US" sz="1600" dirty="0"/>
            </a:p>
            <a:p>
              <a:r>
                <a:rPr lang="en-US" sz="1600" dirty="0" err="1"/>
                <a:t>writeAllSignalSplitsToFile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Loose code running the functions above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E0C161-05C0-4D17-A7C0-9B794224183C}"/>
              </a:ext>
            </a:extLst>
          </p:cNvPr>
          <p:cNvGrpSpPr/>
          <p:nvPr/>
        </p:nvGrpSpPr>
        <p:grpSpPr>
          <a:xfrm>
            <a:off x="4310797" y="2122696"/>
            <a:ext cx="3962613" cy="4345354"/>
            <a:chOff x="1128209" y="1994987"/>
            <a:chExt cx="3117219" cy="43453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7A479C-8434-4E70-8B22-52FE8FDD164C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ManuallyCheckTapSplis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168BE5-7CFE-4E25-818C-38AF57835CB5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9703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threaded</a:t>
              </a:r>
            </a:p>
            <a:p>
              <a:r>
                <a:rPr lang="en-US" b="1" dirty="0" err="1"/>
                <a:t>dataPlotter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fig_close_handler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fig_keypress_handler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connect_fig_close_event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connect_keypress_event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beginPlotting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plotData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daw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getUserInput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Loose code running the above functions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BECAEA-D65A-4B18-92F6-2D0C5C5714C5}"/>
              </a:ext>
            </a:extLst>
          </p:cNvPr>
          <p:cNvGrpSpPr/>
          <p:nvPr/>
        </p:nvGrpSpPr>
        <p:grpSpPr>
          <a:xfrm>
            <a:off x="4299243" y="148229"/>
            <a:ext cx="3962613" cy="1852364"/>
            <a:chOff x="1128209" y="1994987"/>
            <a:chExt cx="3117219" cy="185236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A6EB9B-2857-4101-8F23-AE7981FEC071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PlayingWithSplitTaps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8A6168-698F-413F-AF13-71B509D0B019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longestTapInSequence</a:t>
              </a:r>
              <a:endParaRPr lang="en-US" dirty="0"/>
            </a:p>
            <a:p>
              <a:r>
                <a:rPr lang="en-US" dirty="0" err="1"/>
                <a:t>longestTapInAllData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Loose code running the above </a:t>
              </a:r>
              <a:r>
                <a:rPr lang="en-US" dirty="0" err="1"/>
                <a:t>funcitons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42020-E571-490A-A84D-9313914F3132}"/>
              </a:ext>
            </a:extLst>
          </p:cNvPr>
          <p:cNvSpPr txBox="1"/>
          <p:nvPr/>
        </p:nvSpPr>
        <p:spPr>
          <a:xfrm>
            <a:off x="414464" y="31478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anose="020B0604020202020204" pitchFamily="2" charset="-78"/>
                <a:cs typeface="Aldhabi" panose="020B0604020202020204" pitchFamily="2" charset="-78"/>
              </a:rPr>
              <a:t>MODULES III (ML)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3E97D7-ABB9-4B96-8CBA-494512ADCD7B}"/>
              </a:ext>
            </a:extLst>
          </p:cNvPr>
          <p:cNvGrpSpPr/>
          <p:nvPr/>
        </p:nvGrpSpPr>
        <p:grpSpPr>
          <a:xfrm>
            <a:off x="446899" y="658353"/>
            <a:ext cx="3543561" cy="1298367"/>
            <a:chOff x="1128209" y="1994986"/>
            <a:chExt cx="3135870" cy="12983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6B4FB-A322-436C-B9FD-8D920551F1E0}"/>
                </a:ext>
              </a:extLst>
            </p:cNvPr>
            <p:cNvSpPr txBox="1"/>
            <p:nvPr/>
          </p:nvSpPr>
          <p:spPr>
            <a:xfrm>
              <a:off x="1128209" y="1994986"/>
              <a:ext cx="313587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RandomMLModelTopology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625A08-957B-4B05-8315-E2ADA290E3D1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RandomMLModelTopology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get_name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CDFB3-0D70-4FD6-996F-FF660B8B1D4B}"/>
              </a:ext>
            </a:extLst>
          </p:cNvPr>
          <p:cNvGrpSpPr/>
          <p:nvPr/>
        </p:nvGrpSpPr>
        <p:grpSpPr>
          <a:xfrm>
            <a:off x="4563715" y="240759"/>
            <a:ext cx="3478283" cy="5453349"/>
            <a:chOff x="1128209" y="1994987"/>
            <a:chExt cx="3117219" cy="54533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F97FAC-77E5-4E89-897F-1F584E3E9BEB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MLModelTopology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CF3720-3A8C-448F-9B33-2696F74F52FE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50783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MLModelTopology</a:t>
              </a:r>
              <a:r>
                <a:rPr lang="en-US" b="1" dirty="0"/>
                <a:t> class</a:t>
              </a:r>
            </a:p>
            <a:p>
              <a:r>
                <a:rPr lang="en-US" b="1" dirty="0"/>
                <a:t> * under construction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init_model</a:t>
              </a:r>
              <a:endParaRPr lang="en-US" dirty="0"/>
            </a:p>
            <a:p>
              <a:r>
                <a:rPr lang="en-US" dirty="0"/>
                <a:t>	- train</a:t>
              </a:r>
            </a:p>
            <a:p>
              <a:r>
                <a:rPr lang="en-US" dirty="0"/>
                <a:t>	- evaluate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get_name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show_model_info</a:t>
              </a:r>
              <a:endParaRPr lang="en-US" dirty="0"/>
            </a:p>
            <a:p>
              <a:r>
                <a:rPr lang="en-US" dirty="0"/>
                <a:t>	- save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calc_confusion_matrix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predict_signal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get_x</a:t>
              </a:r>
              <a:endParaRPr lang="en-US" dirty="0"/>
            </a:p>
            <a:p>
              <a:r>
                <a:rPr lang="en-US" dirty="0"/>
                <a:t>	- __str__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repr</a:t>
              </a:r>
              <a:r>
                <a:rPr lang="en-US" dirty="0"/>
                <a:t>__</a:t>
              </a:r>
            </a:p>
            <a:p>
              <a:endParaRPr lang="en-US" dirty="0"/>
            </a:p>
            <a:p>
              <a:r>
                <a:rPr lang="en-US" dirty="0" err="1"/>
                <a:t>show_models_info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E94955-48F3-428E-A51A-ECC283F49827}"/>
              </a:ext>
            </a:extLst>
          </p:cNvPr>
          <p:cNvGrpSpPr/>
          <p:nvPr/>
        </p:nvGrpSpPr>
        <p:grpSpPr>
          <a:xfrm>
            <a:off x="468884" y="2120770"/>
            <a:ext cx="3494815" cy="1298366"/>
            <a:chOff x="1128209" y="1994987"/>
            <a:chExt cx="3117219" cy="12983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CCFB4-948C-41E6-86DB-2164B5328FD6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MultiHeadedModelTopology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02EEBD-3E47-4425-AB12-394BD62D5FF1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MultiHeadedModelTopology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get_x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F03B5-01CE-4279-ACF8-A9E463454BE6}"/>
              </a:ext>
            </a:extLst>
          </p:cNvPr>
          <p:cNvGrpSpPr/>
          <p:nvPr/>
        </p:nvGrpSpPr>
        <p:grpSpPr>
          <a:xfrm>
            <a:off x="4604881" y="5849245"/>
            <a:ext cx="3456573" cy="744368"/>
            <a:chOff x="1128209" y="1994987"/>
            <a:chExt cx="3117219" cy="7443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A05634-0E27-4032-B842-FAEEC3D8A29F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ModelTopologyGenerator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74DC80-550D-4ACC-9FD0-C05FAD94180A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create_model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F34EA-2D8D-4AA6-964D-4024D655B566}"/>
              </a:ext>
            </a:extLst>
          </p:cNvPr>
          <p:cNvGrpSpPr/>
          <p:nvPr/>
        </p:nvGrpSpPr>
        <p:grpSpPr>
          <a:xfrm>
            <a:off x="8227303" y="257622"/>
            <a:ext cx="3519982" cy="1575365"/>
            <a:chOff x="1128210" y="1994987"/>
            <a:chExt cx="3117219" cy="15753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3B2EA1-6E7D-47D0-B558-618F1A17E509}"/>
                </a:ext>
              </a:extLst>
            </p:cNvPr>
            <p:cNvSpPr txBox="1"/>
            <p:nvPr/>
          </p:nvSpPr>
          <p:spPr>
            <a:xfrm>
              <a:off x="1128210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SequentialMLModelTopology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005E5-C337-4AE5-B4C5-2F9AC75E7C1C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SequentialMLModelTopology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__Init__</a:t>
              </a:r>
            </a:p>
            <a:p>
              <a:r>
                <a:rPr lang="en-US" dirty="0"/>
                <a:t>	- __str__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D21D58-F884-4198-89E9-6A1ED0281089}"/>
              </a:ext>
            </a:extLst>
          </p:cNvPr>
          <p:cNvGrpSpPr/>
          <p:nvPr/>
        </p:nvGrpSpPr>
        <p:grpSpPr>
          <a:xfrm>
            <a:off x="8249272" y="2098913"/>
            <a:ext cx="3519982" cy="1298366"/>
            <a:chOff x="1128209" y="1994987"/>
            <a:chExt cx="3117219" cy="12983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DB148D-6BD5-497A-8989-6CDAF0B07448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LSTMModelTopology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989910-39AF-4282-8503-D1D4642AF676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LSTMModelTopology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3D825-99AD-45FC-8D3E-BDC6D9865504}"/>
              </a:ext>
            </a:extLst>
          </p:cNvPr>
          <p:cNvGrpSpPr/>
          <p:nvPr/>
        </p:nvGrpSpPr>
        <p:grpSpPr>
          <a:xfrm>
            <a:off x="8227302" y="3559030"/>
            <a:ext cx="3519982" cy="2683360"/>
            <a:chOff x="1128209" y="1994987"/>
            <a:chExt cx="3117219" cy="26833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F74749-0CB8-4C2C-97CC-25D5FFBEB44D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ConfigurableMLModelTopology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5D5C48-CF4D-44AE-A8DF-B7F418BB30F3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ConfigurableMLModelTopology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init_model</a:t>
              </a:r>
              <a:endParaRPr lang="en-US" dirty="0"/>
            </a:p>
            <a:p>
              <a:r>
                <a:rPr lang="en-US" dirty="0"/>
                <a:t>	- train</a:t>
              </a:r>
            </a:p>
            <a:p>
              <a:r>
                <a:rPr lang="en-US" dirty="0"/>
                <a:t>	- evaluate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get_configuration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6970A0-632D-4CCB-A2DF-135B9DBF5F64}"/>
              </a:ext>
            </a:extLst>
          </p:cNvPr>
          <p:cNvGrpSpPr/>
          <p:nvPr/>
        </p:nvGrpSpPr>
        <p:grpSpPr>
          <a:xfrm>
            <a:off x="471242" y="3553480"/>
            <a:ext cx="3514270" cy="1021367"/>
            <a:chOff x="1128209" y="1994987"/>
            <a:chExt cx="3134572" cy="10213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15D4C3-B527-4B68-97AB-4CBDEC1F2AB3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CNNMLModelTopology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B1F7A7-D264-40C5-A9A8-9242FC05F038}"/>
                </a:ext>
              </a:extLst>
            </p:cNvPr>
            <p:cNvSpPr txBox="1"/>
            <p:nvPr/>
          </p:nvSpPr>
          <p:spPr>
            <a:xfrm>
              <a:off x="1165018" y="2370023"/>
              <a:ext cx="309776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CNNMLModelTopology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A5839C-1C35-42DF-8B8D-D67A844E6D04}"/>
              </a:ext>
            </a:extLst>
          </p:cNvPr>
          <p:cNvGrpSpPr/>
          <p:nvPr/>
        </p:nvGrpSpPr>
        <p:grpSpPr>
          <a:xfrm>
            <a:off x="95506" y="4790037"/>
            <a:ext cx="4429299" cy="1827204"/>
            <a:chOff x="1165018" y="2020147"/>
            <a:chExt cx="3122106" cy="1827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367707-41CA-4CF9-B020-8E5C650C15AF}"/>
                </a:ext>
              </a:extLst>
            </p:cNvPr>
            <p:cNvSpPr txBox="1"/>
            <p:nvPr/>
          </p:nvSpPr>
          <p:spPr>
            <a:xfrm>
              <a:off x="1165018" y="2020147"/>
              <a:ext cx="3122106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CNNAutoencoderMLModelTopology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E62160-BEE0-46A6-A274-E5AABD6D8503}"/>
                </a:ext>
              </a:extLst>
            </p:cNvPr>
            <p:cNvSpPr txBox="1"/>
            <p:nvPr/>
          </p:nvSpPr>
          <p:spPr>
            <a:xfrm>
              <a:off x="1165018" y="2370023"/>
              <a:ext cx="309776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CNNAutoencoderMLModelTopology</a:t>
              </a:r>
              <a:r>
                <a:rPr lang="en-US" b="1" dirty="0"/>
                <a:t> class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</a:t>
              </a:r>
              <a:r>
                <a:rPr lang="en-US" dirty="0" err="1"/>
                <a:t>init_model</a:t>
              </a:r>
              <a:endParaRPr lang="en-US" dirty="0"/>
            </a:p>
            <a:p>
              <a:r>
                <a:rPr lang="en-US" dirty="0"/>
                <a:t>	- train</a:t>
              </a:r>
            </a:p>
            <a:p>
              <a:r>
                <a:rPr lang="en-US" dirty="0"/>
                <a:t>	- 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8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42020-E571-490A-A84D-9313914F3132}"/>
              </a:ext>
            </a:extLst>
          </p:cNvPr>
          <p:cNvSpPr txBox="1"/>
          <p:nvPr/>
        </p:nvSpPr>
        <p:spPr>
          <a:xfrm>
            <a:off x="424576" y="385325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anose="020B0604020202020204" pitchFamily="2" charset="-78"/>
                <a:cs typeface="Aldhabi" panose="020B0604020202020204" pitchFamily="2" charset="-78"/>
              </a:rPr>
              <a:t>MODULES IV (Tests)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3028B7-493D-45C7-B836-9E26472978D6}"/>
              </a:ext>
            </a:extLst>
          </p:cNvPr>
          <p:cNvGrpSpPr/>
          <p:nvPr/>
        </p:nvGrpSpPr>
        <p:grpSpPr>
          <a:xfrm>
            <a:off x="8467962" y="235055"/>
            <a:ext cx="3519982" cy="4622353"/>
            <a:chOff x="1128209" y="1994987"/>
            <a:chExt cx="3117219" cy="46223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E1CB5-9864-4049-B645-68C235B36EB6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35C76E-8ADB-453D-8CB7-B31747BE8BBF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42473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Result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__str__</a:t>
              </a:r>
            </a:p>
            <a:p>
              <a:r>
                <a:rPr lang="en-US" dirty="0"/>
                <a:t>	-  __</a:t>
              </a:r>
              <a:r>
                <a:rPr lang="en-US" dirty="0" err="1"/>
                <a:t>repr</a:t>
              </a:r>
              <a:r>
                <a:rPr lang="en-US" dirty="0"/>
                <a:t>__</a:t>
              </a:r>
            </a:p>
            <a:p>
              <a:r>
                <a:rPr lang="en-US" dirty="0"/>
                <a:t>	- save</a:t>
              </a:r>
            </a:p>
            <a:p>
              <a:r>
                <a:rPr lang="en-US" dirty="0" err="1"/>
                <a:t>show_confuse_matrix</a:t>
              </a:r>
              <a:endParaRPr lang="en-US" dirty="0"/>
            </a:p>
            <a:p>
              <a:r>
                <a:rPr lang="en-US" dirty="0" err="1"/>
                <a:t>plot_confuse_matrix</a:t>
              </a:r>
              <a:endParaRPr lang="en-US" dirty="0"/>
            </a:p>
            <a:p>
              <a:r>
                <a:rPr lang="en-US" dirty="0" err="1"/>
                <a:t>calc_confuse_matrix_percent</a:t>
              </a:r>
              <a:endParaRPr lang="en-US" dirty="0"/>
            </a:p>
            <a:p>
              <a:r>
                <a:rPr lang="en-US" dirty="0" err="1"/>
                <a:t>calc_metrics</a:t>
              </a:r>
              <a:endParaRPr lang="en-US" dirty="0"/>
            </a:p>
            <a:p>
              <a:r>
                <a:rPr lang="en-US" dirty="0"/>
                <a:t>clean</a:t>
              </a:r>
            </a:p>
            <a:p>
              <a:r>
                <a:rPr lang="en-US" dirty="0" err="1"/>
                <a:t>examine_history</a:t>
              </a:r>
              <a:endParaRPr lang="en-US" dirty="0"/>
            </a:p>
            <a:p>
              <a:r>
                <a:rPr lang="en-US" dirty="0" err="1"/>
                <a:t>show_history</a:t>
              </a:r>
              <a:endParaRPr lang="en-US" dirty="0"/>
            </a:p>
            <a:p>
              <a:r>
                <a:rPr lang="en-US" dirty="0" err="1"/>
                <a:t>show_max_accuracy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BF3892-FD7C-462B-AD6D-7BF99E916AEE}"/>
              </a:ext>
            </a:extLst>
          </p:cNvPr>
          <p:cNvGrpSpPr/>
          <p:nvPr/>
        </p:nvGrpSpPr>
        <p:grpSpPr>
          <a:xfrm>
            <a:off x="1700686" y="1068903"/>
            <a:ext cx="3117219" cy="1852364"/>
            <a:chOff x="1128209" y="1994987"/>
            <a:chExt cx="3117219" cy="18523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1FD67D-14DA-4F34-AB97-A7555B8CF268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Evaluator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97FBA-DA18-4DF0-8D7A-3FC333926E94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multiple_evaluations</a:t>
              </a:r>
              <a:endParaRPr lang="en-US" dirty="0"/>
            </a:p>
            <a:p>
              <a:r>
                <a:rPr lang="en-US" dirty="0" err="1"/>
                <a:t>single_evaluation</a:t>
              </a:r>
              <a:endParaRPr lang="en-US" dirty="0"/>
            </a:p>
            <a:p>
              <a:r>
                <a:rPr lang="en-US" dirty="0" err="1"/>
                <a:t>combine_model_results</a:t>
              </a:r>
              <a:endParaRPr lang="en-US" dirty="0"/>
            </a:p>
            <a:p>
              <a:r>
                <a:rPr lang="en-US" dirty="0" err="1"/>
                <a:t>show_evaluation_results_info</a:t>
              </a:r>
              <a:r>
                <a:rPr lang="en-US" dirty="0"/>
                <a:t>	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0A01B1-23BC-4EFD-9D0A-E26F0F9A93AC}"/>
              </a:ext>
            </a:extLst>
          </p:cNvPr>
          <p:cNvGrpSpPr/>
          <p:nvPr/>
        </p:nvGrpSpPr>
        <p:grpSpPr>
          <a:xfrm>
            <a:off x="5097548" y="3933881"/>
            <a:ext cx="3117219" cy="2683360"/>
            <a:chOff x="1128209" y="1994987"/>
            <a:chExt cx="3117219" cy="26833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00D07-F9D2-4356-AF45-E407CE195BF8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0D58ED-9667-42D0-8575-B7709BDECF77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Test class</a:t>
              </a:r>
            </a:p>
            <a:p>
              <a:r>
                <a:rPr lang="en-US" dirty="0"/>
                <a:t>	Methods: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__str__</a:t>
              </a:r>
            </a:p>
            <a:p>
              <a:r>
                <a:rPr lang="en-US" dirty="0"/>
                <a:t>	- __</a:t>
              </a:r>
              <a:r>
                <a:rPr lang="en-US" dirty="0" err="1"/>
                <a:t>repr</a:t>
              </a:r>
              <a:r>
                <a:rPr lang="en-US" dirty="0"/>
                <a:t>__</a:t>
              </a:r>
            </a:p>
            <a:p>
              <a:r>
                <a:rPr lang="en-US" dirty="0" err="1"/>
                <a:t>show_tests_info</a:t>
              </a:r>
              <a:endParaRPr lang="en-US" dirty="0"/>
            </a:p>
            <a:p>
              <a:r>
                <a:rPr lang="en-US" dirty="0" err="1"/>
                <a:t>show_test_info</a:t>
              </a:r>
              <a:endParaRPr lang="en-US" dirty="0"/>
            </a:p>
            <a:p>
              <a:r>
                <a:rPr lang="en-US" dirty="0" err="1"/>
                <a:t>show_class_distribution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C5EB7F-6DBB-4DD6-B438-E43D2B66D438}"/>
              </a:ext>
            </a:extLst>
          </p:cNvPr>
          <p:cNvGrpSpPr/>
          <p:nvPr/>
        </p:nvGrpSpPr>
        <p:grpSpPr>
          <a:xfrm>
            <a:off x="5117004" y="385325"/>
            <a:ext cx="3117219" cy="3237358"/>
            <a:chOff x="1128209" y="1994987"/>
            <a:chExt cx="3117219" cy="32373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1CCAFA-5815-43C5-A5C8-707F07770B1D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TestGenerator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AF8DE7-48CC-43A2-BCFB-648F9F64471B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28623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create_tests</a:t>
              </a:r>
              <a:endParaRPr lang="en-US" dirty="0"/>
            </a:p>
            <a:p>
              <a:r>
                <a:rPr lang="en-US" dirty="0" err="1"/>
                <a:t>create_tests_info</a:t>
              </a:r>
              <a:endParaRPr lang="en-US" dirty="0"/>
            </a:p>
            <a:p>
              <a:r>
                <a:rPr lang="en-US" dirty="0" err="1"/>
                <a:t>create_test</a:t>
              </a:r>
              <a:endParaRPr lang="en-US" dirty="0"/>
            </a:p>
            <a:p>
              <a:r>
                <a:rPr lang="en-US" dirty="0" err="1"/>
                <a:t>create_simple_test</a:t>
              </a:r>
              <a:endParaRPr lang="en-US" dirty="0"/>
            </a:p>
            <a:p>
              <a:r>
                <a:rPr lang="en-US" dirty="0" err="1"/>
                <a:t>extract_test_and_concatenate</a:t>
              </a:r>
              <a:endParaRPr lang="en-US" dirty="0"/>
            </a:p>
            <a:p>
              <a:r>
                <a:rPr lang="en-US" dirty="0" err="1"/>
                <a:t>extract_test</a:t>
              </a:r>
              <a:endParaRPr lang="en-US" dirty="0"/>
            </a:p>
            <a:p>
              <a:r>
                <a:rPr lang="en-US" dirty="0" err="1"/>
                <a:t>create_mixed_test</a:t>
              </a:r>
              <a:endParaRPr lang="en-US" dirty="0"/>
            </a:p>
            <a:p>
              <a:r>
                <a:rPr lang="en-US" dirty="0" err="1"/>
                <a:t>split_one_diagnosis</a:t>
              </a:r>
              <a:endParaRPr lang="en-US" dirty="0"/>
            </a:p>
            <a:p>
              <a:r>
                <a:rPr lang="en-US" dirty="0" err="1"/>
                <a:t>convert_test</a:t>
              </a:r>
              <a:endParaRPr lang="en-US" dirty="0"/>
            </a:p>
            <a:p>
              <a:r>
                <a:rPr lang="en-US" dirty="0" err="1"/>
                <a:t>load_test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25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42020-E571-490A-A84D-9313914F3132}"/>
              </a:ext>
            </a:extLst>
          </p:cNvPr>
          <p:cNvSpPr txBox="1"/>
          <p:nvPr/>
        </p:nvSpPr>
        <p:spPr>
          <a:xfrm>
            <a:off x="424576" y="385325"/>
            <a:ext cx="342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anose="020B0604020202020204" pitchFamily="2" charset="-78"/>
                <a:cs typeface="Aldhabi" panose="020B0604020202020204" pitchFamily="2" charset="-78"/>
              </a:rPr>
              <a:t>MODULES V (redundant)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E94955-48F3-428E-A51A-ECC283F49827}"/>
              </a:ext>
            </a:extLst>
          </p:cNvPr>
          <p:cNvGrpSpPr/>
          <p:nvPr/>
        </p:nvGrpSpPr>
        <p:grpSpPr>
          <a:xfrm>
            <a:off x="8274439" y="5019147"/>
            <a:ext cx="3494815" cy="744368"/>
            <a:chOff x="1128209" y="1994987"/>
            <a:chExt cx="3117219" cy="7443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CCFB4-948C-41E6-86DB-2164B5328FD6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crtanjeParkina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02EEBD-3E47-4425-AB12-394BD62D5FF1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some loose plotting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F34EA-2D8D-4AA6-964D-4024D655B566}"/>
              </a:ext>
            </a:extLst>
          </p:cNvPr>
          <p:cNvGrpSpPr/>
          <p:nvPr/>
        </p:nvGrpSpPr>
        <p:grpSpPr>
          <a:xfrm>
            <a:off x="8227303" y="257622"/>
            <a:ext cx="3519982" cy="744368"/>
            <a:chOff x="1128210" y="1994987"/>
            <a:chExt cx="3117219" cy="7443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3B2EA1-6E7D-47D0-B558-618F1A17E509}"/>
                </a:ext>
              </a:extLst>
            </p:cNvPr>
            <p:cNvSpPr txBox="1"/>
            <p:nvPr/>
          </p:nvSpPr>
          <p:spPr>
            <a:xfrm>
              <a:off x="1128210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Tapping _ver2.0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005E5-C337-4AE5-B4C5-2F9AC75E7C1C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redundant script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D21D58-F884-4198-89E9-6A1ED0281089}"/>
              </a:ext>
            </a:extLst>
          </p:cNvPr>
          <p:cNvGrpSpPr/>
          <p:nvPr/>
        </p:nvGrpSpPr>
        <p:grpSpPr>
          <a:xfrm>
            <a:off x="8249272" y="2098913"/>
            <a:ext cx="3519982" cy="744368"/>
            <a:chOff x="1128209" y="1994987"/>
            <a:chExt cx="3117219" cy="7443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DB148D-6BD5-497A-8989-6CDAF0B07448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TappingRedone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989910-39AF-4282-8503-D1D4642AF676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redundant script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3D825-99AD-45FC-8D3E-BDC6D9865504}"/>
              </a:ext>
            </a:extLst>
          </p:cNvPr>
          <p:cNvGrpSpPr/>
          <p:nvPr/>
        </p:nvGrpSpPr>
        <p:grpSpPr>
          <a:xfrm>
            <a:off x="8227302" y="3559030"/>
            <a:ext cx="3519982" cy="744368"/>
            <a:chOff x="1128209" y="1994987"/>
            <a:chExt cx="3117219" cy="7443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F74749-0CB8-4C2C-97CC-25D5FFBEB44D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TappingRedoneTransforms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5D5C48-CF4D-44AE-A8DF-B7F418BB30F3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redundant script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483558-09FD-4F40-ABA4-EFB89671FD36}"/>
              </a:ext>
            </a:extLst>
          </p:cNvPr>
          <p:cNvGrpSpPr/>
          <p:nvPr/>
        </p:nvGrpSpPr>
        <p:grpSpPr>
          <a:xfrm>
            <a:off x="4121562" y="462839"/>
            <a:ext cx="3962613" cy="5730348"/>
            <a:chOff x="1128209" y="1994987"/>
            <a:chExt cx="3117219" cy="57303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EFB29C-7E29-4C7B-B277-D86B35622558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MachineLearningModel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CB3E3-2A47-458A-A14B-80DDA906ED88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53553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* </a:t>
              </a:r>
              <a:r>
                <a:rPr lang="en-US" b="1" dirty="0"/>
                <a:t>overlaps with topology modules</a:t>
              </a:r>
            </a:p>
            <a:p>
              <a:r>
                <a:rPr lang="en-US" dirty="0" err="1"/>
                <a:t>CNNmodel</a:t>
              </a:r>
              <a:endParaRPr lang="en-US" dirty="0"/>
            </a:p>
            <a:p>
              <a:r>
                <a:rPr lang="en-US" dirty="0" err="1"/>
                <a:t>CNNSequentialModel</a:t>
              </a:r>
              <a:endParaRPr lang="en-US" dirty="0"/>
            </a:p>
            <a:p>
              <a:r>
                <a:rPr lang="en-US" dirty="0" err="1"/>
                <a:t>LSTMModel</a:t>
              </a:r>
              <a:endParaRPr lang="en-US" dirty="0"/>
            </a:p>
            <a:p>
              <a:r>
                <a:rPr lang="en-US" dirty="0" err="1"/>
                <a:t>CNNRandomModel</a:t>
              </a:r>
              <a:endParaRPr lang="en-US" dirty="0"/>
            </a:p>
            <a:p>
              <a:r>
                <a:rPr lang="en-US" dirty="0" err="1"/>
                <a:t>MultiHeadedModel</a:t>
              </a:r>
              <a:endParaRPr lang="en-US" dirty="0"/>
            </a:p>
            <a:p>
              <a:r>
                <a:rPr lang="en-US" dirty="0"/>
                <a:t>MultiHEadedModel1</a:t>
              </a:r>
            </a:p>
            <a:p>
              <a:r>
                <a:rPr lang="en-US" dirty="0" err="1"/>
                <a:t>CNNModelAutoencoder</a:t>
              </a:r>
              <a:endParaRPr lang="en-US" dirty="0"/>
            </a:p>
            <a:p>
              <a:r>
                <a:rPr lang="en-US" dirty="0" err="1"/>
                <a:t>CNNModelFromAutoencoder</a:t>
              </a:r>
              <a:endParaRPr lang="en-US" dirty="0"/>
            </a:p>
            <a:p>
              <a:r>
                <a:rPr lang="en-US" dirty="0" err="1"/>
                <a:t>fit_model</a:t>
              </a:r>
              <a:endParaRPr lang="en-US" dirty="0"/>
            </a:p>
            <a:p>
              <a:r>
                <a:rPr lang="en-US" dirty="0" err="1"/>
                <a:t>fit_model_no_validation</a:t>
              </a:r>
              <a:endParaRPr lang="en-US" dirty="0"/>
            </a:p>
            <a:p>
              <a:r>
                <a:rPr lang="en-US" dirty="0" err="1"/>
                <a:t>fit_modelA</a:t>
              </a:r>
              <a:endParaRPr lang="en-US" dirty="0"/>
            </a:p>
            <a:p>
              <a:r>
                <a:rPr lang="en-US" dirty="0"/>
                <a:t>def_callbacks1</a:t>
              </a:r>
            </a:p>
            <a:p>
              <a:r>
                <a:rPr lang="en-US" dirty="0"/>
                <a:t>def_callbacks2</a:t>
              </a:r>
            </a:p>
            <a:p>
              <a:r>
                <a:rPr lang="en-US" dirty="0"/>
                <a:t>def_callbacks3</a:t>
              </a:r>
            </a:p>
            <a:p>
              <a:r>
                <a:rPr lang="en-US" dirty="0" err="1"/>
                <a:t>get_optimizer_adam</a:t>
              </a:r>
              <a:endParaRPr lang="en-US" dirty="0"/>
            </a:p>
            <a:p>
              <a:r>
                <a:rPr lang="en-US" dirty="0" err="1"/>
                <a:t>get_optimizer_sgd</a:t>
              </a:r>
              <a:endParaRPr lang="en-US" dirty="0"/>
            </a:p>
            <a:p>
              <a:r>
                <a:rPr lang="en-US" dirty="0" err="1"/>
                <a:t>compile_model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FE5AE1-2543-452D-8B0E-F6049C08E2B2}"/>
              </a:ext>
            </a:extLst>
          </p:cNvPr>
          <p:cNvGrpSpPr/>
          <p:nvPr/>
        </p:nvGrpSpPr>
        <p:grpSpPr>
          <a:xfrm>
            <a:off x="120314" y="1519838"/>
            <a:ext cx="3923428" cy="3514357"/>
            <a:chOff x="1128209" y="1994987"/>
            <a:chExt cx="3117219" cy="35143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7D0F7B-0EE8-4438-A50B-7BEC5547FF93}"/>
                </a:ext>
              </a:extLst>
            </p:cNvPr>
            <p:cNvSpPr txBox="1"/>
            <p:nvPr/>
          </p:nvSpPr>
          <p:spPr>
            <a:xfrm>
              <a:off x="1128209" y="1994987"/>
              <a:ext cx="311721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6E4AE-1B60-479D-BE90-6FC7AEF26A56}"/>
                </a:ext>
              </a:extLst>
            </p:cNvPr>
            <p:cNvSpPr txBox="1"/>
            <p:nvPr/>
          </p:nvSpPr>
          <p:spPr>
            <a:xfrm>
              <a:off x="1147665" y="2370023"/>
              <a:ext cx="3097763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measurement class</a:t>
              </a:r>
            </a:p>
            <a:p>
              <a:r>
                <a:rPr lang="en-US" dirty="0"/>
                <a:t>	</a:t>
              </a:r>
              <a:r>
                <a:rPr lang="en-US" b="1" dirty="0"/>
                <a:t>* overlaps with Signal class</a:t>
              </a:r>
            </a:p>
            <a:p>
              <a:r>
                <a:rPr lang="en-US" dirty="0"/>
                <a:t>	-  __</a:t>
              </a:r>
              <a:r>
                <a:rPr lang="en-US" dirty="0" err="1"/>
                <a:t>init</a:t>
              </a:r>
              <a:r>
                <a:rPr lang="en-US" dirty="0"/>
                <a:t>__</a:t>
              </a:r>
            </a:p>
            <a:p>
              <a:r>
                <a:rPr lang="en-US" dirty="0"/>
                <a:t>	-  </a:t>
              </a:r>
              <a:r>
                <a:rPr lang="en-US" dirty="0" err="1"/>
                <a:t>packAndCrop</a:t>
              </a:r>
              <a:endParaRPr lang="en-US" dirty="0"/>
            </a:p>
            <a:p>
              <a:r>
                <a:rPr lang="en-US" dirty="0"/>
                <a:t>	-  </a:t>
              </a:r>
              <a:r>
                <a:rPr lang="en-US" dirty="0" err="1"/>
                <a:t>sumUp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plotSignals</a:t>
              </a:r>
              <a:endParaRPr lang="en-US" dirty="0"/>
            </a:p>
            <a:p>
              <a:r>
                <a:rPr lang="en-US" dirty="0"/>
                <a:t>	-  </a:t>
              </a:r>
              <a:r>
                <a:rPr lang="en-US" dirty="0" err="1"/>
                <a:t>transformSpheric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mostProminentAxis</a:t>
              </a:r>
              <a:endParaRPr lang="en-US" dirty="0"/>
            </a:p>
            <a:p>
              <a:r>
                <a:rPr lang="en-US" dirty="0"/>
                <a:t>	-  </a:t>
              </a:r>
              <a:r>
                <a:rPr lang="en-US" dirty="0" err="1"/>
                <a:t>findTapSplits</a:t>
              </a:r>
              <a:endParaRPr lang="en-US" dirty="0"/>
            </a:p>
            <a:p>
              <a:r>
                <a:rPr lang="en-US" dirty="0"/>
                <a:t>	- </a:t>
              </a:r>
              <a:r>
                <a:rPr lang="en-US" dirty="0" err="1"/>
                <a:t>splitTaps</a:t>
              </a:r>
              <a:endParaRPr lang="en-US" dirty="0"/>
            </a:p>
            <a:p>
              <a:r>
                <a:rPr lang="en-US" dirty="0"/>
                <a:t>	-  </a:t>
              </a:r>
              <a:r>
                <a:rPr lang="en-US" dirty="0" err="1"/>
                <a:t>isRIghtHand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7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920</Words>
  <Application>Microsoft Office PowerPoint</Application>
  <PresentationFormat>Widescreen</PresentationFormat>
  <Paragraphs>262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Aldhabi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Minja Belic</dc:creator>
  <cp:lastModifiedBy>Minja Belic</cp:lastModifiedBy>
  <cp:revision>15</cp:revision>
  <dcterms:created xsi:type="dcterms:W3CDTF">2021-01-04T22:38:45Z</dcterms:created>
  <dcterms:modified xsi:type="dcterms:W3CDTF">2021-01-05T00:22:58Z</dcterms:modified>
</cp:coreProperties>
</file>