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852B-6C20-944A-8A22-C5261F06BF82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6AFE-631B-A84D-B870-7932594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smtClean="0"/>
              <a:t> Operations on Matrix Rows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a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35928"/>
              </p:ext>
            </p:extLst>
          </p:nvPr>
        </p:nvGraphicFramePr>
        <p:xfrm>
          <a:off x="3840497" y="2337662"/>
          <a:ext cx="886572" cy="30217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43286"/>
                <a:gridCol w="443286"/>
              </a:tblGrid>
              <a:tr h="595414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</a:tr>
              <a:tr h="595414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</a:tr>
              <a:tr h="595414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en-US" dirty="0"/>
                    </a:p>
                  </a:txBody>
                  <a:tcPr/>
                </a:tc>
              </a:tr>
              <a:tr h="595414"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y4</a:t>
                      </a:r>
                      <a:endParaRPr lang="en-US" dirty="0"/>
                    </a:p>
                  </a:txBody>
                  <a:tcPr/>
                </a:tc>
              </a:tr>
              <a:tr h="595414"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objective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with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64510"/>
              </p:ext>
            </p:extLst>
          </p:nvPr>
        </p:nvGraphicFramePr>
        <p:xfrm>
          <a:off x="2676372" y="3029167"/>
          <a:ext cx="372046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4092"/>
                <a:gridCol w="744092"/>
                <a:gridCol w="744092"/>
                <a:gridCol w="744092"/>
                <a:gridCol w="7440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y1^2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y4^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x5y5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x5^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y5^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I’d like to perform this computation on the GPU, with each thread performing the computations for one row.</a:t>
            </a:r>
          </a:p>
          <a:p>
            <a:r>
              <a:rPr lang="en-US" dirty="0" smtClean="0"/>
              <a:t>One way to do this would be to write a function which takes the row ID as input and pointers to the matrices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10788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</a:t>
            </a:r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template &lt;</a:t>
            </a:r>
            <a:r>
              <a:rPr lang="en-US" dirty="0" err="1" smtClean="0">
                <a:latin typeface="Courier"/>
                <a:cs typeface="Courier"/>
              </a:rPr>
              <a:t>typename</a:t>
            </a:r>
            <a:r>
              <a:rPr lang="en-US" dirty="0" smtClean="0">
                <a:latin typeface="Courier"/>
                <a:cs typeface="Courier"/>
              </a:rPr>
              <a:t> T&gt;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matrix_cross_prod_functor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const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T* 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T*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matrix_cross_prod_functor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_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, T* _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, T* _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) 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(_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(_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(_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) {}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__host__ __device__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void operator()(</a:t>
            </a:r>
            <a:r>
              <a:rPr lang="en-US" dirty="0" err="1" smtClean="0">
                <a:latin typeface="Courier"/>
                <a:cs typeface="Courier"/>
              </a:rPr>
              <a:t>const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&amp; ix)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[ix] = 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[ix];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ix+n_rows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ix+n_rows</a:t>
            </a:r>
            <a:r>
              <a:rPr lang="en-US" dirty="0" smtClean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[ix+2*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[ix]*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ix+n_rows</a:t>
            </a:r>
            <a:r>
              <a:rPr lang="en-US" dirty="0" smtClean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[ix+3*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] = (T)</a:t>
            </a:r>
            <a:r>
              <a:rPr lang="en-US" dirty="0" err="1" smtClean="0">
                <a:latin typeface="Courier"/>
                <a:cs typeface="Courier"/>
              </a:rPr>
              <a:t>std</a:t>
            </a:r>
            <a:r>
              <a:rPr lang="en-US" dirty="0" smtClean="0">
                <a:latin typeface="Courier"/>
                <a:cs typeface="Courier"/>
              </a:rPr>
              <a:t>::</a:t>
            </a:r>
            <a:r>
              <a:rPr lang="en-US" dirty="0" err="1" smtClean="0">
                <a:latin typeface="Courier"/>
                <a:cs typeface="Courier"/>
              </a:rPr>
              <a:t>pow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[ix], 2);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matrix_out</a:t>
            </a:r>
            <a:r>
              <a:rPr lang="en-US" dirty="0" smtClean="0">
                <a:latin typeface="Courier"/>
                <a:cs typeface="Courier"/>
              </a:rPr>
              <a:t>[ix+4*</a:t>
            </a:r>
            <a:r>
              <a:rPr lang="en-US" dirty="0" err="1" smtClean="0">
                <a:latin typeface="Courier"/>
                <a:cs typeface="Courier"/>
              </a:rPr>
              <a:t>n_rows</a:t>
            </a:r>
            <a:r>
              <a:rPr lang="en-US" dirty="0" smtClean="0">
                <a:latin typeface="Courier"/>
                <a:cs typeface="Courier"/>
              </a:rPr>
              <a:t>] = (T)</a:t>
            </a:r>
            <a:r>
              <a:rPr lang="en-US" dirty="0" err="1" smtClean="0">
                <a:latin typeface="Courier"/>
                <a:cs typeface="Courier"/>
              </a:rPr>
              <a:t>std</a:t>
            </a:r>
            <a:r>
              <a:rPr lang="en-US" dirty="0" smtClean="0">
                <a:latin typeface="Courier"/>
                <a:cs typeface="Courier"/>
              </a:rPr>
              <a:t>::</a:t>
            </a:r>
            <a:r>
              <a:rPr lang="en-US" dirty="0" err="1" smtClean="0">
                <a:latin typeface="Courier"/>
                <a:cs typeface="Courier"/>
              </a:rPr>
              <a:t>pow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matrix_in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ix+n_rows</a:t>
            </a:r>
            <a:r>
              <a:rPr lang="en-US" dirty="0" smtClean="0">
                <a:latin typeface="Courier"/>
                <a:cs typeface="Courier"/>
              </a:rPr>
              <a:t>], 2);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assumed that the matrices are stored in column-major format.</a:t>
            </a:r>
          </a:p>
          <a:p>
            <a:r>
              <a:rPr lang="en-US" dirty="0" smtClean="0"/>
              <a:t>The memory for the matrices is allocated prior to the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1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make the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n_rows</a:t>
            </a:r>
            <a:r>
              <a:rPr lang="en-US" sz="1200" dirty="0" smtClean="0">
                <a:latin typeface="Courier"/>
                <a:cs typeface="Courier"/>
              </a:rPr>
              <a:t> = 5;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thrust::</a:t>
            </a:r>
            <a:r>
              <a:rPr lang="en-US" sz="1200" dirty="0" err="1" smtClean="0">
                <a:latin typeface="Courier"/>
                <a:cs typeface="Courier"/>
              </a:rPr>
              <a:t>host_vector</a:t>
            </a:r>
            <a:r>
              <a:rPr lang="en-US" sz="1200" dirty="0" smtClean="0">
                <a:latin typeface="Courier"/>
                <a:cs typeface="Courier"/>
              </a:rPr>
              <a:t>&lt;double&gt; </a:t>
            </a:r>
            <a:r>
              <a:rPr lang="en-US" sz="1200" dirty="0" err="1" smtClean="0">
                <a:latin typeface="Courier"/>
                <a:cs typeface="Courier"/>
              </a:rPr>
              <a:t>mat_in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n_rows</a:t>
            </a:r>
            <a:r>
              <a:rPr lang="en-US" sz="1200" dirty="0" smtClean="0">
                <a:latin typeface="Courier"/>
                <a:cs typeface="Courier"/>
              </a:rPr>
              <a:t>*2);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thrust::</a:t>
            </a:r>
            <a:r>
              <a:rPr lang="en-US" sz="1200" dirty="0" err="1" smtClean="0">
                <a:latin typeface="Courier"/>
                <a:cs typeface="Courier"/>
              </a:rPr>
              <a:t>host_vector</a:t>
            </a:r>
            <a:r>
              <a:rPr lang="en-US" sz="1200" dirty="0" smtClean="0">
                <a:latin typeface="Courier"/>
                <a:cs typeface="Courier"/>
              </a:rPr>
              <a:t>&lt;double&gt; </a:t>
            </a:r>
            <a:r>
              <a:rPr lang="en-US" sz="1200" dirty="0" err="1" smtClean="0">
                <a:latin typeface="Courier"/>
                <a:cs typeface="Courier"/>
              </a:rPr>
              <a:t>mat_out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n_rows</a:t>
            </a:r>
            <a:r>
              <a:rPr lang="en-US" sz="1200" dirty="0" smtClean="0">
                <a:latin typeface="Courier"/>
                <a:cs typeface="Courier"/>
              </a:rPr>
              <a:t>*5);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f</a:t>
            </a:r>
            <a:r>
              <a:rPr lang="en-US" sz="1200" dirty="0" smtClean="0">
                <a:latin typeface="Courier"/>
                <a:cs typeface="Courier"/>
              </a:rPr>
              <a:t>or(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 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 &lt; </a:t>
            </a:r>
            <a:r>
              <a:rPr lang="en-US" sz="1200" dirty="0" err="1" smtClean="0">
                <a:latin typeface="Courier"/>
                <a:cs typeface="Courier"/>
              </a:rPr>
              <a:t>n_rows</a:t>
            </a:r>
            <a:r>
              <a:rPr lang="en-US" sz="1200" dirty="0" smtClean="0">
                <a:latin typeface="Courier"/>
                <a:cs typeface="Courier"/>
              </a:rPr>
              <a:t> ; ++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){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smtClean="0">
                <a:latin typeface="Courier"/>
                <a:cs typeface="Courier"/>
              </a:rPr>
              <a:t>for(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j</a:t>
            </a:r>
            <a:r>
              <a:rPr lang="en-US" sz="1200" dirty="0" smtClean="0">
                <a:latin typeface="Courier"/>
                <a:cs typeface="Courier"/>
              </a:rPr>
              <a:t> ; </a:t>
            </a:r>
            <a:r>
              <a:rPr lang="en-US" sz="1200" dirty="0">
                <a:latin typeface="Courier"/>
                <a:cs typeface="Courier"/>
              </a:rPr>
              <a:t>j</a:t>
            </a:r>
            <a:r>
              <a:rPr lang="en-US" sz="1200" dirty="0" smtClean="0">
                <a:latin typeface="Courier"/>
                <a:cs typeface="Courier"/>
              </a:rPr>
              <a:t> &lt; 2 ; ++</a:t>
            </a:r>
            <a:r>
              <a:rPr lang="en-US" sz="1200" dirty="0">
                <a:latin typeface="Courier"/>
                <a:cs typeface="Courier"/>
              </a:rPr>
              <a:t>j</a:t>
            </a:r>
            <a:r>
              <a:rPr lang="en-US" sz="1200" dirty="0" smtClean="0"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mat_in</a:t>
            </a:r>
            <a:r>
              <a:rPr lang="en-US" sz="1200" dirty="0" smtClean="0">
                <a:latin typeface="Courier"/>
                <a:cs typeface="Courier"/>
              </a:rPr>
              <a:t>[</a:t>
            </a:r>
            <a:r>
              <a:rPr lang="en-US" sz="1200" dirty="0" err="1" smtClean="0">
                <a:latin typeface="Courier"/>
                <a:cs typeface="Courier"/>
              </a:rPr>
              <a:t>ix+jx</a:t>
            </a:r>
            <a:r>
              <a:rPr lang="en-US" sz="1200" dirty="0" smtClean="0">
                <a:latin typeface="Courier"/>
                <a:cs typeface="Courier"/>
              </a:rPr>
              <a:t>*</a:t>
            </a:r>
            <a:r>
              <a:rPr lang="en-US" sz="1200" dirty="0" err="1" smtClean="0">
                <a:latin typeface="Courier"/>
                <a:cs typeface="Courier"/>
              </a:rPr>
              <a:t>n_rows</a:t>
            </a:r>
            <a:r>
              <a:rPr lang="en-US" sz="1200" dirty="0" smtClean="0">
                <a:latin typeface="Courier"/>
                <a:cs typeface="Courier"/>
              </a:rPr>
              <a:t>] =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*j;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thrust::</a:t>
            </a:r>
            <a:r>
              <a:rPr lang="en-US" sz="1200" dirty="0" err="1" smtClean="0">
                <a:latin typeface="Courier"/>
                <a:cs typeface="Courier"/>
              </a:rPr>
              <a:t>counting_iterator</a:t>
            </a: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&gt; first(0);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thrust::</a:t>
            </a:r>
            <a:r>
              <a:rPr lang="en-US" sz="1200" dirty="0" err="1" smtClean="0">
                <a:latin typeface="Courier"/>
                <a:cs typeface="Courier"/>
              </a:rPr>
              <a:t>for_each</a:t>
            </a:r>
            <a:r>
              <a:rPr lang="en-US" sz="1200" dirty="0" smtClean="0">
                <a:latin typeface="Courier"/>
                <a:cs typeface="Courier"/>
              </a:rPr>
              <a:t>(first, </a:t>
            </a:r>
            <a:r>
              <a:rPr lang="en-US" sz="1200" dirty="0" err="1" smtClean="0">
                <a:latin typeface="Courier"/>
                <a:cs typeface="Courier"/>
              </a:rPr>
              <a:t>first+n_rows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matrix_cross_prod_functor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n_rows,mat_in,mat_out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23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the preceding call is that </a:t>
            </a:r>
            <a:r>
              <a:rPr lang="en-US" dirty="0" err="1" smtClean="0"/>
              <a:t>mat_out</a:t>
            </a:r>
            <a:r>
              <a:rPr lang="en-US" dirty="0" smtClean="0"/>
              <a:t>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appear to have the proper values stored in it on exit from the </a:t>
            </a:r>
            <a:r>
              <a:rPr lang="en-US" dirty="0" err="1" smtClean="0"/>
              <a:t>functor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there a good way to accomplish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484</Words>
  <Application>Microsoft Macintosh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Functor Operations on Matrix Rows</vt:lpstr>
      <vt:lpstr>My objective (input)</vt:lpstr>
      <vt:lpstr>My objective (output)</vt:lpstr>
      <vt:lpstr>GPU</vt:lpstr>
      <vt:lpstr>A possible functor</vt:lpstr>
      <vt:lpstr>Some notes</vt:lpstr>
      <vt:lpstr>How I make the call</vt:lpstr>
      <vt:lpstr>My problem </vt:lpstr>
    </vt:vector>
  </TitlesOfParts>
  <Company>FRB of Atlanta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Functor Operations on Matrix Rows</dc:title>
  <dc:creator>Mary Hynatyk</dc:creator>
  <cp:lastModifiedBy>Mary Hynatyk</cp:lastModifiedBy>
  <cp:revision>4</cp:revision>
  <dcterms:created xsi:type="dcterms:W3CDTF">2012-04-16T16:56:55Z</dcterms:created>
  <dcterms:modified xsi:type="dcterms:W3CDTF">2012-04-16T17:35:37Z</dcterms:modified>
</cp:coreProperties>
</file>