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00" d="100"/>
          <a:sy n="100" d="100"/>
        </p:scale>
        <p:origin x="45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9A9104-9C81-4858-A960-5057ED59F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981057A-902B-46B0-9E9F-EBCF4EC5E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8F4175-5641-4152-8942-602A19590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DC7F-6B3B-439A-95D8-F1C5C1A9D336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CA4B31-25D8-4F34-B61D-988063E7A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C0B4F9-A292-4A87-98C3-1735EAB4D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F5CE1-D158-4BE3-A5D0-8CE2E642E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4574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1E0C54-96A2-4582-A449-ED430A904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C6E2746-2E38-4AAE-99E7-41F3E3BE5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D58F26-C8E7-43FD-92E2-9FAC44431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DC7F-6B3B-439A-95D8-F1C5C1A9D336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C7C692-2D34-4B12-B269-EEDD4B360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40DB01-31F2-436B-8488-ED7FBF81A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F5CE1-D158-4BE3-A5D0-8CE2E642E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164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24D76A3-8CE6-47D8-98D5-60786A2CA2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3E3E89B-AC0D-446E-AA51-50D0EE757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AD90BB-56DD-4001-BC11-18850BE94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DC7F-6B3B-439A-95D8-F1C5C1A9D336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4429EB-910C-4296-9EB3-EA88B8DB5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B0F504-63DD-411C-985F-EC20F6070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F5CE1-D158-4BE3-A5D0-8CE2E642E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489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7B336-128C-4E92-95FF-28B4BA932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03309C-9867-4CB7-B6F0-E3659BC80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5FE704-389C-4AEF-8D0C-E73CB93B1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DC7F-6B3B-439A-95D8-F1C5C1A9D336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98DA1C-A474-4BAD-8EA6-B11F5309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D4C044-9015-4013-A758-1B0A22581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F5CE1-D158-4BE3-A5D0-8CE2E642E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5782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40D169-F7EE-4D6F-9E35-B9A7E9243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656531-C853-40DC-94AC-A9E9C8FC9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715BF6-4693-4545-BEFC-A7B083400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DC7F-6B3B-439A-95D8-F1C5C1A9D336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62850B-F416-4441-8490-48EE63ADC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930AC8-B17A-4EF7-AF40-F64D8839E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F5CE1-D158-4BE3-A5D0-8CE2E642E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2112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7E2307-1A41-4831-8D69-233B38CF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78C2E6-201E-440A-A35A-DFE7ED913A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A334C2-3475-4862-BBB1-B0F3B8FBE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235FE8F-E02B-48F6-BFAB-C1D0BDE2F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DC7F-6B3B-439A-95D8-F1C5C1A9D336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AA956E5-8E08-45DA-92AA-B7C6E5F09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9F8838F-A561-437F-8755-4697B7550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F5CE1-D158-4BE3-A5D0-8CE2E642E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098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2E5874-F2FA-4BB0-8D67-150260357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4A0FE5-819F-4E39-822E-2445174F6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209EE74-F6B0-483E-AE04-FFCEE4F01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8068C67-DD83-4475-9E33-2804B92A54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253C8FF-F8B0-4777-A758-2FDAFBE95A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270B57B-1615-4B05-B9D3-3307829DB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DC7F-6B3B-439A-95D8-F1C5C1A9D336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AD02D37-0613-4ACE-BEB3-F112A4BE5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D3088DA-13E3-44DE-BC42-260CF5F77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F5CE1-D158-4BE3-A5D0-8CE2E642E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137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D86E11-42C9-4D17-8E99-453E7FC51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C188824-39E7-4E2B-85ED-EFA91E525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DC7F-6B3B-439A-95D8-F1C5C1A9D336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104B12A-AF4F-4EC5-9C3D-E40E46EC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699A6D8-BA19-411A-9945-830BC550C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F5CE1-D158-4BE3-A5D0-8CE2E642E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781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359CD2A-676D-4D9B-8E6E-3F029DA86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DC7F-6B3B-439A-95D8-F1C5C1A9D336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F93C9C9-0996-4C09-ABEE-0F08B4AF3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60EC577-9F06-407A-B048-F8A504362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F5CE1-D158-4BE3-A5D0-8CE2E642E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806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6A241-44B8-48CC-B6A6-2CB3EF316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296B8A-1D73-483C-92CA-895FB9581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7A1DF0A-85B5-4CE1-8E80-4D92B9C3A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32422E-D89F-4922-8104-0BA121D5F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DC7F-6B3B-439A-95D8-F1C5C1A9D336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7BE96AA-DCAB-4EDC-B7E2-8A16A295A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443C2B8-CCFF-4097-9BAC-7BCD3F61F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F5CE1-D158-4BE3-A5D0-8CE2E642E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5627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A135E0-7EE9-4657-9F4C-0C81F424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0E56493-EA27-4088-B9E6-AD9D8A00F2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A9F8B1F-5509-4BDC-9EC3-7DF244B99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12D898-1B0E-4797-A337-C9CBF28F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DC7F-6B3B-439A-95D8-F1C5C1A9D336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35CD87-61C5-49C3-8F08-381E08555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B8E1382-8F91-4F11-AD33-15C4A6C6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F5CE1-D158-4BE3-A5D0-8CE2E642E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748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C85A46-74F9-46F1-842F-3382C3642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4A11AA-0BD4-4C7A-B2F3-D6F7D2F15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FFD8EB-7F76-44EB-8840-5D0671AB86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9DC7F-6B3B-439A-95D8-F1C5C1A9D336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B41FAA-4BAC-47AD-9DBD-C6B4BF160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DC9BAF-E26A-4898-BBA2-65ED3557D7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F5CE1-D158-4BE3-A5D0-8CE2E642E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308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234F054-A55D-4E55-A9AF-F66B37009B1D}"/>
              </a:ext>
            </a:extLst>
          </p:cNvPr>
          <p:cNvSpPr/>
          <p:nvPr/>
        </p:nvSpPr>
        <p:spPr>
          <a:xfrm>
            <a:off x="2059368" y="1137476"/>
            <a:ext cx="740982" cy="4166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Slot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811C3ED-5F32-47FB-A050-63A16F6E504A}"/>
              </a:ext>
            </a:extLst>
          </p:cNvPr>
          <p:cNvSpPr/>
          <p:nvPr/>
        </p:nvSpPr>
        <p:spPr>
          <a:xfrm>
            <a:off x="1909828" y="174044"/>
            <a:ext cx="7740203" cy="1457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D8D1F1-46DA-487D-BAD7-6F6ABBF02C55}"/>
              </a:ext>
            </a:extLst>
          </p:cNvPr>
          <p:cNvSpPr txBox="1"/>
          <p:nvPr/>
        </p:nvSpPr>
        <p:spPr>
          <a:xfrm>
            <a:off x="2963662" y="128156"/>
            <a:ext cx="5127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11179F2-F31E-4FA3-9933-ECECD24167BE}"/>
              </a:ext>
            </a:extLst>
          </p:cNvPr>
          <p:cNvSpPr/>
          <p:nvPr/>
        </p:nvSpPr>
        <p:spPr>
          <a:xfrm>
            <a:off x="2059367" y="623457"/>
            <a:ext cx="7442921" cy="3955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Word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50F248EE-0DA1-4DC0-8381-8C855DE33422}"/>
              </a:ext>
            </a:extLst>
          </p:cNvPr>
          <p:cNvSpPr/>
          <p:nvPr/>
        </p:nvSpPr>
        <p:spPr>
          <a:xfrm>
            <a:off x="1909830" y="1768598"/>
            <a:ext cx="7740202" cy="20606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349C9D-4C65-4EC7-984E-5E3E5C2DBD04}"/>
              </a:ext>
            </a:extLst>
          </p:cNvPr>
          <p:cNvSpPr txBox="1"/>
          <p:nvPr/>
        </p:nvSpPr>
        <p:spPr>
          <a:xfrm>
            <a:off x="3799804" y="1982415"/>
            <a:ext cx="3960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(Swiss Table)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523F8C22-454B-42E5-9B93-3FFD5189E3E3}"/>
              </a:ext>
            </a:extLst>
          </p:cNvPr>
          <p:cNvSpPr/>
          <p:nvPr/>
        </p:nvSpPr>
        <p:spPr>
          <a:xfrm>
            <a:off x="2128771" y="3056467"/>
            <a:ext cx="1043189" cy="5409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6468F60-DA99-496E-9818-3EE84159E4B7}"/>
              </a:ext>
            </a:extLst>
          </p:cNvPr>
          <p:cNvSpPr txBox="1"/>
          <p:nvPr/>
        </p:nvSpPr>
        <p:spPr>
          <a:xfrm>
            <a:off x="1909830" y="3939976"/>
            <a:ext cx="198612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numberOfGroups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≥ 1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E7DD5518-4021-4784-A55E-CFB7A9DAF04C}"/>
              </a:ext>
            </a:extLst>
          </p:cNvPr>
          <p:cNvSpPr/>
          <p:nvPr/>
        </p:nvSpPr>
        <p:spPr>
          <a:xfrm>
            <a:off x="3398728" y="3056467"/>
            <a:ext cx="1043189" cy="5409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10F25BEC-E7D2-4E99-951D-CBE34736D07D}"/>
              </a:ext>
            </a:extLst>
          </p:cNvPr>
          <p:cNvSpPr/>
          <p:nvPr/>
        </p:nvSpPr>
        <p:spPr>
          <a:xfrm>
            <a:off x="4668685" y="3056467"/>
            <a:ext cx="1043189" cy="5409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EF382865-947C-4057-A0A4-4CEC0809F536}"/>
              </a:ext>
            </a:extLst>
          </p:cNvPr>
          <p:cNvSpPr/>
          <p:nvPr/>
        </p:nvSpPr>
        <p:spPr>
          <a:xfrm>
            <a:off x="5938642" y="3057096"/>
            <a:ext cx="1043189" cy="5409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563BCA32-3668-497C-8120-CA196E33B955}"/>
              </a:ext>
            </a:extLst>
          </p:cNvPr>
          <p:cNvSpPr/>
          <p:nvPr/>
        </p:nvSpPr>
        <p:spPr>
          <a:xfrm>
            <a:off x="7208599" y="3056467"/>
            <a:ext cx="1043189" cy="5409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8E2EFED4-2A19-4901-8EC8-CBEDF9669722}"/>
              </a:ext>
            </a:extLst>
          </p:cNvPr>
          <p:cNvSpPr/>
          <p:nvPr/>
        </p:nvSpPr>
        <p:spPr>
          <a:xfrm>
            <a:off x="8417323" y="3056467"/>
            <a:ext cx="1043189" cy="5409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41773F99-CECC-4CD9-A4EA-61578205195C}"/>
              </a:ext>
            </a:extLst>
          </p:cNvPr>
          <p:cNvSpPr/>
          <p:nvPr/>
        </p:nvSpPr>
        <p:spPr>
          <a:xfrm>
            <a:off x="2128771" y="2554838"/>
            <a:ext cx="7379594" cy="350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Metadata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8A77B5F2-1957-4EE1-A72B-BF33C09E695E}"/>
              </a:ext>
            </a:extLst>
          </p:cNvPr>
          <p:cNvSpPr/>
          <p:nvPr/>
        </p:nvSpPr>
        <p:spPr>
          <a:xfrm>
            <a:off x="1909830" y="4457063"/>
            <a:ext cx="7785278" cy="1587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EAFE99A-3C91-4C60-AF72-CA7C66DD323B}"/>
              </a:ext>
            </a:extLst>
          </p:cNvPr>
          <p:cNvSpPr txBox="1"/>
          <p:nvPr/>
        </p:nvSpPr>
        <p:spPr>
          <a:xfrm>
            <a:off x="4472977" y="4525306"/>
            <a:ext cx="2477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A976F3C5-900E-4E9F-B00A-08D1CEE9A399}"/>
              </a:ext>
            </a:extLst>
          </p:cNvPr>
          <p:cNvSpPr/>
          <p:nvPr/>
        </p:nvSpPr>
        <p:spPr>
          <a:xfrm>
            <a:off x="2128771" y="5243731"/>
            <a:ext cx="1043189" cy="5409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D2E28F7-B786-4DC4-A14E-25C64902F359}"/>
              </a:ext>
            </a:extLst>
          </p:cNvPr>
          <p:cNvSpPr txBox="1"/>
          <p:nvPr/>
        </p:nvSpPr>
        <p:spPr>
          <a:xfrm>
            <a:off x="1909829" y="6356594"/>
            <a:ext cx="190590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numberOfTables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≥ 0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408E54B9-84B9-4EFC-A6FD-4179704B3221}"/>
              </a:ext>
            </a:extLst>
          </p:cNvPr>
          <p:cNvSpPr/>
          <p:nvPr/>
        </p:nvSpPr>
        <p:spPr>
          <a:xfrm>
            <a:off x="3384377" y="5243731"/>
            <a:ext cx="1043189" cy="5409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029789F5-0327-4C2D-A2F5-59F58B4AB38E}"/>
              </a:ext>
            </a:extLst>
          </p:cNvPr>
          <p:cNvSpPr/>
          <p:nvPr/>
        </p:nvSpPr>
        <p:spPr>
          <a:xfrm>
            <a:off x="4683036" y="5243731"/>
            <a:ext cx="1043189" cy="5409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9578D00D-0C66-49E7-90ED-94FEF6B3C136}"/>
              </a:ext>
            </a:extLst>
          </p:cNvPr>
          <p:cNvSpPr/>
          <p:nvPr/>
        </p:nvSpPr>
        <p:spPr>
          <a:xfrm>
            <a:off x="5938642" y="5243731"/>
            <a:ext cx="1043189" cy="5409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0A572DF3-EF7B-4403-9154-BDC27743A32D}"/>
              </a:ext>
            </a:extLst>
          </p:cNvPr>
          <p:cNvSpPr/>
          <p:nvPr/>
        </p:nvSpPr>
        <p:spPr>
          <a:xfrm>
            <a:off x="7209570" y="5243731"/>
            <a:ext cx="1043189" cy="5409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2D4497B1-55D2-47BB-88E3-4E944703E185}"/>
              </a:ext>
            </a:extLst>
          </p:cNvPr>
          <p:cNvSpPr/>
          <p:nvPr/>
        </p:nvSpPr>
        <p:spPr>
          <a:xfrm>
            <a:off x="8465176" y="5243731"/>
            <a:ext cx="1043189" cy="5409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31D4C2F4-4D41-4014-B0C6-ABDDCE52A2A5}"/>
              </a:ext>
            </a:extLst>
          </p:cNvPr>
          <p:cNvSpPr/>
          <p:nvPr/>
        </p:nvSpPr>
        <p:spPr>
          <a:xfrm>
            <a:off x="3028237" y="1131493"/>
            <a:ext cx="740982" cy="4166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Slot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FD5C70C7-DBCA-4B12-A16E-F811A5C0536D}"/>
              </a:ext>
            </a:extLst>
          </p:cNvPr>
          <p:cNvSpPr/>
          <p:nvPr/>
        </p:nvSpPr>
        <p:spPr>
          <a:xfrm>
            <a:off x="3997106" y="1121377"/>
            <a:ext cx="740982" cy="4166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Slot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EC788BC9-09A8-4363-92E7-B410A38C27EB}"/>
              </a:ext>
            </a:extLst>
          </p:cNvPr>
          <p:cNvSpPr/>
          <p:nvPr/>
        </p:nvSpPr>
        <p:spPr>
          <a:xfrm>
            <a:off x="4965975" y="1117815"/>
            <a:ext cx="740982" cy="4166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Slot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E9BB009D-EABC-4CD3-9921-D29B8AA6692B}"/>
              </a:ext>
            </a:extLst>
          </p:cNvPr>
          <p:cNvSpPr/>
          <p:nvPr/>
        </p:nvSpPr>
        <p:spPr>
          <a:xfrm>
            <a:off x="5854699" y="1124925"/>
            <a:ext cx="740982" cy="4166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Slot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CCABCBEB-3311-41B2-923E-7B5F32465DDD}"/>
              </a:ext>
            </a:extLst>
          </p:cNvPr>
          <p:cNvSpPr/>
          <p:nvPr/>
        </p:nvSpPr>
        <p:spPr>
          <a:xfrm>
            <a:off x="6823568" y="1118942"/>
            <a:ext cx="740982" cy="4166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Slot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Прямоугольник 66">
            <a:extLst>
              <a:ext uri="{FF2B5EF4-FFF2-40B4-BE49-F238E27FC236}">
                <a16:creationId xmlns:a16="http://schemas.microsoft.com/office/drawing/2014/main" id="{73539E81-F7EE-490C-A32F-377739A2A985}"/>
              </a:ext>
            </a:extLst>
          </p:cNvPr>
          <p:cNvSpPr/>
          <p:nvPr/>
        </p:nvSpPr>
        <p:spPr>
          <a:xfrm>
            <a:off x="7792437" y="1108826"/>
            <a:ext cx="740982" cy="4166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Slot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id="{5894E28B-DD91-41DA-8C10-08A078E1F624}"/>
              </a:ext>
            </a:extLst>
          </p:cNvPr>
          <p:cNvSpPr/>
          <p:nvPr/>
        </p:nvSpPr>
        <p:spPr>
          <a:xfrm>
            <a:off x="8761306" y="1105264"/>
            <a:ext cx="740982" cy="4166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Slot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323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3D9F30C-9648-47D7-82DE-E3490817F674}"/>
              </a:ext>
            </a:extLst>
          </p:cNvPr>
          <p:cNvSpPr/>
          <p:nvPr/>
        </p:nvSpPr>
        <p:spPr>
          <a:xfrm>
            <a:off x="1187001" y="815381"/>
            <a:ext cx="9817997" cy="1741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AA0ECA9-D140-434B-80CA-395115569447}"/>
              </a:ext>
            </a:extLst>
          </p:cNvPr>
          <p:cNvSpPr/>
          <p:nvPr/>
        </p:nvSpPr>
        <p:spPr>
          <a:xfrm>
            <a:off x="2640171" y="1685918"/>
            <a:ext cx="907960" cy="6246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byte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B43CC1D-6FE6-42CE-B133-2F6B9FE9138E}"/>
              </a:ext>
            </a:extLst>
          </p:cNvPr>
          <p:cNvSpPr/>
          <p:nvPr/>
        </p:nvSpPr>
        <p:spPr>
          <a:xfrm>
            <a:off x="1459606" y="1685918"/>
            <a:ext cx="907960" cy="6246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byte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98A5477-31ED-4D61-8C17-E90E9F42253F}"/>
              </a:ext>
            </a:extLst>
          </p:cNvPr>
          <p:cNvSpPr/>
          <p:nvPr/>
        </p:nvSpPr>
        <p:spPr>
          <a:xfrm>
            <a:off x="5001301" y="1685918"/>
            <a:ext cx="907960" cy="6246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byte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EB20666-E8B5-4376-9F0C-75478B7D8AF1}"/>
              </a:ext>
            </a:extLst>
          </p:cNvPr>
          <p:cNvSpPr/>
          <p:nvPr/>
        </p:nvSpPr>
        <p:spPr>
          <a:xfrm>
            <a:off x="3820736" y="1685918"/>
            <a:ext cx="907960" cy="6246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byte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3A438BE-5AD4-4FF7-AFE2-F7886D487EF6}"/>
              </a:ext>
            </a:extLst>
          </p:cNvPr>
          <p:cNvSpPr/>
          <p:nvPr/>
        </p:nvSpPr>
        <p:spPr>
          <a:xfrm>
            <a:off x="7362431" y="1685918"/>
            <a:ext cx="907960" cy="6246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byte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FCF0733-75F9-4161-BD39-3E97FD1591B0}"/>
              </a:ext>
            </a:extLst>
          </p:cNvPr>
          <p:cNvSpPr/>
          <p:nvPr/>
        </p:nvSpPr>
        <p:spPr>
          <a:xfrm>
            <a:off x="6181866" y="1685918"/>
            <a:ext cx="907960" cy="6246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byte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2189A25-52E9-4AE7-AED8-24A322FA4626}"/>
              </a:ext>
            </a:extLst>
          </p:cNvPr>
          <p:cNvSpPr/>
          <p:nvPr/>
        </p:nvSpPr>
        <p:spPr>
          <a:xfrm>
            <a:off x="9723561" y="1685918"/>
            <a:ext cx="907960" cy="6246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byte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9A16CB0-9711-448D-AD6F-B74E751D1BEC}"/>
              </a:ext>
            </a:extLst>
          </p:cNvPr>
          <p:cNvSpPr/>
          <p:nvPr/>
        </p:nvSpPr>
        <p:spPr>
          <a:xfrm>
            <a:off x="8542996" y="1685918"/>
            <a:ext cx="907960" cy="6246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byte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DA4579-85B7-4550-B137-6D5C15DACF88}"/>
              </a:ext>
            </a:extLst>
          </p:cNvPr>
          <p:cNvSpPr txBox="1"/>
          <p:nvPr/>
        </p:nvSpPr>
        <p:spPr>
          <a:xfrm>
            <a:off x="3762784" y="980389"/>
            <a:ext cx="4292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Word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D0F8251-4C01-4DA9-8788-B2BFB507064D}"/>
              </a:ext>
            </a:extLst>
          </p:cNvPr>
          <p:cNvSpPr/>
          <p:nvPr/>
        </p:nvSpPr>
        <p:spPr>
          <a:xfrm>
            <a:off x="2069204" y="3181081"/>
            <a:ext cx="2064912" cy="1184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byte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294DE8B3-5B8A-42D4-BB98-C1CBDB3DA3AF}"/>
              </a:ext>
            </a:extLst>
          </p:cNvPr>
          <p:cNvSpPr/>
          <p:nvPr/>
        </p:nvSpPr>
        <p:spPr>
          <a:xfrm>
            <a:off x="5175160" y="3451537"/>
            <a:ext cx="1803042" cy="6439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Бит заполненности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45A2BA7-CDAF-450B-967E-3713E493F974}"/>
              </a:ext>
            </a:extLst>
          </p:cNvPr>
          <p:cNvSpPr/>
          <p:nvPr/>
        </p:nvSpPr>
        <p:spPr>
          <a:xfrm>
            <a:off x="7972029" y="3451537"/>
            <a:ext cx="1803042" cy="6439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Равно 18">
            <a:extLst>
              <a:ext uri="{FF2B5EF4-FFF2-40B4-BE49-F238E27FC236}">
                <a16:creationId xmlns:a16="http://schemas.microsoft.com/office/drawing/2014/main" id="{7B69780E-5ABE-41AE-B43E-4AD9CEFC5E49}"/>
              </a:ext>
            </a:extLst>
          </p:cNvPr>
          <p:cNvSpPr/>
          <p:nvPr/>
        </p:nvSpPr>
        <p:spPr>
          <a:xfrm>
            <a:off x="4333741" y="3496613"/>
            <a:ext cx="721217" cy="553791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0" name="Знак ''плюс'' 19">
            <a:extLst>
              <a:ext uri="{FF2B5EF4-FFF2-40B4-BE49-F238E27FC236}">
                <a16:creationId xmlns:a16="http://schemas.microsoft.com/office/drawing/2014/main" id="{76FB4264-6FC2-44C9-8012-1B1CC1E0015D}"/>
              </a:ext>
            </a:extLst>
          </p:cNvPr>
          <p:cNvSpPr/>
          <p:nvPr/>
        </p:nvSpPr>
        <p:spPr>
          <a:xfrm>
            <a:off x="7195000" y="3496612"/>
            <a:ext cx="560231" cy="508715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65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273AE0D-3C24-4E55-B381-D6263F6CFED4}"/>
              </a:ext>
            </a:extLst>
          </p:cNvPr>
          <p:cNvSpPr/>
          <p:nvPr/>
        </p:nvSpPr>
        <p:spPr>
          <a:xfrm>
            <a:off x="3292696" y="2685237"/>
            <a:ext cx="2064912" cy="1184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byte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74E5F6-C642-4D9B-98B5-EEC2B784BD05}"/>
              </a:ext>
            </a:extLst>
          </p:cNvPr>
          <p:cNvSpPr txBox="1"/>
          <p:nvPr/>
        </p:nvSpPr>
        <p:spPr>
          <a:xfrm>
            <a:off x="4102994" y="135229"/>
            <a:ext cx="3986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Состояния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byte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512C3A3-95A7-4FBB-8CC9-85CE8D988602}"/>
              </a:ext>
            </a:extLst>
          </p:cNvPr>
          <p:cNvSpPr/>
          <p:nvPr/>
        </p:nvSpPr>
        <p:spPr>
          <a:xfrm>
            <a:off x="6712036" y="1023868"/>
            <a:ext cx="2064912" cy="1184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0b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0000000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EFA1E86-3D63-4449-BD46-822D6D82F058}"/>
              </a:ext>
            </a:extLst>
          </p:cNvPr>
          <p:cNvSpPr/>
          <p:nvPr/>
        </p:nvSpPr>
        <p:spPr>
          <a:xfrm>
            <a:off x="6712036" y="2685243"/>
            <a:ext cx="2064912" cy="1184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0b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xxxxxxx(H2)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C9A9E83-8FDD-4DDF-A4D9-05FF07C19C06}"/>
              </a:ext>
            </a:extLst>
          </p:cNvPr>
          <p:cNvSpPr/>
          <p:nvPr/>
        </p:nvSpPr>
        <p:spPr>
          <a:xfrm>
            <a:off x="6712036" y="4346618"/>
            <a:ext cx="2064912" cy="11848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Deleted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0b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0000000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Tombstone🪦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Соединитель: уступ 9">
            <a:extLst>
              <a:ext uri="{FF2B5EF4-FFF2-40B4-BE49-F238E27FC236}">
                <a16:creationId xmlns:a16="http://schemas.microsoft.com/office/drawing/2014/main" id="{4823A545-B887-4775-9E6A-A9BBD0921A5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5357608" y="1616296"/>
            <a:ext cx="1354428" cy="16613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5E6C5207-9D71-4398-9D0E-6B973312AE81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5357608" y="3277665"/>
            <a:ext cx="1354428" cy="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Соединитель: уступ 13">
            <a:extLst>
              <a:ext uri="{FF2B5EF4-FFF2-40B4-BE49-F238E27FC236}">
                <a16:creationId xmlns:a16="http://schemas.microsoft.com/office/drawing/2014/main" id="{F6FF1EF1-37FE-4301-9D13-ADDA318166ED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5357608" y="3277665"/>
            <a:ext cx="1354428" cy="166138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311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D734E35-CC59-4B06-9DA7-8C01A7B59680}"/>
              </a:ext>
            </a:extLst>
          </p:cNvPr>
          <p:cNvSpPr/>
          <p:nvPr/>
        </p:nvSpPr>
        <p:spPr>
          <a:xfrm>
            <a:off x="1681773" y="1142997"/>
            <a:ext cx="2064912" cy="727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Hash(key)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4679465-EFE1-4441-BFDD-AE386DE70FE9}"/>
              </a:ext>
            </a:extLst>
          </p:cNvPr>
          <p:cNvSpPr/>
          <p:nvPr/>
        </p:nvSpPr>
        <p:spPr>
          <a:xfrm>
            <a:off x="4853188" y="1184855"/>
            <a:ext cx="2301025" cy="6439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 (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старшие 57 бит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6A992FC-DA8F-4AA7-AAF9-1BDBDF520FA2}"/>
              </a:ext>
            </a:extLst>
          </p:cNvPr>
          <p:cNvSpPr/>
          <p:nvPr/>
        </p:nvSpPr>
        <p:spPr>
          <a:xfrm>
            <a:off x="7926953" y="1210611"/>
            <a:ext cx="2247356" cy="6439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(младшие 7 бит)</a:t>
            </a:r>
          </a:p>
        </p:txBody>
      </p:sp>
      <p:sp>
        <p:nvSpPr>
          <p:cNvPr id="7" name="Равно 6">
            <a:extLst>
              <a:ext uri="{FF2B5EF4-FFF2-40B4-BE49-F238E27FC236}">
                <a16:creationId xmlns:a16="http://schemas.microsoft.com/office/drawing/2014/main" id="{0DBF5434-3DEA-4312-836B-BD4AF856A927}"/>
              </a:ext>
            </a:extLst>
          </p:cNvPr>
          <p:cNvSpPr/>
          <p:nvPr/>
        </p:nvSpPr>
        <p:spPr>
          <a:xfrm>
            <a:off x="4011770" y="1229931"/>
            <a:ext cx="721217" cy="553791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" name="Знак ''плюс'' 7">
            <a:extLst>
              <a:ext uri="{FF2B5EF4-FFF2-40B4-BE49-F238E27FC236}">
                <a16:creationId xmlns:a16="http://schemas.microsoft.com/office/drawing/2014/main" id="{0EAB0128-B441-404F-AA1E-7CBBFEF38E0B}"/>
              </a:ext>
            </a:extLst>
          </p:cNvPr>
          <p:cNvSpPr/>
          <p:nvPr/>
        </p:nvSpPr>
        <p:spPr>
          <a:xfrm>
            <a:off x="7274414" y="1229931"/>
            <a:ext cx="560231" cy="508715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095042-303E-42AB-A638-9B4D424AA1F8}"/>
              </a:ext>
            </a:extLst>
          </p:cNvPr>
          <p:cNvSpPr txBox="1"/>
          <p:nvPr/>
        </p:nvSpPr>
        <p:spPr>
          <a:xfrm>
            <a:off x="1681774" y="2373338"/>
            <a:ext cx="593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 для поиска группы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40111C-99A5-4444-9ADD-8CD328553CAA}"/>
              </a:ext>
            </a:extLst>
          </p:cNvPr>
          <p:cNvSpPr txBox="1"/>
          <p:nvPr/>
        </p:nvSpPr>
        <p:spPr>
          <a:xfrm>
            <a:off x="1681773" y="2876761"/>
            <a:ext cx="593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 для поиска слота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363204-716B-44D8-BE03-DA999602BE3B}"/>
              </a:ext>
            </a:extLst>
          </p:cNvPr>
          <p:cNvSpPr txBox="1"/>
          <p:nvPr/>
        </p:nvSpPr>
        <p:spPr>
          <a:xfrm>
            <a:off x="1681773" y="3429000"/>
            <a:ext cx="890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Номер группы мы получаем из функции квадратичного зондирования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quadratic probing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96D905-8AD7-479E-898C-35A85DAEE2C2}"/>
              </a:ext>
            </a:extLst>
          </p:cNvPr>
          <p:cNvSpPr txBox="1"/>
          <p:nvPr/>
        </p:nvSpPr>
        <p:spPr>
          <a:xfrm>
            <a:off x="1681773" y="4012501"/>
            <a:ext cx="89046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probSeq(i) := (i^2 + i)/2 + h1 (modMask+1)</a:t>
            </a:r>
          </a:p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номер итерации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старшие 57 бит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modMask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маска ограничивающая размер таблицы(обычно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modMask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size – 1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где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степень двойки</a:t>
            </a:r>
          </a:p>
        </p:txBody>
      </p:sp>
    </p:spTree>
    <p:extLst>
      <p:ext uri="{BB962C8B-B14F-4D97-AF65-F5344CB8AC3E}">
        <p14:creationId xmlns:p14="http://schemas.microsoft.com/office/powerpoint/2010/main" val="4256985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F894E4-53E6-4B21-82E6-17BB3AEBB488}"/>
              </a:ext>
            </a:extLst>
          </p:cNvPr>
          <p:cNvSpPr txBox="1"/>
          <p:nvPr/>
        </p:nvSpPr>
        <p:spPr>
          <a:xfrm>
            <a:off x="714777" y="689020"/>
            <a:ext cx="850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 = </a:t>
            </a: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110101010011011000101011100101011010011110000000110001011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ACE5BD0-43D3-4E98-AFDA-3F9EA24F486E}"/>
              </a:ext>
            </a:extLst>
          </p:cNvPr>
          <p:cNvSpPr/>
          <p:nvPr/>
        </p:nvSpPr>
        <p:spPr>
          <a:xfrm>
            <a:off x="714777" y="4707227"/>
            <a:ext cx="1030310" cy="7823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Group0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A46E90F-7DA2-4994-A7E1-DC17BBC92939}"/>
              </a:ext>
            </a:extLst>
          </p:cNvPr>
          <p:cNvSpPr/>
          <p:nvPr/>
        </p:nvSpPr>
        <p:spPr>
          <a:xfrm>
            <a:off x="1938270" y="4707227"/>
            <a:ext cx="1030310" cy="7823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Group1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4C6CD01-153B-4A24-AD1B-B7DC966DA208}"/>
              </a:ext>
            </a:extLst>
          </p:cNvPr>
          <p:cNvSpPr/>
          <p:nvPr/>
        </p:nvSpPr>
        <p:spPr>
          <a:xfrm>
            <a:off x="3161764" y="4707227"/>
            <a:ext cx="1030310" cy="7823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Group2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ACF50F9A-7569-407B-8405-8B700DD0646B}"/>
              </a:ext>
            </a:extLst>
          </p:cNvPr>
          <p:cNvSpPr/>
          <p:nvPr/>
        </p:nvSpPr>
        <p:spPr>
          <a:xfrm>
            <a:off x="4385258" y="4707227"/>
            <a:ext cx="1030310" cy="7823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Group3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D8937A8F-B851-473D-8CBC-E750AA37D20A}"/>
              </a:ext>
            </a:extLst>
          </p:cNvPr>
          <p:cNvSpPr/>
          <p:nvPr/>
        </p:nvSpPr>
        <p:spPr>
          <a:xfrm>
            <a:off x="5608752" y="4707227"/>
            <a:ext cx="1030310" cy="7823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Group4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5C7F9F4-6A57-40D9-A29A-A5C0E6A56F77}"/>
              </a:ext>
            </a:extLst>
          </p:cNvPr>
          <p:cNvSpPr/>
          <p:nvPr/>
        </p:nvSpPr>
        <p:spPr>
          <a:xfrm>
            <a:off x="6832245" y="4707227"/>
            <a:ext cx="1030310" cy="7823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Group5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CE2C5132-F95C-4391-B3DB-BEFC1F244015}"/>
              </a:ext>
            </a:extLst>
          </p:cNvPr>
          <p:cNvSpPr/>
          <p:nvPr/>
        </p:nvSpPr>
        <p:spPr>
          <a:xfrm>
            <a:off x="8055739" y="4707227"/>
            <a:ext cx="1030310" cy="7823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Group6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6F32479E-8256-46FD-AFC3-D794B541C684}"/>
              </a:ext>
            </a:extLst>
          </p:cNvPr>
          <p:cNvSpPr/>
          <p:nvPr/>
        </p:nvSpPr>
        <p:spPr>
          <a:xfrm>
            <a:off x="9279233" y="4707227"/>
            <a:ext cx="1030310" cy="7823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Group7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2CD561-5A46-47E1-B4FD-B39D9E005419}"/>
              </a:ext>
            </a:extLst>
          </p:cNvPr>
          <p:cNvSpPr txBox="1"/>
          <p:nvPr/>
        </p:nvSpPr>
        <p:spPr>
          <a:xfrm>
            <a:off x="714777" y="1229933"/>
            <a:ext cx="850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h1 %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numberOfGrou</a:t>
            </a:r>
            <a:r>
              <a:rPr lang="en-US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D22D5C-FA42-49AB-8A77-6E8ACF9FC5DD}"/>
              </a:ext>
            </a:extLst>
          </p:cNvPr>
          <p:cNvSpPr txBox="1"/>
          <p:nvPr/>
        </p:nvSpPr>
        <p:spPr>
          <a:xfrm>
            <a:off x="714777" y="1873876"/>
            <a:ext cx="850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probSeq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(i^2 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)/2 + h1(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modMask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CF72B173-8989-4564-9E87-25A5E6039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888" y="1229933"/>
            <a:ext cx="1845026" cy="250537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0B89EF1-B635-4446-A2CA-69A63ACB9383}"/>
              </a:ext>
            </a:extLst>
          </p:cNvPr>
          <p:cNvSpPr txBox="1"/>
          <p:nvPr/>
        </p:nvSpPr>
        <p:spPr>
          <a:xfrm>
            <a:off x="9010441" y="1090135"/>
            <a:ext cx="3181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&gt; 0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следовательно мы используем только положительную часть графика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50D823DA-0BC8-4DA1-B4A5-D72FEC347E26}"/>
              </a:ext>
            </a:extLst>
          </p:cNvPr>
          <p:cNvCxnSpPr/>
          <p:nvPr/>
        </p:nvCxnSpPr>
        <p:spPr>
          <a:xfrm flipH="1">
            <a:off x="7920507" y="1435994"/>
            <a:ext cx="1062507" cy="807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04FA9C4-4195-49F1-945D-37F7FA03D9D9}"/>
              </a:ext>
            </a:extLst>
          </p:cNvPr>
          <p:cNvSpPr txBox="1"/>
          <p:nvPr/>
        </p:nvSpPr>
        <p:spPr>
          <a:xfrm>
            <a:off x="1031029" y="2839659"/>
            <a:ext cx="3181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 обход групп будет происходить примерно следующим путём</a:t>
            </a:r>
          </a:p>
        </p:txBody>
      </p:sp>
      <p:cxnSp>
        <p:nvCxnSpPr>
          <p:cNvPr id="32" name="Соединитель: уступ 31">
            <a:extLst>
              <a:ext uri="{FF2B5EF4-FFF2-40B4-BE49-F238E27FC236}">
                <a16:creationId xmlns:a16="http://schemas.microsoft.com/office/drawing/2014/main" id="{FAAD051F-CAE7-42D8-8D94-24A656EA3DB6}"/>
              </a:ext>
            </a:extLst>
          </p:cNvPr>
          <p:cNvCxnSpPr>
            <a:cxnSpLocks/>
            <a:stCxn id="7" idx="0"/>
            <a:endCxn id="14" idx="0"/>
          </p:cNvCxnSpPr>
          <p:nvPr/>
        </p:nvCxnSpPr>
        <p:spPr>
          <a:xfrm rot="5400000" flipH="1" flipV="1">
            <a:off x="1841678" y="4095481"/>
            <a:ext cx="12700" cy="1223493"/>
          </a:xfrm>
          <a:prstGeom prst="bent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Соединитель: уступ 32">
            <a:extLst>
              <a:ext uri="{FF2B5EF4-FFF2-40B4-BE49-F238E27FC236}">
                <a16:creationId xmlns:a16="http://schemas.microsoft.com/office/drawing/2014/main" id="{7CD37CDE-0E82-498A-BA10-2672FDB87C0C}"/>
              </a:ext>
            </a:extLst>
          </p:cNvPr>
          <p:cNvCxnSpPr>
            <a:cxnSpLocks/>
            <a:stCxn id="14" idx="0"/>
            <a:endCxn id="16" idx="0"/>
          </p:cNvCxnSpPr>
          <p:nvPr/>
        </p:nvCxnSpPr>
        <p:spPr>
          <a:xfrm rot="5400000" flipH="1" flipV="1">
            <a:off x="3676919" y="3483733"/>
            <a:ext cx="12700" cy="2446988"/>
          </a:xfrm>
          <a:prstGeom prst="bent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Соединитель: уступ 35">
            <a:extLst>
              <a:ext uri="{FF2B5EF4-FFF2-40B4-BE49-F238E27FC236}">
                <a16:creationId xmlns:a16="http://schemas.microsoft.com/office/drawing/2014/main" id="{FB252087-6179-4453-914F-6B1B68980E4D}"/>
              </a:ext>
            </a:extLst>
          </p:cNvPr>
          <p:cNvCxnSpPr>
            <a:cxnSpLocks/>
            <a:stCxn id="16" idx="0"/>
            <a:endCxn id="20" idx="0"/>
          </p:cNvCxnSpPr>
          <p:nvPr/>
        </p:nvCxnSpPr>
        <p:spPr>
          <a:xfrm rot="5400000" flipH="1" flipV="1">
            <a:off x="7347400" y="2260240"/>
            <a:ext cx="12700" cy="4893975"/>
          </a:xfrm>
          <a:prstGeom prst="bent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F6CC34B-8031-45F9-B0BA-0B559717C428}"/>
              </a:ext>
            </a:extLst>
          </p:cNvPr>
          <p:cNvSpPr txBox="1"/>
          <p:nvPr/>
        </p:nvSpPr>
        <p:spPr>
          <a:xfrm>
            <a:off x="3479893" y="30435"/>
            <a:ext cx="5606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 работы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quadratic probing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935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98DC7E-9A65-4998-8672-9F62583F532D}"/>
              </a:ext>
            </a:extLst>
          </p:cNvPr>
          <p:cNvSpPr txBox="1"/>
          <p:nvPr/>
        </p:nvSpPr>
        <p:spPr>
          <a:xfrm>
            <a:off x="2616200" y="190500"/>
            <a:ext cx="662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Рост Мапы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24B8A9D-D5BD-4948-AA1D-3BA6086DFE7F}"/>
              </a:ext>
            </a:extLst>
          </p:cNvPr>
          <p:cNvSpPr/>
          <p:nvPr/>
        </p:nvSpPr>
        <p:spPr>
          <a:xfrm>
            <a:off x="4061521" y="2139624"/>
            <a:ext cx="1043189" cy="546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 = 2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1C09E9-67C9-4B53-B041-9E8DD1831B4E}"/>
              </a:ext>
            </a:extLst>
          </p:cNvPr>
          <p:cNvSpPr txBox="1"/>
          <p:nvPr/>
        </p:nvSpPr>
        <p:spPr>
          <a:xfrm>
            <a:off x="1254821" y="1115655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 1024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значений, каждая таблица растёт независимо, простой заменой таблицы на таблицу с удвоенной ёмкостью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16AEDB-F839-4D1E-BC63-7D1AE4C2F591}"/>
              </a:ext>
            </a:extLst>
          </p:cNvPr>
          <p:cNvSpPr txBox="1"/>
          <p:nvPr/>
        </p:nvSpPr>
        <p:spPr>
          <a:xfrm>
            <a:off x="1254821" y="746323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Мапа растёт по таблицам.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AF51402C-F47F-4224-B325-12E2613902BE}"/>
              </a:ext>
            </a:extLst>
          </p:cNvPr>
          <p:cNvSpPr/>
          <p:nvPr/>
        </p:nvSpPr>
        <p:spPr>
          <a:xfrm>
            <a:off x="6038850" y="2139624"/>
            <a:ext cx="1043189" cy="546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 = 4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Стрелка: вправо 16">
            <a:extLst>
              <a:ext uri="{FF2B5EF4-FFF2-40B4-BE49-F238E27FC236}">
                <a16:creationId xmlns:a16="http://schemas.microsoft.com/office/drawing/2014/main" id="{C636B148-B6AA-4F3C-8EA2-9596285FB2DB}"/>
              </a:ext>
            </a:extLst>
          </p:cNvPr>
          <p:cNvSpPr/>
          <p:nvPr/>
        </p:nvSpPr>
        <p:spPr>
          <a:xfrm>
            <a:off x="5296590" y="2286405"/>
            <a:ext cx="603250" cy="25677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5AE3D85-06F3-4454-8821-7A2ED58F3B5B}"/>
              </a:ext>
            </a:extLst>
          </p:cNvPr>
          <p:cNvSpPr/>
          <p:nvPr/>
        </p:nvSpPr>
        <p:spPr>
          <a:xfrm>
            <a:off x="1895276" y="4640274"/>
            <a:ext cx="1043189" cy="546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 =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1024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3AA29A-E91E-470B-A69B-89A4BE559E54}"/>
              </a:ext>
            </a:extLst>
          </p:cNvPr>
          <p:cNvSpPr txBox="1"/>
          <p:nvPr/>
        </p:nvSpPr>
        <p:spPr>
          <a:xfrm>
            <a:off x="1254821" y="2847265"/>
            <a:ext cx="845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1024 значений таблица, заменяется на две таблицы. Это возможно благодаря тому, что несколько индексов указывают на одну и ту же таблицу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2D110A22-2B09-4138-BC80-7104506FE099}"/>
              </a:ext>
            </a:extLst>
          </p:cNvPr>
          <p:cNvSpPr/>
          <p:nvPr/>
        </p:nvSpPr>
        <p:spPr>
          <a:xfrm>
            <a:off x="3872605" y="4212537"/>
            <a:ext cx="1043189" cy="546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 =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1024</a:t>
            </a:r>
          </a:p>
        </p:txBody>
      </p:sp>
      <p:sp>
        <p:nvSpPr>
          <p:cNvPr id="21" name="Стрелка: вправо 20">
            <a:extLst>
              <a:ext uri="{FF2B5EF4-FFF2-40B4-BE49-F238E27FC236}">
                <a16:creationId xmlns:a16="http://schemas.microsoft.com/office/drawing/2014/main" id="{58761473-3510-4D8B-9D8A-D67299081087}"/>
              </a:ext>
            </a:extLst>
          </p:cNvPr>
          <p:cNvSpPr/>
          <p:nvPr/>
        </p:nvSpPr>
        <p:spPr>
          <a:xfrm>
            <a:off x="3130345" y="4787055"/>
            <a:ext cx="603250" cy="25677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95CA7D3B-ADFC-487F-BC60-3A4827A25C79}"/>
              </a:ext>
            </a:extLst>
          </p:cNvPr>
          <p:cNvSpPr/>
          <p:nvPr/>
        </p:nvSpPr>
        <p:spPr>
          <a:xfrm>
            <a:off x="3872604" y="5043834"/>
            <a:ext cx="1043189" cy="546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 = 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1024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7285F140-26DC-4488-B287-52A803CD61B9}"/>
              </a:ext>
            </a:extLst>
          </p:cNvPr>
          <p:cNvSpPr/>
          <p:nvPr/>
        </p:nvSpPr>
        <p:spPr>
          <a:xfrm>
            <a:off x="6231139" y="3688409"/>
            <a:ext cx="1043189" cy="546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B2D825BB-D16F-4117-87C8-82FABFFA7F78}"/>
              </a:ext>
            </a:extLst>
          </p:cNvPr>
          <p:cNvSpPr/>
          <p:nvPr/>
        </p:nvSpPr>
        <p:spPr>
          <a:xfrm>
            <a:off x="6231139" y="4389562"/>
            <a:ext cx="1043189" cy="546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9415D84A-07A7-4097-9BCD-2C914735BD78}"/>
              </a:ext>
            </a:extLst>
          </p:cNvPr>
          <p:cNvSpPr/>
          <p:nvPr/>
        </p:nvSpPr>
        <p:spPr>
          <a:xfrm>
            <a:off x="6231139" y="5107208"/>
            <a:ext cx="1043189" cy="546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989D0E92-6313-4859-BDEA-24CA133D702C}"/>
              </a:ext>
            </a:extLst>
          </p:cNvPr>
          <p:cNvSpPr/>
          <p:nvPr/>
        </p:nvSpPr>
        <p:spPr>
          <a:xfrm>
            <a:off x="6231139" y="5827411"/>
            <a:ext cx="1043189" cy="546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4B746154-277F-4932-B4EB-CE9EE2577FEC}"/>
              </a:ext>
            </a:extLst>
          </p:cNvPr>
          <p:cNvSpPr/>
          <p:nvPr/>
        </p:nvSpPr>
        <p:spPr>
          <a:xfrm>
            <a:off x="7937500" y="4059185"/>
            <a:ext cx="1619250" cy="546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localDepth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Правая фигурная скобка 30">
            <a:extLst>
              <a:ext uri="{FF2B5EF4-FFF2-40B4-BE49-F238E27FC236}">
                <a16:creationId xmlns:a16="http://schemas.microsoft.com/office/drawing/2014/main" id="{8F8BD245-0DA8-4645-A423-2F68A828131A}"/>
              </a:ext>
            </a:extLst>
          </p:cNvPr>
          <p:cNvSpPr/>
          <p:nvPr/>
        </p:nvSpPr>
        <p:spPr>
          <a:xfrm>
            <a:off x="7325421" y="3595969"/>
            <a:ext cx="361451" cy="147326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DDC379E6-812C-4AB7-B4F1-F2356FE02829}"/>
              </a:ext>
            </a:extLst>
          </p:cNvPr>
          <p:cNvSpPr/>
          <p:nvPr/>
        </p:nvSpPr>
        <p:spPr>
          <a:xfrm>
            <a:off x="7946783" y="5104556"/>
            <a:ext cx="1619250" cy="546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localDepth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1B2E4505-8630-49B2-9ACE-0736534D8695}"/>
              </a:ext>
            </a:extLst>
          </p:cNvPr>
          <p:cNvSpPr/>
          <p:nvPr/>
        </p:nvSpPr>
        <p:spPr>
          <a:xfrm>
            <a:off x="7946783" y="5801899"/>
            <a:ext cx="1609967" cy="546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localDepth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B9DBD6F5-6632-41EF-BAB6-7A6BE501B812}"/>
              </a:ext>
            </a:extLst>
          </p:cNvPr>
          <p:cNvCxnSpPr>
            <a:cxnSpLocks/>
            <a:stCxn id="27" idx="3"/>
            <a:endCxn id="32" idx="1"/>
          </p:cNvCxnSpPr>
          <p:nvPr/>
        </p:nvCxnSpPr>
        <p:spPr>
          <a:xfrm flipV="1">
            <a:off x="7274328" y="5377972"/>
            <a:ext cx="672455" cy="26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39E3033E-D257-4641-B161-115560B70467}"/>
              </a:ext>
            </a:extLst>
          </p:cNvPr>
          <p:cNvCxnSpPr/>
          <p:nvPr/>
        </p:nvCxnSpPr>
        <p:spPr>
          <a:xfrm flipV="1">
            <a:off x="7265045" y="6092488"/>
            <a:ext cx="672455" cy="26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8279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</TotalTime>
  <Words>305</Words>
  <Application>Microsoft Office PowerPoint</Application>
  <PresentationFormat>Широкоэкранный</PresentationFormat>
  <Paragraphs>98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GasPar</dc:creator>
  <cp:lastModifiedBy>GasPar</cp:lastModifiedBy>
  <cp:revision>12</cp:revision>
  <dcterms:created xsi:type="dcterms:W3CDTF">2025-04-27T15:53:02Z</dcterms:created>
  <dcterms:modified xsi:type="dcterms:W3CDTF">2025-04-27T18:38:31Z</dcterms:modified>
</cp:coreProperties>
</file>