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7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14" autoAdjust="0"/>
  </p:normalViewPr>
  <p:slideViewPr>
    <p:cSldViewPr snapToGrid="0">
      <p:cViewPr varScale="1">
        <p:scale>
          <a:sx n="48" d="100"/>
          <a:sy n="48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5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This PowerPoint presentation outlines the approach which we will be taking, to </a:t>
            </a:r>
            <a:r>
              <a:rPr lang="en-US" b="0" dirty="0">
                <a:solidFill>
                  <a:srgbClr val="333333"/>
                </a:solidFill>
                <a:latin typeface="Open Sans" panose="020B0606030504020204" pitchFamily="34" charset="0"/>
              </a:rPr>
              <a:t>Explore the Data, Develop the Model and Interpret the Data.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 Age Distribution &amp; Bike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45600" y="1055772"/>
            <a:ext cx="4126400" cy="4680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The age group of  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40-49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 has the highest number of new customers, followed by 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50-59 &amp; 20-29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/>
              <a:t>A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ge group  of 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80-90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 has th</a:t>
            </a:r>
            <a:r>
              <a:rPr lang="en-US" dirty="0"/>
              <a:t>e least number of new customers due to old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shows age group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40-49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high count in terms of bike  related purchases in last 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Age group </a:t>
            </a:r>
            <a:r>
              <a:rPr lang="en" b="1" dirty="0">
                <a:solidFill>
                  <a:schemeClr val="dk1"/>
                </a:solidFill>
              </a:rPr>
              <a:t>20-29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b="1" dirty="0">
                <a:solidFill>
                  <a:schemeClr val="dk1"/>
                </a:solidFill>
              </a:rPr>
              <a:t>40-49, 50-59 &amp; 60-69 </a:t>
            </a:r>
            <a:r>
              <a:rPr lang="en" dirty="0">
                <a:solidFill>
                  <a:schemeClr val="dk1"/>
                </a:solidFill>
              </a:rPr>
              <a:t>should be the major target audience for marketing and advertising because they have the highest number of Bike related purchases in the last three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D5EAE-AE92-4030-B5FE-5419CD09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804744"/>
            <a:ext cx="4191000" cy="2009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701A8-77EF-4DD3-B855-1DE6B76B8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45732"/>
            <a:ext cx="4190999" cy="2297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 Cars Owned by New Customers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36885" y="937785"/>
            <a:ext cx="4126400" cy="46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The age group of 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40-49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has the highest number of new customers without cars, followed by age </a:t>
            </a:r>
            <a:r>
              <a:rPr lang="en" sz="1400" dirty="0">
                <a:solidFill>
                  <a:schemeClr val="dk1"/>
                </a:solidFill>
              </a:rPr>
              <a:t>group </a:t>
            </a:r>
            <a:r>
              <a:rPr lang="en" sz="1400" b="1" dirty="0">
                <a:solidFill>
                  <a:schemeClr val="dk1"/>
                </a:solidFill>
              </a:rPr>
              <a:t>20-29</a:t>
            </a:r>
            <a:r>
              <a:rPr lang="en" sz="1400" dirty="0">
                <a:solidFill>
                  <a:schemeClr val="dk1"/>
                </a:solidFill>
              </a:rPr>
              <a:t>,</a:t>
            </a:r>
            <a:r>
              <a:rPr lang="en" sz="1400" b="1" dirty="0">
                <a:solidFill>
                  <a:schemeClr val="dk1"/>
                </a:solidFill>
              </a:rPr>
              <a:t> 50-59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b="1" dirty="0">
                <a:solidFill>
                  <a:schemeClr val="dk1"/>
                </a:solidFill>
              </a:rPr>
              <a:t>&amp; 60-69 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shows age group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40-49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the highest number of new customers without cars and the number of customers without cars is greater than the number of customers with cars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Age group </a:t>
            </a:r>
            <a:r>
              <a:rPr lang="en" sz="1400" b="1" dirty="0">
                <a:solidFill>
                  <a:schemeClr val="dk1"/>
                </a:solidFill>
              </a:rPr>
              <a:t>20-29</a:t>
            </a:r>
            <a:r>
              <a:rPr lang="en" sz="1400" dirty="0">
                <a:solidFill>
                  <a:schemeClr val="dk1"/>
                </a:solidFill>
              </a:rPr>
              <a:t>, </a:t>
            </a:r>
            <a:r>
              <a:rPr lang="en" sz="1400" b="1" dirty="0">
                <a:solidFill>
                  <a:schemeClr val="dk1"/>
                </a:solidFill>
              </a:rPr>
              <a:t>40-49, 50-59 &amp; 60-69 </a:t>
            </a:r>
            <a:r>
              <a:rPr lang="en" sz="1400" dirty="0">
                <a:solidFill>
                  <a:schemeClr val="dk1"/>
                </a:solidFill>
              </a:rPr>
              <a:t>should be the major target audience for marketing and advertising because, they have the highest number of new customers without cars, which tells us there is a potential market in those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EA16-D5B4-444B-85D9-F47E7230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16" y="852149"/>
            <a:ext cx="4345297" cy="4291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310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 New Customers in Job Industries and States 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36885" y="937785"/>
            <a:ext cx="4072278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Financial Services, Manufacturing and Health  Industry have the highest number of new customers.</a:t>
            </a: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60912-1B95-424D-B222-A69AEFBE8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3" y="1828800"/>
            <a:ext cx="3820439" cy="3050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hape 82">
            <a:extLst>
              <a:ext uri="{FF2B5EF4-FFF2-40B4-BE49-F238E27FC236}">
                <a16:creationId xmlns:a16="http://schemas.microsoft.com/office/drawing/2014/main" id="{E78741CD-46FE-4A31-BB90-0AA15F7A1D5C}"/>
              </a:ext>
            </a:extLst>
          </p:cNvPr>
          <p:cNvSpPr/>
          <p:nvPr/>
        </p:nvSpPr>
        <p:spPr>
          <a:xfrm>
            <a:off x="4409163" y="899405"/>
            <a:ext cx="4072278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South Wales(NSW) has the highest number of customers out of the three states which means, it is the state with most prospect.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4E30B-D521-4C9D-8A1B-71BBB5F49C13}"/>
              </a:ext>
            </a:extLst>
          </p:cNvPr>
          <p:cNvCxnSpPr/>
          <p:nvPr/>
        </p:nvCxnSpPr>
        <p:spPr>
          <a:xfrm>
            <a:off x="4409163" y="820525"/>
            <a:ext cx="0" cy="43229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52D4383-F36F-437E-8A93-D30475A09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26" y="1929008"/>
            <a:ext cx="3133603" cy="30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446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218219"/>
            <a:ext cx="8179850" cy="2894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Cleaned data by removing duplicates and blanks also, made sure data stayed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Converted D.O.B to age and then categorized their age to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Compared the age groups with the number of new customers, 3 years bike related purchases and Car owned by the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Compared the number of new customers to the Job Industry and the State where they currently live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These processes were carried out to get insights from the data and also to ensure the Model aligns with the Business </a:t>
            </a:r>
            <a:r>
              <a:rPr lang="en-GB" sz="1400" dirty="0" err="1"/>
              <a:t>Task.l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 err="1"/>
              <a:t>Intepretation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Targeting High Value Customers for Marketing and Resource Allocation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32619"/>
            <a:ext cx="8179850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New Customers Aged </a:t>
            </a:r>
            <a:r>
              <a:rPr lang="en-GB" sz="1400" b="1" dirty="0"/>
              <a:t>40-49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New Customers currently living in New South Wales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New Customers working in Financial Services,  Manufacturing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6632381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741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babaloladamilola42@gmail.com</cp:lastModifiedBy>
  <cp:revision>2</cp:revision>
  <dcterms:modified xsi:type="dcterms:W3CDTF">2022-04-05T08:52:25Z</dcterms:modified>
</cp:coreProperties>
</file>