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74" r:id="rId11"/>
    <p:sldId id="275" r:id="rId12"/>
    <p:sldId id="276" r:id="rId13"/>
    <p:sldId id="263" r:id="rId14"/>
    <p:sldId id="264" r:id="rId15"/>
    <p:sldId id="269" r:id="rId16"/>
    <p:sldId id="270" r:id="rId17"/>
    <p:sldId id="271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79C78-90B7-420F-B528-E020D2B2871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3F0CA9-5259-4788-9B4C-ACF184DC7655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1273B78B-B865-44F8-B0C8-34CAA099D70B}" type="parTrans" cxnId="{8FFF4C82-C3AD-400D-86C7-4E25BDC50FA0}">
      <dgm:prSet/>
      <dgm:spPr/>
      <dgm:t>
        <a:bodyPr/>
        <a:lstStyle/>
        <a:p>
          <a:endParaRPr lang="en-IN"/>
        </a:p>
      </dgm:t>
    </dgm:pt>
    <dgm:pt modelId="{A7E1AF9F-383B-4FAB-8257-22297F7D740D}" type="sibTrans" cxnId="{8FFF4C82-C3AD-400D-86C7-4E25BDC50FA0}">
      <dgm:prSet/>
      <dgm:spPr/>
      <dgm:t>
        <a:bodyPr/>
        <a:lstStyle/>
        <a:p>
          <a:endParaRPr lang="en-IN"/>
        </a:p>
      </dgm:t>
    </dgm:pt>
    <dgm:pt modelId="{993071C5-8100-487F-BC0A-D508B3776B0F}">
      <dgm:prSet phldrT="[Text]"/>
      <dgm:spPr/>
      <dgm:t>
        <a:bodyPr/>
        <a:lstStyle/>
        <a:p>
          <a:r>
            <a:rPr lang="en-IN"/>
            <a:t>Data Cleaning &amp; Typing</a:t>
          </a:r>
        </a:p>
      </dgm:t>
    </dgm:pt>
    <dgm:pt modelId="{11A5050C-26FB-432C-861A-3327E9AF360E}" type="parTrans" cxnId="{4EF89A08-7B50-4949-9B09-F8AB7E744D37}">
      <dgm:prSet/>
      <dgm:spPr/>
      <dgm:t>
        <a:bodyPr/>
        <a:lstStyle/>
        <a:p>
          <a:endParaRPr lang="en-IN"/>
        </a:p>
      </dgm:t>
    </dgm:pt>
    <dgm:pt modelId="{43A38370-DA9E-46C2-BB2A-074B4F996352}" type="sibTrans" cxnId="{4EF89A08-7B50-4949-9B09-F8AB7E744D37}">
      <dgm:prSet/>
      <dgm:spPr/>
      <dgm:t>
        <a:bodyPr/>
        <a:lstStyle/>
        <a:p>
          <a:endParaRPr lang="en-IN"/>
        </a:p>
      </dgm:t>
    </dgm:pt>
    <dgm:pt modelId="{43C2A168-DD29-4CEE-8D3D-4149274EA9FD}">
      <dgm:prSet phldrT="[Text]"/>
      <dgm:spPr/>
      <dgm:t>
        <a:bodyPr/>
        <a:lstStyle/>
        <a:p>
          <a:r>
            <a:rPr lang="en-IN"/>
            <a:t>EDA &amp; Insights</a:t>
          </a:r>
        </a:p>
      </dgm:t>
    </dgm:pt>
    <dgm:pt modelId="{AE2A1EE0-FCCB-4D8B-A72A-FE0C1D2D75A6}" type="parTrans" cxnId="{580CE1E6-9074-468B-AF6D-D2F145B016B6}">
      <dgm:prSet/>
      <dgm:spPr/>
      <dgm:t>
        <a:bodyPr/>
        <a:lstStyle/>
        <a:p>
          <a:endParaRPr lang="en-IN"/>
        </a:p>
      </dgm:t>
    </dgm:pt>
    <dgm:pt modelId="{D0957A81-6A65-483B-8E46-373FCD63AC41}" type="sibTrans" cxnId="{580CE1E6-9074-468B-AF6D-D2F145B016B6}">
      <dgm:prSet/>
      <dgm:spPr/>
      <dgm:t>
        <a:bodyPr/>
        <a:lstStyle/>
        <a:p>
          <a:endParaRPr lang="en-IN"/>
        </a:p>
      </dgm:t>
    </dgm:pt>
    <dgm:pt modelId="{2081A795-8E8D-48DB-9F1D-DF63E028602C}">
      <dgm:prSet phldrT="[Text]"/>
      <dgm:spPr/>
      <dgm:t>
        <a:bodyPr/>
        <a:lstStyle/>
        <a:p>
          <a:r>
            <a:rPr lang="en-IN"/>
            <a:t>Encoding &amp; Split</a:t>
          </a:r>
        </a:p>
      </dgm:t>
    </dgm:pt>
    <dgm:pt modelId="{EBC41694-4D50-4D04-8585-44A79D41A659}" type="sibTrans" cxnId="{64DF48A6-B198-4136-A82E-7CD20B98F46A}">
      <dgm:prSet/>
      <dgm:spPr/>
      <dgm:t>
        <a:bodyPr/>
        <a:lstStyle/>
        <a:p>
          <a:endParaRPr lang="en-IN"/>
        </a:p>
      </dgm:t>
    </dgm:pt>
    <dgm:pt modelId="{88C5F401-23FE-4794-BD2C-914F650AC8AF}" type="parTrans" cxnId="{64DF48A6-B198-4136-A82E-7CD20B98F46A}">
      <dgm:prSet/>
      <dgm:spPr/>
      <dgm:t>
        <a:bodyPr/>
        <a:lstStyle/>
        <a:p>
          <a:endParaRPr lang="en-IN"/>
        </a:p>
      </dgm:t>
    </dgm:pt>
    <dgm:pt modelId="{EC2E1BE3-5841-460C-8CC3-7BC90B1774D9}">
      <dgm:prSet phldrT="[Text]"/>
      <dgm:spPr/>
      <dgm:t>
        <a:bodyPr/>
        <a:lstStyle/>
        <a:p>
          <a:r>
            <a:rPr lang="en-IN"/>
            <a:t>Model Evaluation</a:t>
          </a:r>
        </a:p>
      </dgm:t>
    </dgm:pt>
    <dgm:pt modelId="{085A9940-5D83-4FB4-905A-2B891B7B1CB8}" type="parTrans" cxnId="{CB7D3FBF-3734-4967-9AFC-5FC35BD24BF6}">
      <dgm:prSet/>
      <dgm:spPr/>
      <dgm:t>
        <a:bodyPr/>
        <a:lstStyle/>
        <a:p>
          <a:endParaRPr lang="en-IN"/>
        </a:p>
      </dgm:t>
    </dgm:pt>
    <dgm:pt modelId="{E1B4947D-156C-4EB2-8EFB-47CCC91E4E20}" type="sibTrans" cxnId="{CB7D3FBF-3734-4967-9AFC-5FC35BD24BF6}">
      <dgm:prSet/>
      <dgm:spPr/>
      <dgm:t>
        <a:bodyPr/>
        <a:lstStyle/>
        <a:p>
          <a:endParaRPr lang="en-IN"/>
        </a:p>
      </dgm:t>
    </dgm:pt>
    <dgm:pt modelId="{612B2997-AE2C-4948-A827-A10A98FEA190}">
      <dgm:prSet phldrT="[Text]"/>
      <dgm:spPr/>
      <dgm:t>
        <a:bodyPr/>
        <a:lstStyle/>
        <a:p>
          <a:r>
            <a:rPr lang="en-IN"/>
            <a:t>Modeling</a:t>
          </a:r>
        </a:p>
      </dgm:t>
    </dgm:pt>
    <dgm:pt modelId="{6C0D2F87-C716-41FB-936D-4AAA79959E2F}" type="parTrans" cxnId="{E9F065EC-7580-4D05-99A6-081E651F6CDA}">
      <dgm:prSet/>
      <dgm:spPr/>
      <dgm:t>
        <a:bodyPr/>
        <a:lstStyle/>
        <a:p>
          <a:endParaRPr lang="en-IN"/>
        </a:p>
      </dgm:t>
    </dgm:pt>
    <dgm:pt modelId="{AC34B82C-2AE8-47F2-A2D0-8F7BDA6A574F}" type="sibTrans" cxnId="{E9F065EC-7580-4D05-99A6-081E651F6CDA}">
      <dgm:prSet/>
      <dgm:spPr/>
      <dgm:t>
        <a:bodyPr/>
        <a:lstStyle/>
        <a:p>
          <a:endParaRPr lang="en-IN"/>
        </a:p>
      </dgm:t>
    </dgm:pt>
    <dgm:pt modelId="{67CC7DE4-50A0-43AE-B416-BA1783990416}">
      <dgm:prSet phldrT="[Text]" custT="1"/>
      <dgm:spPr/>
      <dgm:t>
        <a:bodyPr/>
        <a:lstStyle/>
        <a:p>
          <a:r>
            <a:rPr lang="en-IN" sz="600"/>
            <a:t>Logistic regression</a:t>
          </a:r>
        </a:p>
      </dgm:t>
    </dgm:pt>
    <dgm:pt modelId="{006B27D1-9C76-4EE4-BC69-2DA9C542B0FC}" type="parTrans" cxnId="{BB246460-FFF5-40CE-8F47-5E7F934EB942}">
      <dgm:prSet/>
      <dgm:spPr/>
      <dgm:t>
        <a:bodyPr/>
        <a:lstStyle/>
        <a:p>
          <a:endParaRPr lang="en-IN"/>
        </a:p>
      </dgm:t>
    </dgm:pt>
    <dgm:pt modelId="{5B00C93F-761E-40E0-82B9-97A6F8311869}" type="sibTrans" cxnId="{BB246460-FFF5-40CE-8F47-5E7F934EB942}">
      <dgm:prSet/>
      <dgm:spPr/>
      <dgm:t>
        <a:bodyPr/>
        <a:lstStyle/>
        <a:p>
          <a:endParaRPr lang="en-IN"/>
        </a:p>
      </dgm:t>
    </dgm:pt>
    <dgm:pt modelId="{7C368A55-EF76-45CB-996A-CC242526E14E}">
      <dgm:prSet phldrT="[Text]" custT="1"/>
      <dgm:spPr/>
      <dgm:t>
        <a:bodyPr/>
        <a:lstStyle/>
        <a:p>
          <a:r>
            <a:rPr lang="en-IN" sz="600"/>
            <a:t>Decision Tree</a:t>
          </a:r>
        </a:p>
      </dgm:t>
    </dgm:pt>
    <dgm:pt modelId="{79DCDCD0-7D96-4DBC-A925-75555C60BAD5}" type="parTrans" cxnId="{95908E97-6186-4052-A944-A8A1DD34099E}">
      <dgm:prSet/>
      <dgm:spPr/>
      <dgm:t>
        <a:bodyPr/>
        <a:lstStyle/>
        <a:p>
          <a:endParaRPr lang="en-IN"/>
        </a:p>
      </dgm:t>
    </dgm:pt>
    <dgm:pt modelId="{3ABB38FF-7817-49C4-88F4-607301D97354}" type="sibTrans" cxnId="{95908E97-6186-4052-A944-A8A1DD34099E}">
      <dgm:prSet/>
      <dgm:spPr/>
      <dgm:t>
        <a:bodyPr/>
        <a:lstStyle/>
        <a:p>
          <a:endParaRPr lang="en-IN"/>
        </a:p>
      </dgm:t>
    </dgm:pt>
    <dgm:pt modelId="{616F7EAC-CCD5-4C00-965D-F780CFAE02BD}">
      <dgm:prSet phldrT="[Text]" custT="1"/>
      <dgm:spPr/>
      <dgm:t>
        <a:bodyPr/>
        <a:lstStyle/>
        <a:p>
          <a:r>
            <a:rPr lang="en-IN" sz="600"/>
            <a:t>Random Forest</a:t>
          </a:r>
        </a:p>
      </dgm:t>
    </dgm:pt>
    <dgm:pt modelId="{A6FD115B-1893-493F-8C18-B62551CAAD9C}" type="parTrans" cxnId="{F5B04C47-F7AE-4D2D-A438-9AEB8D676B25}">
      <dgm:prSet/>
      <dgm:spPr/>
      <dgm:t>
        <a:bodyPr/>
        <a:lstStyle/>
        <a:p>
          <a:endParaRPr lang="en-IN"/>
        </a:p>
      </dgm:t>
    </dgm:pt>
    <dgm:pt modelId="{0214A032-7E7C-4777-9816-FB7B013F2B10}" type="sibTrans" cxnId="{F5B04C47-F7AE-4D2D-A438-9AEB8D676B25}">
      <dgm:prSet/>
      <dgm:spPr/>
      <dgm:t>
        <a:bodyPr/>
        <a:lstStyle/>
        <a:p>
          <a:endParaRPr lang="en-IN"/>
        </a:p>
      </dgm:t>
    </dgm:pt>
    <dgm:pt modelId="{4A5D4A8F-7B21-423B-BB79-E469DA7D61CE}">
      <dgm:prSet phldrT="[Text]" custT="1"/>
      <dgm:spPr/>
      <dgm:t>
        <a:bodyPr/>
        <a:lstStyle/>
        <a:p>
          <a:r>
            <a:rPr lang="en-IN" sz="600"/>
            <a:t>XG-Boost</a:t>
          </a:r>
        </a:p>
      </dgm:t>
    </dgm:pt>
    <dgm:pt modelId="{BE41BB1B-DE6B-45D0-9E8F-1F839CD4C9BF}" type="parTrans" cxnId="{ACBC6833-99C1-4E96-A5AB-6D9637875192}">
      <dgm:prSet/>
      <dgm:spPr/>
      <dgm:t>
        <a:bodyPr/>
        <a:lstStyle/>
        <a:p>
          <a:endParaRPr lang="en-IN"/>
        </a:p>
      </dgm:t>
    </dgm:pt>
    <dgm:pt modelId="{25C49018-C483-4144-99C1-A59E6EA1FC63}" type="sibTrans" cxnId="{ACBC6833-99C1-4E96-A5AB-6D9637875192}">
      <dgm:prSet/>
      <dgm:spPr/>
      <dgm:t>
        <a:bodyPr/>
        <a:lstStyle/>
        <a:p>
          <a:endParaRPr lang="en-IN"/>
        </a:p>
      </dgm:t>
    </dgm:pt>
    <dgm:pt modelId="{95D856F0-06CA-4FA8-AA68-E49EED99FBCC}">
      <dgm:prSet phldrT="[Text]"/>
      <dgm:spPr/>
      <dgm:t>
        <a:bodyPr/>
        <a:lstStyle/>
        <a:p>
          <a:r>
            <a:rPr lang="en-IN"/>
            <a:t>Deployment &amp; Monitoring</a:t>
          </a:r>
        </a:p>
      </dgm:t>
    </dgm:pt>
    <dgm:pt modelId="{3B2EC45B-EE5E-49BC-908B-7034ACE43660}" type="parTrans" cxnId="{E5586A38-3B3F-4FAD-884C-E106A9058F33}">
      <dgm:prSet/>
      <dgm:spPr/>
      <dgm:t>
        <a:bodyPr/>
        <a:lstStyle/>
        <a:p>
          <a:endParaRPr lang="en-IN"/>
        </a:p>
      </dgm:t>
    </dgm:pt>
    <dgm:pt modelId="{6AC6658C-D4DF-4A03-AED2-4F125CFD79E4}" type="sibTrans" cxnId="{E5586A38-3B3F-4FAD-884C-E106A9058F33}">
      <dgm:prSet/>
      <dgm:spPr/>
      <dgm:t>
        <a:bodyPr/>
        <a:lstStyle/>
        <a:p>
          <a:endParaRPr lang="en-IN"/>
        </a:p>
      </dgm:t>
    </dgm:pt>
    <dgm:pt modelId="{D0CC3B4E-06C3-41FA-9AEC-32697DC71181}">
      <dgm:prSet phldrT="[Text]"/>
      <dgm:spPr/>
      <dgm:t>
        <a:bodyPr/>
        <a:lstStyle/>
        <a:p>
          <a:r>
            <a:rPr lang="en-IN"/>
            <a:t>Accuracy</a:t>
          </a:r>
        </a:p>
      </dgm:t>
    </dgm:pt>
    <dgm:pt modelId="{4F458C75-ACF9-4D77-A249-35EFD89A370C}" type="parTrans" cxnId="{5CC8EC5D-E1F0-4425-9EB0-533CD58992B2}">
      <dgm:prSet/>
      <dgm:spPr/>
      <dgm:t>
        <a:bodyPr/>
        <a:lstStyle/>
        <a:p>
          <a:endParaRPr lang="en-IN"/>
        </a:p>
      </dgm:t>
    </dgm:pt>
    <dgm:pt modelId="{0D3CC242-18D2-408C-9DF9-1580F459F806}" type="sibTrans" cxnId="{5CC8EC5D-E1F0-4425-9EB0-533CD58992B2}">
      <dgm:prSet/>
      <dgm:spPr/>
      <dgm:t>
        <a:bodyPr/>
        <a:lstStyle/>
        <a:p>
          <a:endParaRPr lang="en-IN"/>
        </a:p>
      </dgm:t>
    </dgm:pt>
    <dgm:pt modelId="{027716C0-10E4-472B-B50A-F4E398CFF86B}">
      <dgm:prSet phldrT="[Text]"/>
      <dgm:spPr/>
      <dgm:t>
        <a:bodyPr/>
        <a:lstStyle/>
        <a:p>
          <a:r>
            <a:rPr lang="en-IN"/>
            <a:t>Precision</a:t>
          </a:r>
        </a:p>
      </dgm:t>
    </dgm:pt>
    <dgm:pt modelId="{3A018DD5-F589-4826-AC33-96BDCDBE8B3B}" type="parTrans" cxnId="{E1A7702B-90F0-4095-96B3-8B114E997F93}">
      <dgm:prSet/>
      <dgm:spPr/>
      <dgm:t>
        <a:bodyPr/>
        <a:lstStyle/>
        <a:p>
          <a:endParaRPr lang="en-IN"/>
        </a:p>
      </dgm:t>
    </dgm:pt>
    <dgm:pt modelId="{1EA8D878-0BFB-4906-8F08-AE9C94C5A8F8}" type="sibTrans" cxnId="{E1A7702B-90F0-4095-96B3-8B114E997F93}">
      <dgm:prSet/>
      <dgm:spPr/>
      <dgm:t>
        <a:bodyPr/>
        <a:lstStyle/>
        <a:p>
          <a:endParaRPr lang="en-IN"/>
        </a:p>
      </dgm:t>
    </dgm:pt>
    <dgm:pt modelId="{527DF6E6-10F4-4306-BB6F-789CA8D5ECE8}">
      <dgm:prSet phldrT="[Text]"/>
      <dgm:spPr/>
      <dgm:t>
        <a:bodyPr/>
        <a:lstStyle/>
        <a:p>
          <a:r>
            <a:rPr lang="en-IN"/>
            <a:t>Recall</a:t>
          </a:r>
        </a:p>
      </dgm:t>
    </dgm:pt>
    <dgm:pt modelId="{92993349-0B93-458A-AA3E-70303B52C6DC}" type="parTrans" cxnId="{38647D45-4EC7-4789-AC1F-72E7DEB1E26B}">
      <dgm:prSet/>
      <dgm:spPr/>
      <dgm:t>
        <a:bodyPr/>
        <a:lstStyle/>
        <a:p>
          <a:endParaRPr lang="en-IN"/>
        </a:p>
      </dgm:t>
    </dgm:pt>
    <dgm:pt modelId="{C96AC314-2A85-4BB4-B93E-7D9947E753F1}" type="sibTrans" cxnId="{38647D45-4EC7-4789-AC1F-72E7DEB1E26B}">
      <dgm:prSet/>
      <dgm:spPr/>
      <dgm:t>
        <a:bodyPr/>
        <a:lstStyle/>
        <a:p>
          <a:endParaRPr lang="en-IN"/>
        </a:p>
      </dgm:t>
    </dgm:pt>
    <dgm:pt modelId="{013BD132-4B93-4D42-9DA9-1AE87D678CEC}">
      <dgm:prSet phldrT="[Text]"/>
      <dgm:spPr/>
      <dgm:t>
        <a:bodyPr/>
        <a:lstStyle/>
        <a:p>
          <a:r>
            <a:rPr lang="en-IN"/>
            <a:t>F1-Score</a:t>
          </a:r>
        </a:p>
      </dgm:t>
    </dgm:pt>
    <dgm:pt modelId="{0C04FA14-C712-423F-A4CE-DFB58A4DCB00}" type="parTrans" cxnId="{E557C612-B439-4AB5-9C7D-842113587D15}">
      <dgm:prSet/>
      <dgm:spPr/>
      <dgm:t>
        <a:bodyPr/>
        <a:lstStyle/>
        <a:p>
          <a:endParaRPr lang="en-IN"/>
        </a:p>
      </dgm:t>
    </dgm:pt>
    <dgm:pt modelId="{BFD63B71-56DB-4A4D-9FD0-668AE9B6550B}" type="sibTrans" cxnId="{E557C612-B439-4AB5-9C7D-842113587D15}">
      <dgm:prSet/>
      <dgm:spPr/>
      <dgm:t>
        <a:bodyPr/>
        <a:lstStyle/>
        <a:p>
          <a:endParaRPr lang="en-IN"/>
        </a:p>
      </dgm:t>
    </dgm:pt>
    <dgm:pt modelId="{E6390AC8-D133-4FB1-9EA7-1CD1229CD70E}" type="pres">
      <dgm:prSet presAssocID="{75879C78-90B7-420F-B528-E020D2B28710}" presName="rootnode" presStyleCnt="0">
        <dgm:presLayoutVars>
          <dgm:chMax/>
          <dgm:chPref/>
          <dgm:dir/>
          <dgm:animLvl val="lvl"/>
        </dgm:presLayoutVars>
      </dgm:prSet>
      <dgm:spPr/>
    </dgm:pt>
    <dgm:pt modelId="{D4C555F8-AA55-4E8C-A522-A37BB7640D91}" type="pres">
      <dgm:prSet presAssocID="{913F0CA9-5259-4788-9B4C-ACF184DC7655}" presName="composite" presStyleCnt="0"/>
      <dgm:spPr/>
    </dgm:pt>
    <dgm:pt modelId="{5D4E0A1F-7537-4275-9017-E98982DB1D67}" type="pres">
      <dgm:prSet presAssocID="{913F0CA9-5259-4788-9B4C-ACF184DC7655}" presName="bentUpArrow1" presStyleLbl="alignImgPlace1" presStyleIdx="0" presStyleCnt="6"/>
      <dgm:spPr/>
    </dgm:pt>
    <dgm:pt modelId="{9D64D15D-CE2C-42BD-BDB8-16F775FD0117}" type="pres">
      <dgm:prSet presAssocID="{913F0CA9-5259-4788-9B4C-ACF184DC7655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100F3BBC-C8D6-491F-9897-B60D4301D73C}" type="pres">
      <dgm:prSet presAssocID="{913F0CA9-5259-4788-9B4C-ACF184DC7655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F14A4189-D063-41D9-AE5E-9FE3DC988062}" type="pres">
      <dgm:prSet presAssocID="{A7E1AF9F-383B-4FAB-8257-22297F7D740D}" presName="sibTrans" presStyleCnt="0"/>
      <dgm:spPr/>
    </dgm:pt>
    <dgm:pt modelId="{EA0F5845-B1B6-43B5-B4E1-DD269A34E20F}" type="pres">
      <dgm:prSet presAssocID="{993071C5-8100-487F-BC0A-D508B3776B0F}" presName="composite" presStyleCnt="0"/>
      <dgm:spPr/>
    </dgm:pt>
    <dgm:pt modelId="{F0461D7F-4867-4847-AA0C-7877B124DE15}" type="pres">
      <dgm:prSet presAssocID="{993071C5-8100-487F-BC0A-D508B3776B0F}" presName="bentUpArrow1" presStyleLbl="alignImgPlace1" presStyleIdx="1" presStyleCnt="6"/>
      <dgm:spPr/>
    </dgm:pt>
    <dgm:pt modelId="{9374C2AF-DABF-4E9B-BCCB-4C42E0CB5127}" type="pres">
      <dgm:prSet presAssocID="{993071C5-8100-487F-BC0A-D508B3776B0F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1F0D6780-5590-416B-8FFB-604C654F845D}" type="pres">
      <dgm:prSet presAssocID="{993071C5-8100-487F-BC0A-D508B3776B0F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41D58F8-8E43-4466-82F8-4FAAB2302883}" type="pres">
      <dgm:prSet presAssocID="{43A38370-DA9E-46C2-BB2A-074B4F996352}" presName="sibTrans" presStyleCnt="0"/>
      <dgm:spPr/>
    </dgm:pt>
    <dgm:pt modelId="{22649F75-2858-45D5-A2AC-3C5709B358F6}" type="pres">
      <dgm:prSet presAssocID="{43C2A168-DD29-4CEE-8D3D-4149274EA9FD}" presName="composite" presStyleCnt="0"/>
      <dgm:spPr/>
    </dgm:pt>
    <dgm:pt modelId="{3D54DA9B-17A4-4614-9356-F7B4798A155B}" type="pres">
      <dgm:prSet presAssocID="{43C2A168-DD29-4CEE-8D3D-4149274EA9FD}" presName="bentUpArrow1" presStyleLbl="alignImgPlace1" presStyleIdx="2" presStyleCnt="6"/>
      <dgm:spPr/>
    </dgm:pt>
    <dgm:pt modelId="{5A29D117-F9C2-4B32-9E59-0CBEF472B65A}" type="pres">
      <dgm:prSet presAssocID="{43C2A168-DD29-4CEE-8D3D-4149274EA9FD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DF92FC2-4CAE-404D-BCA7-953800B50178}" type="pres">
      <dgm:prSet presAssocID="{43C2A168-DD29-4CEE-8D3D-4149274EA9F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B8329BD-4CD3-4EC5-896D-C3227B9722C5}" type="pres">
      <dgm:prSet presAssocID="{D0957A81-6A65-483B-8E46-373FCD63AC41}" presName="sibTrans" presStyleCnt="0"/>
      <dgm:spPr/>
    </dgm:pt>
    <dgm:pt modelId="{0670545E-A89F-46EA-84C7-53DD84ACAC0E}" type="pres">
      <dgm:prSet presAssocID="{2081A795-8E8D-48DB-9F1D-DF63E028602C}" presName="composite" presStyleCnt="0"/>
      <dgm:spPr/>
    </dgm:pt>
    <dgm:pt modelId="{76D4AAF1-C0AD-4829-A17D-AFCAD84C6B3D}" type="pres">
      <dgm:prSet presAssocID="{2081A795-8E8D-48DB-9F1D-DF63E028602C}" presName="bentUpArrow1" presStyleLbl="alignImgPlace1" presStyleIdx="3" presStyleCnt="6"/>
      <dgm:spPr/>
    </dgm:pt>
    <dgm:pt modelId="{784C8FC8-E2CE-45C3-A0FB-28137080FFB5}" type="pres">
      <dgm:prSet presAssocID="{2081A795-8E8D-48DB-9F1D-DF63E028602C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34D6A55C-25FE-433F-BC5A-5161B94E1E2F}" type="pres">
      <dgm:prSet presAssocID="{2081A795-8E8D-48DB-9F1D-DF63E028602C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EC581AAD-1CDD-45AF-92D0-15CBDF680FE8}" type="pres">
      <dgm:prSet presAssocID="{EBC41694-4D50-4D04-8585-44A79D41A659}" presName="sibTrans" presStyleCnt="0"/>
      <dgm:spPr/>
    </dgm:pt>
    <dgm:pt modelId="{BDFBFF6B-F407-4F46-905F-CE890F736222}" type="pres">
      <dgm:prSet presAssocID="{612B2997-AE2C-4948-A827-A10A98FEA190}" presName="composite" presStyleCnt="0"/>
      <dgm:spPr/>
    </dgm:pt>
    <dgm:pt modelId="{C60C56F4-1761-487B-8C82-97352715EA3E}" type="pres">
      <dgm:prSet presAssocID="{612B2997-AE2C-4948-A827-A10A98FEA190}" presName="bentUpArrow1" presStyleLbl="alignImgPlace1" presStyleIdx="4" presStyleCnt="6"/>
      <dgm:spPr/>
    </dgm:pt>
    <dgm:pt modelId="{4DE1A515-A91D-4548-AF54-A80A6B8C121F}" type="pres">
      <dgm:prSet presAssocID="{612B2997-AE2C-4948-A827-A10A98FEA190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AD255FC8-333B-44E1-8FAD-77DE878EF5EE}" type="pres">
      <dgm:prSet presAssocID="{612B2997-AE2C-4948-A827-A10A98FEA190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BE6ACBF-1F1A-40F5-A223-2D3924078D83}" type="pres">
      <dgm:prSet presAssocID="{AC34B82C-2AE8-47F2-A2D0-8F7BDA6A574F}" presName="sibTrans" presStyleCnt="0"/>
      <dgm:spPr/>
    </dgm:pt>
    <dgm:pt modelId="{05F5B01A-4B87-4EDA-BA33-2129268FC3E5}" type="pres">
      <dgm:prSet presAssocID="{EC2E1BE3-5841-460C-8CC3-7BC90B1774D9}" presName="composite" presStyleCnt="0"/>
      <dgm:spPr/>
    </dgm:pt>
    <dgm:pt modelId="{6CBF888B-1545-4E25-84D8-97D88BB7D11E}" type="pres">
      <dgm:prSet presAssocID="{EC2E1BE3-5841-460C-8CC3-7BC90B1774D9}" presName="bentUpArrow1" presStyleLbl="alignImgPlace1" presStyleIdx="5" presStyleCnt="6"/>
      <dgm:spPr/>
    </dgm:pt>
    <dgm:pt modelId="{F46BF34C-36A8-42A5-B02D-F77068415A5B}" type="pres">
      <dgm:prSet presAssocID="{EC2E1BE3-5841-460C-8CC3-7BC90B1774D9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16713338-6AAB-465E-832E-655216F2E403}" type="pres">
      <dgm:prSet presAssocID="{EC2E1BE3-5841-460C-8CC3-7BC90B1774D9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8233C356-D324-4D8D-A7BD-9478A0B0B705}" type="pres">
      <dgm:prSet presAssocID="{E1B4947D-156C-4EB2-8EFB-47CCC91E4E20}" presName="sibTrans" presStyleCnt="0"/>
      <dgm:spPr/>
    </dgm:pt>
    <dgm:pt modelId="{76C51A07-57BC-4102-A1F0-016891C60917}" type="pres">
      <dgm:prSet presAssocID="{95D856F0-06CA-4FA8-AA68-E49EED99FBCC}" presName="composite" presStyleCnt="0"/>
      <dgm:spPr/>
    </dgm:pt>
    <dgm:pt modelId="{12A5274F-A0EC-4D78-AB38-7D8C39B3D3D1}" type="pres">
      <dgm:prSet presAssocID="{95D856F0-06CA-4FA8-AA68-E49EED99FBCC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CBCA2601-85D1-4B5F-8F7D-554F82474B68}" type="presOf" srcId="{2081A795-8E8D-48DB-9F1D-DF63E028602C}" destId="{784C8FC8-E2CE-45C3-A0FB-28137080FFB5}" srcOrd="0" destOrd="0" presId="urn:microsoft.com/office/officeart/2005/8/layout/StepDownProcess"/>
    <dgm:cxn modelId="{4EF89A08-7B50-4949-9B09-F8AB7E744D37}" srcId="{75879C78-90B7-420F-B528-E020D2B28710}" destId="{993071C5-8100-487F-BC0A-D508B3776B0F}" srcOrd="1" destOrd="0" parTransId="{11A5050C-26FB-432C-861A-3327E9AF360E}" sibTransId="{43A38370-DA9E-46C2-BB2A-074B4F996352}"/>
    <dgm:cxn modelId="{E557C612-B439-4AB5-9C7D-842113587D15}" srcId="{EC2E1BE3-5841-460C-8CC3-7BC90B1774D9}" destId="{013BD132-4B93-4D42-9DA9-1AE87D678CEC}" srcOrd="3" destOrd="0" parTransId="{0C04FA14-C712-423F-A4CE-DFB58A4DCB00}" sibTransId="{BFD63B71-56DB-4A4D-9FD0-668AE9B6550B}"/>
    <dgm:cxn modelId="{6B1E111C-F795-44B9-967D-719387C51C93}" type="presOf" srcId="{43C2A168-DD29-4CEE-8D3D-4149274EA9FD}" destId="{5A29D117-F9C2-4B32-9E59-0CBEF472B65A}" srcOrd="0" destOrd="0" presId="urn:microsoft.com/office/officeart/2005/8/layout/StepDownProcess"/>
    <dgm:cxn modelId="{E1A7702B-90F0-4095-96B3-8B114E997F93}" srcId="{EC2E1BE3-5841-460C-8CC3-7BC90B1774D9}" destId="{027716C0-10E4-472B-B50A-F4E398CFF86B}" srcOrd="1" destOrd="0" parTransId="{3A018DD5-F589-4826-AC33-96BDCDBE8B3B}" sibTransId="{1EA8D878-0BFB-4906-8F08-AE9C94C5A8F8}"/>
    <dgm:cxn modelId="{ACBC6833-99C1-4E96-A5AB-6D9637875192}" srcId="{612B2997-AE2C-4948-A827-A10A98FEA190}" destId="{4A5D4A8F-7B21-423B-BB79-E469DA7D61CE}" srcOrd="3" destOrd="0" parTransId="{BE41BB1B-DE6B-45D0-9E8F-1F839CD4C9BF}" sibTransId="{25C49018-C483-4144-99C1-A59E6EA1FC63}"/>
    <dgm:cxn modelId="{EA5F9F36-F9E0-44E2-BAF2-EF00743C1367}" type="presOf" srcId="{527DF6E6-10F4-4306-BB6F-789CA8D5ECE8}" destId="{16713338-6AAB-465E-832E-655216F2E403}" srcOrd="0" destOrd="2" presId="urn:microsoft.com/office/officeart/2005/8/layout/StepDownProcess"/>
    <dgm:cxn modelId="{E5586A38-3B3F-4FAD-884C-E106A9058F33}" srcId="{75879C78-90B7-420F-B528-E020D2B28710}" destId="{95D856F0-06CA-4FA8-AA68-E49EED99FBCC}" srcOrd="6" destOrd="0" parTransId="{3B2EC45B-EE5E-49BC-908B-7034ACE43660}" sibTransId="{6AC6658C-D4DF-4A03-AED2-4F125CFD79E4}"/>
    <dgm:cxn modelId="{5CC8EC5D-E1F0-4425-9EB0-533CD58992B2}" srcId="{EC2E1BE3-5841-460C-8CC3-7BC90B1774D9}" destId="{D0CC3B4E-06C3-41FA-9AEC-32697DC71181}" srcOrd="0" destOrd="0" parTransId="{4F458C75-ACF9-4D77-A249-35EFD89A370C}" sibTransId="{0D3CC242-18D2-408C-9DF9-1580F459F806}"/>
    <dgm:cxn modelId="{BB246460-FFF5-40CE-8F47-5E7F934EB942}" srcId="{612B2997-AE2C-4948-A827-A10A98FEA190}" destId="{67CC7DE4-50A0-43AE-B416-BA1783990416}" srcOrd="0" destOrd="0" parTransId="{006B27D1-9C76-4EE4-BC69-2DA9C542B0FC}" sibTransId="{5B00C93F-761E-40E0-82B9-97A6F8311869}"/>
    <dgm:cxn modelId="{38647D45-4EC7-4789-AC1F-72E7DEB1E26B}" srcId="{EC2E1BE3-5841-460C-8CC3-7BC90B1774D9}" destId="{527DF6E6-10F4-4306-BB6F-789CA8D5ECE8}" srcOrd="2" destOrd="0" parTransId="{92993349-0B93-458A-AA3E-70303B52C6DC}" sibTransId="{C96AC314-2A85-4BB4-B93E-7D9947E753F1}"/>
    <dgm:cxn modelId="{F5B04C47-F7AE-4D2D-A438-9AEB8D676B25}" srcId="{612B2997-AE2C-4948-A827-A10A98FEA190}" destId="{616F7EAC-CCD5-4C00-965D-F780CFAE02BD}" srcOrd="2" destOrd="0" parTransId="{A6FD115B-1893-493F-8C18-B62551CAAD9C}" sibTransId="{0214A032-7E7C-4777-9816-FB7B013F2B10}"/>
    <dgm:cxn modelId="{45299153-C39D-4755-9087-095714955C6D}" type="presOf" srcId="{D0CC3B4E-06C3-41FA-9AEC-32697DC71181}" destId="{16713338-6AAB-465E-832E-655216F2E403}" srcOrd="0" destOrd="0" presId="urn:microsoft.com/office/officeart/2005/8/layout/StepDownProcess"/>
    <dgm:cxn modelId="{A59FCA75-46F8-467B-9091-ED73AF9EE418}" type="presOf" srcId="{616F7EAC-CCD5-4C00-965D-F780CFAE02BD}" destId="{AD255FC8-333B-44E1-8FAD-77DE878EF5EE}" srcOrd="0" destOrd="2" presId="urn:microsoft.com/office/officeart/2005/8/layout/StepDownProcess"/>
    <dgm:cxn modelId="{A4FFAA7F-F366-4DF8-B903-41BCDCC657FC}" type="presOf" srcId="{EC2E1BE3-5841-460C-8CC3-7BC90B1774D9}" destId="{F46BF34C-36A8-42A5-B02D-F77068415A5B}" srcOrd="0" destOrd="0" presId="urn:microsoft.com/office/officeart/2005/8/layout/StepDownProcess"/>
    <dgm:cxn modelId="{8FFF4C82-C3AD-400D-86C7-4E25BDC50FA0}" srcId="{75879C78-90B7-420F-B528-E020D2B28710}" destId="{913F0CA9-5259-4788-9B4C-ACF184DC7655}" srcOrd="0" destOrd="0" parTransId="{1273B78B-B865-44F8-B0C8-34CAA099D70B}" sibTransId="{A7E1AF9F-383B-4FAB-8257-22297F7D740D}"/>
    <dgm:cxn modelId="{49A13885-CCF3-420A-A052-430AFABC7A78}" type="presOf" srcId="{95D856F0-06CA-4FA8-AA68-E49EED99FBCC}" destId="{12A5274F-A0EC-4D78-AB38-7D8C39B3D3D1}" srcOrd="0" destOrd="0" presId="urn:microsoft.com/office/officeart/2005/8/layout/StepDownProcess"/>
    <dgm:cxn modelId="{43975B85-8796-44A9-BBFB-D00DE2E8E783}" type="presOf" srcId="{913F0CA9-5259-4788-9B4C-ACF184DC7655}" destId="{9D64D15D-CE2C-42BD-BDB8-16F775FD0117}" srcOrd="0" destOrd="0" presId="urn:microsoft.com/office/officeart/2005/8/layout/StepDownProcess"/>
    <dgm:cxn modelId="{95908E97-6186-4052-A944-A8A1DD34099E}" srcId="{612B2997-AE2C-4948-A827-A10A98FEA190}" destId="{7C368A55-EF76-45CB-996A-CC242526E14E}" srcOrd="1" destOrd="0" parTransId="{79DCDCD0-7D96-4DBC-A925-75555C60BAD5}" sibTransId="{3ABB38FF-7817-49C4-88F4-607301D97354}"/>
    <dgm:cxn modelId="{64DF48A6-B198-4136-A82E-7CD20B98F46A}" srcId="{75879C78-90B7-420F-B528-E020D2B28710}" destId="{2081A795-8E8D-48DB-9F1D-DF63E028602C}" srcOrd="3" destOrd="0" parTransId="{88C5F401-23FE-4794-BD2C-914F650AC8AF}" sibTransId="{EBC41694-4D50-4D04-8585-44A79D41A659}"/>
    <dgm:cxn modelId="{A44884B1-B997-477A-8A8D-996362DED08E}" type="presOf" srcId="{67CC7DE4-50A0-43AE-B416-BA1783990416}" destId="{AD255FC8-333B-44E1-8FAD-77DE878EF5EE}" srcOrd="0" destOrd="0" presId="urn:microsoft.com/office/officeart/2005/8/layout/StepDownProcess"/>
    <dgm:cxn modelId="{5722C5BE-99BD-4653-B5CE-814C3FA9FBD8}" type="presOf" srcId="{027716C0-10E4-472B-B50A-F4E398CFF86B}" destId="{16713338-6AAB-465E-832E-655216F2E403}" srcOrd="0" destOrd="1" presId="urn:microsoft.com/office/officeart/2005/8/layout/StepDownProcess"/>
    <dgm:cxn modelId="{CB7D3FBF-3734-4967-9AFC-5FC35BD24BF6}" srcId="{75879C78-90B7-420F-B528-E020D2B28710}" destId="{EC2E1BE3-5841-460C-8CC3-7BC90B1774D9}" srcOrd="5" destOrd="0" parTransId="{085A9940-5D83-4FB4-905A-2B891B7B1CB8}" sibTransId="{E1B4947D-156C-4EB2-8EFB-47CCC91E4E20}"/>
    <dgm:cxn modelId="{8340A2C4-A191-4977-B8BC-8E29E876543B}" type="presOf" srcId="{75879C78-90B7-420F-B528-E020D2B28710}" destId="{E6390AC8-D133-4FB1-9EA7-1CD1229CD70E}" srcOrd="0" destOrd="0" presId="urn:microsoft.com/office/officeart/2005/8/layout/StepDownProcess"/>
    <dgm:cxn modelId="{F60ED8C8-6291-4FC1-BA6D-1435687B053A}" type="presOf" srcId="{612B2997-AE2C-4948-A827-A10A98FEA190}" destId="{4DE1A515-A91D-4548-AF54-A80A6B8C121F}" srcOrd="0" destOrd="0" presId="urn:microsoft.com/office/officeart/2005/8/layout/StepDownProcess"/>
    <dgm:cxn modelId="{A4535DD1-F45A-4A4C-9A23-C59334B690F6}" type="presOf" srcId="{993071C5-8100-487F-BC0A-D508B3776B0F}" destId="{9374C2AF-DABF-4E9B-BCCB-4C42E0CB5127}" srcOrd="0" destOrd="0" presId="urn:microsoft.com/office/officeart/2005/8/layout/StepDownProcess"/>
    <dgm:cxn modelId="{905093D7-D735-4F84-BF05-20F08A7FD636}" type="presOf" srcId="{7C368A55-EF76-45CB-996A-CC242526E14E}" destId="{AD255FC8-333B-44E1-8FAD-77DE878EF5EE}" srcOrd="0" destOrd="1" presId="urn:microsoft.com/office/officeart/2005/8/layout/StepDownProcess"/>
    <dgm:cxn modelId="{F72DBCE1-E5B3-40D2-83F5-584194A2E2B4}" type="presOf" srcId="{4A5D4A8F-7B21-423B-BB79-E469DA7D61CE}" destId="{AD255FC8-333B-44E1-8FAD-77DE878EF5EE}" srcOrd="0" destOrd="3" presId="urn:microsoft.com/office/officeart/2005/8/layout/StepDownProcess"/>
    <dgm:cxn modelId="{580CE1E6-9074-468B-AF6D-D2F145B016B6}" srcId="{75879C78-90B7-420F-B528-E020D2B28710}" destId="{43C2A168-DD29-4CEE-8D3D-4149274EA9FD}" srcOrd="2" destOrd="0" parTransId="{AE2A1EE0-FCCB-4D8B-A72A-FE0C1D2D75A6}" sibTransId="{D0957A81-6A65-483B-8E46-373FCD63AC41}"/>
    <dgm:cxn modelId="{E9F065EC-7580-4D05-99A6-081E651F6CDA}" srcId="{75879C78-90B7-420F-B528-E020D2B28710}" destId="{612B2997-AE2C-4948-A827-A10A98FEA190}" srcOrd="4" destOrd="0" parTransId="{6C0D2F87-C716-41FB-936D-4AAA79959E2F}" sibTransId="{AC34B82C-2AE8-47F2-A2D0-8F7BDA6A574F}"/>
    <dgm:cxn modelId="{B57090FA-0B13-478E-8DD6-ABEE0025AF6D}" type="presOf" srcId="{013BD132-4B93-4D42-9DA9-1AE87D678CEC}" destId="{16713338-6AAB-465E-832E-655216F2E403}" srcOrd="0" destOrd="3" presId="urn:microsoft.com/office/officeart/2005/8/layout/StepDownProcess"/>
    <dgm:cxn modelId="{7AF8357E-38E5-47F7-9A21-44E7BBFBE110}" type="presParOf" srcId="{E6390AC8-D133-4FB1-9EA7-1CD1229CD70E}" destId="{D4C555F8-AA55-4E8C-A522-A37BB7640D91}" srcOrd="0" destOrd="0" presId="urn:microsoft.com/office/officeart/2005/8/layout/StepDownProcess"/>
    <dgm:cxn modelId="{69A9C916-309D-4236-891E-B3C82F218024}" type="presParOf" srcId="{D4C555F8-AA55-4E8C-A522-A37BB7640D91}" destId="{5D4E0A1F-7537-4275-9017-E98982DB1D67}" srcOrd="0" destOrd="0" presId="urn:microsoft.com/office/officeart/2005/8/layout/StepDownProcess"/>
    <dgm:cxn modelId="{AD52AF49-5824-4F9D-9E42-3DBDB1E29954}" type="presParOf" srcId="{D4C555F8-AA55-4E8C-A522-A37BB7640D91}" destId="{9D64D15D-CE2C-42BD-BDB8-16F775FD0117}" srcOrd="1" destOrd="0" presId="urn:microsoft.com/office/officeart/2005/8/layout/StepDownProcess"/>
    <dgm:cxn modelId="{4E989C7E-39D2-42AB-8459-152862C244A2}" type="presParOf" srcId="{D4C555F8-AA55-4E8C-A522-A37BB7640D91}" destId="{100F3BBC-C8D6-491F-9897-B60D4301D73C}" srcOrd="2" destOrd="0" presId="urn:microsoft.com/office/officeart/2005/8/layout/StepDownProcess"/>
    <dgm:cxn modelId="{F4F05978-1590-4FFB-8EDB-2F75B29973C2}" type="presParOf" srcId="{E6390AC8-D133-4FB1-9EA7-1CD1229CD70E}" destId="{F14A4189-D063-41D9-AE5E-9FE3DC988062}" srcOrd="1" destOrd="0" presId="urn:microsoft.com/office/officeart/2005/8/layout/StepDownProcess"/>
    <dgm:cxn modelId="{5261FBF2-2823-4DA7-8AD6-CCD4EB24718B}" type="presParOf" srcId="{E6390AC8-D133-4FB1-9EA7-1CD1229CD70E}" destId="{EA0F5845-B1B6-43B5-B4E1-DD269A34E20F}" srcOrd="2" destOrd="0" presId="urn:microsoft.com/office/officeart/2005/8/layout/StepDownProcess"/>
    <dgm:cxn modelId="{60F15A7E-2870-49D8-84C0-173B1E213B1C}" type="presParOf" srcId="{EA0F5845-B1B6-43B5-B4E1-DD269A34E20F}" destId="{F0461D7F-4867-4847-AA0C-7877B124DE15}" srcOrd="0" destOrd="0" presId="urn:microsoft.com/office/officeart/2005/8/layout/StepDownProcess"/>
    <dgm:cxn modelId="{D52549FE-74FD-4451-84EC-146C979DAEC6}" type="presParOf" srcId="{EA0F5845-B1B6-43B5-B4E1-DD269A34E20F}" destId="{9374C2AF-DABF-4E9B-BCCB-4C42E0CB5127}" srcOrd="1" destOrd="0" presId="urn:microsoft.com/office/officeart/2005/8/layout/StepDownProcess"/>
    <dgm:cxn modelId="{8B58E1EE-C13F-44A4-B6DF-AADAB34D56C2}" type="presParOf" srcId="{EA0F5845-B1B6-43B5-B4E1-DD269A34E20F}" destId="{1F0D6780-5590-416B-8FFB-604C654F845D}" srcOrd="2" destOrd="0" presId="urn:microsoft.com/office/officeart/2005/8/layout/StepDownProcess"/>
    <dgm:cxn modelId="{1F57945C-90B8-428E-9249-9B1D29BCDAB7}" type="presParOf" srcId="{E6390AC8-D133-4FB1-9EA7-1CD1229CD70E}" destId="{F41D58F8-8E43-4466-82F8-4FAAB2302883}" srcOrd="3" destOrd="0" presId="urn:microsoft.com/office/officeart/2005/8/layout/StepDownProcess"/>
    <dgm:cxn modelId="{3B100CAA-E77E-4736-B6BE-245317FAB866}" type="presParOf" srcId="{E6390AC8-D133-4FB1-9EA7-1CD1229CD70E}" destId="{22649F75-2858-45D5-A2AC-3C5709B358F6}" srcOrd="4" destOrd="0" presId="urn:microsoft.com/office/officeart/2005/8/layout/StepDownProcess"/>
    <dgm:cxn modelId="{81E5E699-5D9A-47F5-9294-A119816605D9}" type="presParOf" srcId="{22649F75-2858-45D5-A2AC-3C5709B358F6}" destId="{3D54DA9B-17A4-4614-9356-F7B4798A155B}" srcOrd="0" destOrd="0" presId="urn:microsoft.com/office/officeart/2005/8/layout/StepDownProcess"/>
    <dgm:cxn modelId="{DB94C0E5-7688-41C0-9821-2B7CB1A23AA5}" type="presParOf" srcId="{22649F75-2858-45D5-A2AC-3C5709B358F6}" destId="{5A29D117-F9C2-4B32-9E59-0CBEF472B65A}" srcOrd="1" destOrd="0" presId="urn:microsoft.com/office/officeart/2005/8/layout/StepDownProcess"/>
    <dgm:cxn modelId="{92ED2809-6DE5-4966-BE1F-DBFA966FC37D}" type="presParOf" srcId="{22649F75-2858-45D5-A2AC-3C5709B358F6}" destId="{9DF92FC2-4CAE-404D-BCA7-953800B50178}" srcOrd="2" destOrd="0" presId="urn:microsoft.com/office/officeart/2005/8/layout/StepDownProcess"/>
    <dgm:cxn modelId="{E4B2CE22-27FA-464C-B51B-DF1839CC428C}" type="presParOf" srcId="{E6390AC8-D133-4FB1-9EA7-1CD1229CD70E}" destId="{5B8329BD-4CD3-4EC5-896D-C3227B9722C5}" srcOrd="5" destOrd="0" presId="urn:microsoft.com/office/officeart/2005/8/layout/StepDownProcess"/>
    <dgm:cxn modelId="{EE419331-B0C6-40EB-A1FC-816636D05D66}" type="presParOf" srcId="{E6390AC8-D133-4FB1-9EA7-1CD1229CD70E}" destId="{0670545E-A89F-46EA-84C7-53DD84ACAC0E}" srcOrd="6" destOrd="0" presId="urn:microsoft.com/office/officeart/2005/8/layout/StepDownProcess"/>
    <dgm:cxn modelId="{53F78C24-EB4A-48B9-B63C-5B915E65EB29}" type="presParOf" srcId="{0670545E-A89F-46EA-84C7-53DD84ACAC0E}" destId="{76D4AAF1-C0AD-4829-A17D-AFCAD84C6B3D}" srcOrd="0" destOrd="0" presId="urn:microsoft.com/office/officeart/2005/8/layout/StepDownProcess"/>
    <dgm:cxn modelId="{AE05D97C-B3D9-4CB4-9A89-CCCAD989E7B8}" type="presParOf" srcId="{0670545E-A89F-46EA-84C7-53DD84ACAC0E}" destId="{784C8FC8-E2CE-45C3-A0FB-28137080FFB5}" srcOrd="1" destOrd="0" presId="urn:microsoft.com/office/officeart/2005/8/layout/StepDownProcess"/>
    <dgm:cxn modelId="{EA987388-D1E8-4F1D-9651-A2653326B4FE}" type="presParOf" srcId="{0670545E-A89F-46EA-84C7-53DD84ACAC0E}" destId="{34D6A55C-25FE-433F-BC5A-5161B94E1E2F}" srcOrd="2" destOrd="0" presId="urn:microsoft.com/office/officeart/2005/8/layout/StepDownProcess"/>
    <dgm:cxn modelId="{5FAC8CBD-30A0-41D9-904C-611E2D9AE430}" type="presParOf" srcId="{E6390AC8-D133-4FB1-9EA7-1CD1229CD70E}" destId="{EC581AAD-1CDD-45AF-92D0-15CBDF680FE8}" srcOrd="7" destOrd="0" presId="urn:microsoft.com/office/officeart/2005/8/layout/StepDownProcess"/>
    <dgm:cxn modelId="{63964EAE-B41F-46FF-B63B-DC7C04355382}" type="presParOf" srcId="{E6390AC8-D133-4FB1-9EA7-1CD1229CD70E}" destId="{BDFBFF6B-F407-4F46-905F-CE890F736222}" srcOrd="8" destOrd="0" presId="urn:microsoft.com/office/officeart/2005/8/layout/StepDownProcess"/>
    <dgm:cxn modelId="{5046098E-3EBC-46C4-A00E-7637C8A8F8D5}" type="presParOf" srcId="{BDFBFF6B-F407-4F46-905F-CE890F736222}" destId="{C60C56F4-1761-487B-8C82-97352715EA3E}" srcOrd="0" destOrd="0" presId="urn:microsoft.com/office/officeart/2005/8/layout/StepDownProcess"/>
    <dgm:cxn modelId="{AD78705B-8DDD-4D98-98BC-87F498F5F4C3}" type="presParOf" srcId="{BDFBFF6B-F407-4F46-905F-CE890F736222}" destId="{4DE1A515-A91D-4548-AF54-A80A6B8C121F}" srcOrd="1" destOrd="0" presId="urn:microsoft.com/office/officeart/2005/8/layout/StepDownProcess"/>
    <dgm:cxn modelId="{55B7FAED-6858-4793-8EA4-320A7890BE3F}" type="presParOf" srcId="{BDFBFF6B-F407-4F46-905F-CE890F736222}" destId="{AD255FC8-333B-44E1-8FAD-77DE878EF5EE}" srcOrd="2" destOrd="0" presId="urn:microsoft.com/office/officeart/2005/8/layout/StepDownProcess"/>
    <dgm:cxn modelId="{0C9E027F-33D9-44B7-824C-508A516532D8}" type="presParOf" srcId="{E6390AC8-D133-4FB1-9EA7-1CD1229CD70E}" destId="{5BE6ACBF-1F1A-40F5-A223-2D3924078D83}" srcOrd="9" destOrd="0" presId="urn:microsoft.com/office/officeart/2005/8/layout/StepDownProcess"/>
    <dgm:cxn modelId="{04E86196-625B-40C3-820F-792645E06C44}" type="presParOf" srcId="{E6390AC8-D133-4FB1-9EA7-1CD1229CD70E}" destId="{05F5B01A-4B87-4EDA-BA33-2129268FC3E5}" srcOrd="10" destOrd="0" presId="urn:microsoft.com/office/officeart/2005/8/layout/StepDownProcess"/>
    <dgm:cxn modelId="{381C6BB8-E04F-4C77-8BD5-14C59BD68F36}" type="presParOf" srcId="{05F5B01A-4B87-4EDA-BA33-2129268FC3E5}" destId="{6CBF888B-1545-4E25-84D8-97D88BB7D11E}" srcOrd="0" destOrd="0" presId="urn:microsoft.com/office/officeart/2005/8/layout/StepDownProcess"/>
    <dgm:cxn modelId="{550FC573-C35F-4208-AC55-48FD83E2EF08}" type="presParOf" srcId="{05F5B01A-4B87-4EDA-BA33-2129268FC3E5}" destId="{F46BF34C-36A8-42A5-B02D-F77068415A5B}" srcOrd="1" destOrd="0" presId="urn:microsoft.com/office/officeart/2005/8/layout/StepDownProcess"/>
    <dgm:cxn modelId="{4FB5473A-46BF-4911-B354-D6F5E2655B65}" type="presParOf" srcId="{05F5B01A-4B87-4EDA-BA33-2129268FC3E5}" destId="{16713338-6AAB-465E-832E-655216F2E403}" srcOrd="2" destOrd="0" presId="urn:microsoft.com/office/officeart/2005/8/layout/StepDownProcess"/>
    <dgm:cxn modelId="{7E4C167D-4E07-4F4E-B26B-96BC87EEB9FB}" type="presParOf" srcId="{E6390AC8-D133-4FB1-9EA7-1CD1229CD70E}" destId="{8233C356-D324-4D8D-A7BD-9478A0B0B705}" srcOrd="11" destOrd="0" presId="urn:microsoft.com/office/officeart/2005/8/layout/StepDownProcess"/>
    <dgm:cxn modelId="{A730556F-2CC5-4C57-B22F-F3B2C7105355}" type="presParOf" srcId="{E6390AC8-D133-4FB1-9EA7-1CD1229CD70E}" destId="{76C51A07-57BC-4102-A1F0-016891C60917}" srcOrd="12" destOrd="0" presId="urn:microsoft.com/office/officeart/2005/8/layout/StepDownProcess"/>
    <dgm:cxn modelId="{CB42576E-29B2-4635-899D-4E8ABD0834CC}" type="presParOf" srcId="{76C51A07-57BC-4102-A1F0-016891C60917}" destId="{12A5274F-A0EC-4D78-AB38-7D8C39B3D3D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E0A1F-7537-4275-9017-E98982DB1D67}">
      <dsp:nvSpPr>
        <dsp:cNvPr id="0" name=""/>
        <dsp:cNvSpPr/>
      </dsp:nvSpPr>
      <dsp:spPr>
        <a:xfrm rot="5400000">
          <a:off x="1375608" y="675461"/>
          <a:ext cx="574983" cy="6545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4D15D-CE2C-42BD-BDB8-16F775FD0117}">
      <dsp:nvSpPr>
        <dsp:cNvPr id="0" name=""/>
        <dsp:cNvSpPr/>
      </dsp:nvSpPr>
      <dsp:spPr>
        <a:xfrm>
          <a:off x="1223272" y="38080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Collection</a:t>
          </a:r>
        </a:p>
      </dsp:txBody>
      <dsp:txXfrm>
        <a:off x="1256352" y="71160"/>
        <a:ext cx="901773" cy="611362"/>
      </dsp:txXfrm>
    </dsp:sp>
    <dsp:sp modelId="{100F3BBC-C8D6-491F-9897-B60D4301D73C}">
      <dsp:nvSpPr>
        <dsp:cNvPr id="0" name=""/>
        <dsp:cNvSpPr/>
      </dsp:nvSpPr>
      <dsp:spPr>
        <a:xfrm>
          <a:off x="2191206" y="102697"/>
          <a:ext cx="703982" cy="54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61D7F-4867-4847-AA0C-7877B124DE15}">
      <dsp:nvSpPr>
        <dsp:cNvPr id="0" name=""/>
        <dsp:cNvSpPr/>
      </dsp:nvSpPr>
      <dsp:spPr>
        <a:xfrm rot="5400000">
          <a:off x="2178128" y="1436542"/>
          <a:ext cx="574983" cy="6545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74C2AF-DABF-4E9B-BCCB-4C42E0CB5127}">
      <dsp:nvSpPr>
        <dsp:cNvPr id="0" name=""/>
        <dsp:cNvSpPr/>
      </dsp:nvSpPr>
      <dsp:spPr>
        <a:xfrm>
          <a:off x="2025792" y="799161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 Cleaning &amp; Typing</a:t>
          </a:r>
        </a:p>
      </dsp:txBody>
      <dsp:txXfrm>
        <a:off x="2058872" y="832241"/>
        <a:ext cx="901773" cy="611362"/>
      </dsp:txXfrm>
    </dsp:sp>
    <dsp:sp modelId="{1F0D6780-5590-416B-8FFB-604C654F845D}">
      <dsp:nvSpPr>
        <dsp:cNvPr id="0" name=""/>
        <dsp:cNvSpPr/>
      </dsp:nvSpPr>
      <dsp:spPr>
        <a:xfrm>
          <a:off x="2993726" y="863778"/>
          <a:ext cx="703982" cy="54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4DA9B-17A4-4614-9356-F7B4798A155B}">
      <dsp:nvSpPr>
        <dsp:cNvPr id="0" name=""/>
        <dsp:cNvSpPr/>
      </dsp:nvSpPr>
      <dsp:spPr>
        <a:xfrm rot="5400000">
          <a:off x="2980648" y="2197623"/>
          <a:ext cx="574983" cy="6545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9D117-F9C2-4B32-9E59-0CBEF472B65A}">
      <dsp:nvSpPr>
        <dsp:cNvPr id="0" name=""/>
        <dsp:cNvSpPr/>
      </dsp:nvSpPr>
      <dsp:spPr>
        <a:xfrm>
          <a:off x="2828312" y="1560242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EDA &amp; Insights</a:t>
          </a:r>
        </a:p>
      </dsp:txBody>
      <dsp:txXfrm>
        <a:off x="2861392" y="1593322"/>
        <a:ext cx="901773" cy="611362"/>
      </dsp:txXfrm>
    </dsp:sp>
    <dsp:sp modelId="{9DF92FC2-4CAE-404D-BCA7-953800B50178}">
      <dsp:nvSpPr>
        <dsp:cNvPr id="0" name=""/>
        <dsp:cNvSpPr/>
      </dsp:nvSpPr>
      <dsp:spPr>
        <a:xfrm>
          <a:off x="3796246" y="1624859"/>
          <a:ext cx="703982" cy="54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4AAF1-C0AD-4829-A17D-AFCAD84C6B3D}">
      <dsp:nvSpPr>
        <dsp:cNvPr id="0" name=""/>
        <dsp:cNvSpPr/>
      </dsp:nvSpPr>
      <dsp:spPr>
        <a:xfrm rot="5400000">
          <a:off x="3783168" y="2958704"/>
          <a:ext cx="574983" cy="6545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C8FC8-E2CE-45C3-A0FB-28137080FFB5}">
      <dsp:nvSpPr>
        <dsp:cNvPr id="0" name=""/>
        <dsp:cNvSpPr/>
      </dsp:nvSpPr>
      <dsp:spPr>
        <a:xfrm>
          <a:off x="3630833" y="2321323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Encoding &amp; Split</a:t>
          </a:r>
        </a:p>
      </dsp:txBody>
      <dsp:txXfrm>
        <a:off x="3663913" y="2354403"/>
        <a:ext cx="901773" cy="611362"/>
      </dsp:txXfrm>
    </dsp:sp>
    <dsp:sp modelId="{34D6A55C-25FE-433F-BC5A-5161B94E1E2F}">
      <dsp:nvSpPr>
        <dsp:cNvPr id="0" name=""/>
        <dsp:cNvSpPr/>
      </dsp:nvSpPr>
      <dsp:spPr>
        <a:xfrm>
          <a:off x="4598766" y="2385941"/>
          <a:ext cx="703982" cy="54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56F4-1761-487B-8C82-97352715EA3E}">
      <dsp:nvSpPr>
        <dsp:cNvPr id="0" name=""/>
        <dsp:cNvSpPr/>
      </dsp:nvSpPr>
      <dsp:spPr>
        <a:xfrm rot="5400000">
          <a:off x="4585688" y="3719785"/>
          <a:ext cx="574983" cy="6545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1A515-A91D-4548-AF54-A80A6B8C121F}">
      <dsp:nvSpPr>
        <dsp:cNvPr id="0" name=""/>
        <dsp:cNvSpPr/>
      </dsp:nvSpPr>
      <dsp:spPr>
        <a:xfrm>
          <a:off x="4433353" y="3082404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Modeling</a:t>
          </a:r>
        </a:p>
      </dsp:txBody>
      <dsp:txXfrm>
        <a:off x="4466433" y="3115484"/>
        <a:ext cx="901773" cy="611362"/>
      </dsp:txXfrm>
    </dsp:sp>
    <dsp:sp modelId="{AD255FC8-333B-44E1-8FAD-77DE878EF5EE}">
      <dsp:nvSpPr>
        <dsp:cNvPr id="0" name=""/>
        <dsp:cNvSpPr/>
      </dsp:nvSpPr>
      <dsp:spPr>
        <a:xfrm>
          <a:off x="5401287" y="3147022"/>
          <a:ext cx="703982" cy="54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/>
            <a:t>Logistic regression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/>
            <a:t>Decision Tree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/>
            <a:t>Random Forest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600" kern="1200"/>
            <a:t>XG-Boost</a:t>
          </a:r>
        </a:p>
      </dsp:txBody>
      <dsp:txXfrm>
        <a:off x="5401287" y="3147022"/>
        <a:ext cx="703982" cy="547603"/>
      </dsp:txXfrm>
    </dsp:sp>
    <dsp:sp modelId="{6CBF888B-1545-4E25-84D8-97D88BB7D11E}">
      <dsp:nvSpPr>
        <dsp:cNvPr id="0" name=""/>
        <dsp:cNvSpPr/>
      </dsp:nvSpPr>
      <dsp:spPr>
        <a:xfrm rot="5400000">
          <a:off x="5388208" y="4480866"/>
          <a:ext cx="574983" cy="6545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BF34C-36A8-42A5-B02D-F77068415A5B}">
      <dsp:nvSpPr>
        <dsp:cNvPr id="0" name=""/>
        <dsp:cNvSpPr/>
      </dsp:nvSpPr>
      <dsp:spPr>
        <a:xfrm>
          <a:off x="5235873" y="3843486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Model Evaluation</a:t>
          </a:r>
        </a:p>
      </dsp:txBody>
      <dsp:txXfrm>
        <a:off x="5268953" y="3876566"/>
        <a:ext cx="901773" cy="611362"/>
      </dsp:txXfrm>
    </dsp:sp>
    <dsp:sp modelId="{16713338-6AAB-465E-832E-655216F2E403}">
      <dsp:nvSpPr>
        <dsp:cNvPr id="0" name=""/>
        <dsp:cNvSpPr/>
      </dsp:nvSpPr>
      <dsp:spPr>
        <a:xfrm>
          <a:off x="6203807" y="3908103"/>
          <a:ext cx="703982" cy="547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/>
            <a:t>Accuracy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/>
            <a:t>Precision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/>
            <a:t>Recall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800" kern="1200"/>
            <a:t>F1-Score</a:t>
          </a:r>
        </a:p>
      </dsp:txBody>
      <dsp:txXfrm>
        <a:off x="6203807" y="3908103"/>
        <a:ext cx="703982" cy="547603"/>
      </dsp:txXfrm>
    </dsp:sp>
    <dsp:sp modelId="{12A5274F-A0EC-4D78-AB38-7D8C39B3D3D1}">
      <dsp:nvSpPr>
        <dsp:cNvPr id="0" name=""/>
        <dsp:cNvSpPr/>
      </dsp:nvSpPr>
      <dsp:spPr>
        <a:xfrm>
          <a:off x="6038393" y="4604567"/>
          <a:ext cx="967933" cy="6775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Deployment &amp; Monitoring</a:t>
          </a:r>
        </a:p>
      </dsp:txBody>
      <dsp:txXfrm>
        <a:off x="6071473" y="4637647"/>
        <a:ext cx="901773" cy="61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5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6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8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57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55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1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8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3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4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92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Telecom 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04103" y="3886200"/>
            <a:ext cx="11120283" cy="17526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PG-DBDA FEB 2025 </a:t>
            </a:r>
          </a:p>
          <a:p>
            <a:r>
              <a:rPr lang="en-US" dirty="0"/>
              <a:t>                                   Prepared by: Aditi Singh &amp; </a:t>
            </a:r>
            <a:r>
              <a:rPr lang="en-US" dirty="0" err="1"/>
              <a:t>Babaly</a:t>
            </a:r>
            <a:r>
              <a:rPr lang="en-US" dirty="0"/>
              <a:t> Jaiswal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E25BFB-1DEE-60D5-6A50-00DC63273F89}"/>
              </a:ext>
            </a:extLst>
          </p:cNvPr>
          <p:cNvSpPr txBox="1"/>
          <p:nvPr/>
        </p:nvSpPr>
        <p:spPr>
          <a:xfrm>
            <a:off x="500684" y="5656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en-IN" sz="1800" dirty="0"/>
              <a:t>Decision Tree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3754C-3E97-79DA-BC14-F11D7A56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1" y="983345"/>
            <a:ext cx="4262447" cy="5106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DAE44-3167-637C-538A-13ABA3E0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09" y="917575"/>
            <a:ext cx="4194928" cy="51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8E083C-158D-777E-CC33-896CD17756E1}"/>
              </a:ext>
            </a:extLst>
          </p:cNvPr>
          <p:cNvSpPr txBox="1"/>
          <p:nvPr/>
        </p:nvSpPr>
        <p:spPr>
          <a:xfrm>
            <a:off x="645736" y="5977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en-IN" sz="1800" dirty="0"/>
              <a:t>Random Forest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7311F-38BA-655B-C1AE-1913B36F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74" y="1252586"/>
            <a:ext cx="3947670" cy="4724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544E2-3225-647D-A7D8-9832E14F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44" y="1252586"/>
            <a:ext cx="4572000" cy="47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31C31-408E-0FD9-60D1-06C2EAC4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7" y="867267"/>
            <a:ext cx="4175522" cy="43178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070BE4-141E-601B-9BB1-2DE9F3A4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69" y="867267"/>
            <a:ext cx="4175522" cy="4472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561A18-2CA7-6806-8541-3F70D9F41E5D}"/>
              </a:ext>
            </a:extLst>
          </p:cNvPr>
          <p:cNvSpPr txBox="1"/>
          <p:nvPr/>
        </p:nvSpPr>
        <p:spPr>
          <a:xfrm>
            <a:off x="490747" y="497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en-IN" sz="1800" dirty="0" err="1"/>
              <a:t>XGBoost</a:t>
            </a:r>
            <a:r>
              <a:rPr lang="en-IN" sz="1800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82843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65" y="300738"/>
            <a:ext cx="6798734" cy="1303867"/>
          </a:xfrm>
        </p:spPr>
        <p:txBody>
          <a:bodyPr/>
          <a:lstStyle/>
          <a:p>
            <a:r>
              <a:rPr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396"/>
            <a:ext cx="8229600" cy="4525963"/>
          </a:xfrm>
        </p:spPr>
        <p:txBody>
          <a:bodyPr/>
          <a:lstStyle/>
          <a:p>
            <a:pPr marL="0" indent="0">
              <a:buNone/>
              <a:defRPr sz="1400"/>
            </a:pPr>
            <a:r>
              <a:rPr sz="2400" dirty="0"/>
              <a:t>Decision Tree &amp; </a:t>
            </a:r>
            <a:r>
              <a:rPr lang="en-IN" sz="2400" dirty="0"/>
              <a:t>Random Forest achieved highest </a:t>
            </a:r>
            <a:r>
              <a:rPr sz="2400" dirty="0"/>
              <a:t>accuracy.</a:t>
            </a:r>
            <a:r>
              <a:rPr lang="en-US" sz="2400" dirty="0"/>
              <a:t> </a:t>
            </a:r>
            <a:r>
              <a:rPr sz="2400" dirty="0"/>
              <a:t>Best model selected based on accuracy and interpretability.</a:t>
            </a:r>
            <a:endParaRPr lang="en-US" sz="2400" dirty="0"/>
          </a:p>
          <a:p>
            <a:pPr>
              <a:defRPr sz="1400"/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BA0F6-3805-860C-DC5C-A6572B22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662" y="2233618"/>
            <a:ext cx="5692140" cy="397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400"/>
            </a:pPr>
            <a:r>
              <a:rPr sz="2800" dirty="0" err="1"/>
              <a:t>Tkinter</a:t>
            </a:r>
            <a:r>
              <a:rPr sz="2800" dirty="0"/>
              <a:t>-based desktop application.</a:t>
            </a:r>
          </a:p>
          <a:p>
            <a:pPr>
              <a:defRPr sz="1400"/>
            </a:pPr>
            <a:r>
              <a:rPr sz="2800" dirty="0"/>
              <a:t>Collects numeric &amp; categorical inputs.</a:t>
            </a:r>
          </a:p>
          <a:p>
            <a:pPr>
              <a:defRPr sz="1400"/>
            </a:pPr>
            <a:r>
              <a:rPr sz="2800" dirty="0"/>
              <a:t>Maps inputs to trained feature vector and predicts churn.</a:t>
            </a:r>
          </a:p>
          <a:p>
            <a:pPr>
              <a:defRPr sz="1400"/>
            </a:pPr>
            <a:r>
              <a:rPr sz="2800" dirty="0"/>
              <a:t>Displays results in a pop-up message box.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413C-B586-807A-A9C7-46C109EA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Workflow Diagram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B57497F-14EC-46A9-9C08-9F91D0656CC6}"/>
              </a:ext>
            </a:extLst>
          </p:cNvPr>
          <p:cNvSpPr/>
          <p:nvPr/>
        </p:nvSpPr>
        <p:spPr>
          <a:xfrm>
            <a:off x="1381924" y="2525239"/>
            <a:ext cx="274320" cy="4572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856B1-7CF8-C996-5079-363CD1BD4679}"/>
              </a:ext>
            </a:extLst>
          </p:cNvPr>
          <p:cNvSpPr/>
          <p:nvPr/>
        </p:nvSpPr>
        <p:spPr>
          <a:xfrm>
            <a:off x="1681807" y="2624880"/>
            <a:ext cx="1524982" cy="9144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dirty="0"/>
              <a:t>Enter Customer Details</a:t>
            </a:r>
          </a:p>
          <a:p>
            <a:pPr algn="ctr"/>
            <a:r>
              <a:rPr dirty="0"/>
              <a:t>(Numeric &amp; Categorical)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C688617-9A10-0D23-8BF6-58FC33F2C04D}"/>
              </a:ext>
            </a:extLst>
          </p:cNvPr>
          <p:cNvSpPr/>
          <p:nvPr/>
        </p:nvSpPr>
        <p:spPr>
          <a:xfrm>
            <a:off x="3232352" y="3125832"/>
            <a:ext cx="274320" cy="4572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1CF3-C54F-12DE-EAD1-21D6D281614D}"/>
              </a:ext>
            </a:extLst>
          </p:cNvPr>
          <p:cNvSpPr/>
          <p:nvPr/>
        </p:nvSpPr>
        <p:spPr>
          <a:xfrm>
            <a:off x="3532235" y="3288892"/>
            <a:ext cx="1766856" cy="9144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dirty="0"/>
              <a:t>Convert to Feature Vector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9D4754-DD76-9306-10FB-65552E101A19}"/>
              </a:ext>
            </a:extLst>
          </p:cNvPr>
          <p:cNvSpPr/>
          <p:nvPr/>
        </p:nvSpPr>
        <p:spPr>
          <a:xfrm>
            <a:off x="5308431" y="3832123"/>
            <a:ext cx="274320" cy="4572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045F7E-7832-E2C2-17A8-54C98FD66D6D}"/>
              </a:ext>
            </a:extLst>
          </p:cNvPr>
          <p:cNvSpPr/>
          <p:nvPr/>
        </p:nvSpPr>
        <p:spPr>
          <a:xfrm>
            <a:off x="5592091" y="3972231"/>
            <a:ext cx="1674433" cy="9144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dirty="0"/>
              <a:t>Run Prediction</a:t>
            </a:r>
          </a:p>
          <a:p>
            <a:pPr algn="ctr"/>
            <a:r>
              <a:rPr dirty="0"/>
              <a:t>(ML Model)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37ACB7-E999-6B27-2F9B-D77A93539155}"/>
              </a:ext>
            </a:extLst>
          </p:cNvPr>
          <p:cNvSpPr/>
          <p:nvPr/>
        </p:nvSpPr>
        <p:spPr>
          <a:xfrm>
            <a:off x="7265538" y="4519396"/>
            <a:ext cx="274320" cy="45720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0EFBF-AA18-DF51-6390-AA4A367A5B1A}"/>
              </a:ext>
            </a:extLst>
          </p:cNvPr>
          <p:cNvSpPr/>
          <p:nvPr/>
        </p:nvSpPr>
        <p:spPr>
          <a:xfrm>
            <a:off x="7539858" y="4519396"/>
            <a:ext cx="1400113" cy="9144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dirty="0"/>
              <a:t>Display Result</a:t>
            </a:r>
          </a:p>
          <a:p>
            <a:pPr algn="ctr"/>
            <a:r>
              <a:rPr dirty="0"/>
              <a:t>(Churn / No Churn)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B68B5B-E787-D351-73D5-BCAFBBEC8496}"/>
              </a:ext>
            </a:extLst>
          </p:cNvPr>
          <p:cNvSpPr/>
          <p:nvPr/>
        </p:nvSpPr>
        <p:spPr>
          <a:xfrm>
            <a:off x="135630" y="2111263"/>
            <a:ext cx="1262954" cy="91440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rPr dirty="0"/>
              <a:t>User Opens App</a:t>
            </a:r>
          </a:p>
        </p:txBody>
      </p:sp>
    </p:spTree>
    <p:extLst>
      <p:ext uri="{BB962C8B-B14F-4D97-AF65-F5344CB8AC3E}">
        <p14:creationId xmlns:p14="http://schemas.microsoft.com/office/powerpoint/2010/main" val="30907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2F04-17C1-CF24-4A98-784B4F44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Screen – Input Form</a:t>
            </a:r>
          </a:p>
        </p:txBody>
      </p:sp>
      <p:pic>
        <p:nvPicPr>
          <p:cNvPr id="4" name="Picture 3" descr="docx_image_19.png">
            <a:extLst>
              <a:ext uri="{FF2B5EF4-FFF2-40B4-BE49-F238E27FC236}">
                <a16:creationId xmlns:a16="http://schemas.microsoft.com/office/drawing/2014/main" id="{0986D532-4E3D-5C91-3D3E-47A1BE2D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7" y="1882877"/>
            <a:ext cx="6377219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7E24A-DFA1-2D05-DE00-1076B3D37963}"/>
              </a:ext>
            </a:extLst>
          </p:cNvPr>
          <p:cNvSpPr txBox="1"/>
          <p:nvPr/>
        </p:nvSpPr>
        <p:spPr>
          <a:xfrm>
            <a:off x="5339916" y="2812026"/>
            <a:ext cx="3738909" cy="276999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rPr dirty="0"/>
              <a:t>Numeric Fields: Tenure, </a:t>
            </a:r>
            <a:r>
              <a:rPr dirty="0" err="1"/>
              <a:t>TotalCharges</a:t>
            </a:r>
            <a:r>
              <a:rPr dirty="0"/>
              <a:t>, </a:t>
            </a:r>
            <a:r>
              <a:rPr dirty="0" err="1"/>
              <a:t>MonthlyCharges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D2CB-A420-5079-C4E2-1573BBE0D434}"/>
              </a:ext>
            </a:extLst>
          </p:cNvPr>
          <p:cNvSpPr txBox="1"/>
          <p:nvPr/>
        </p:nvSpPr>
        <p:spPr>
          <a:xfrm>
            <a:off x="5339915" y="3429000"/>
            <a:ext cx="2555388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Dropdowns for Categorical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5B882-EC34-1369-8310-FF5AF18384EE}"/>
              </a:ext>
            </a:extLst>
          </p:cNvPr>
          <p:cNvSpPr txBox="1"/>
          <p:nvPr/>
        </p:nvSpPr>
        <p:spPr>
          <a:xfrm>
            <a:off x="5474609" y="4177948"/>
            <a:ext cx="157512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Predict Button</a:t>
            </a:r>
          </a:p>
        </p:txBody>
      </p:sp>
    </p:spTree>
    <p:extLst>
      <p:ext uri="{BB962C8B-B14F-4D97-AF65-F5344CB8AC3E}">
        <p14:creationId xmlns:p14="http://schemas.microsoft.com/office/powerpoint/2010/main" val="3381364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176D-B271-47E1-8673-7734B983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657824"/>
          </a:xfrm>
        </p:spPr>
        <p:txBody>
          <a:bodyPr>
            <a:normAutofit fontScale="90000"/>
          </a:bodyPr>
          <a:lstStyle/>
          <a:p>
            <a:r>
              <a:rPr lang="en-IN" dirty="0"/>
              <a:t>UI Screen – Prediction Output</a:t>
            </a:r>
          </a:p>
        </p:txBody>
      </p:sp>
      <p:pic>
        <p:nvPicPr>
          <p:cNvPr id="6" name="Picture 5" descr="docx_image_20.png">
            <a:extLst>
              <a:ext uri="{FF2B5EF4-FFF2-40B4-BE49-F238E27FC236}">
                <a16:creationId xmlns:a16="http://schemas.microsoft.com/office/drawing/2014/main" id="{C3BB1C98-DBED-7117-5DCF-7A63BE2F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6" y="1702097"/>
            <a:ext cx="5102941" cy="4943833"/>
          </a:xfrm>
          <a:prstGeom prst="rect">
            <a:avLst/>
          </a:prstGeom>
        </p:spPr>
      </p:pic>
      <p:cxnSp>
        <p:nvCxnSpPr>
          <p:cNvPr id="7" name="Connector 4">
            <a:extLst>
              <a:ext uri="{FF2B5EF4-FFF2-40B4-BE49-F238E27FC236}">
                <a16:creationId xmlns:a16="http://schemas.microsoft.com/office/drawing/2014/main" id="{E1BB6376-D471-A110-5A25-0CBAEA8D1220}"/>
              </a:ext>
            </a:extLst>
          </p:cNvPr>
          <p:cNvCxnSpPr/>
          <p:nvPr/>
        </p:nvCxnSpPr>
        <p:spPr>
          <a:xfrm flipH="1" flipV="1">
            <a:off x="5948516" y="3429000"/>
            <a:ext cx="1554480" cy="1828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18E3F-FA18-64A8-159E-5BA255C970CF}"/>
              </a:ext>
            </a:extLst>
          </p:cNvPr>
          <p:cNvSpPr txBox="1"/>
          <p:nvPr/>
        </p:nvSpPr>
        <p:spPr>
          <a:xfrm>
            <a:off x="7050276" y="3611880"/>
            <a:ext cx="1833716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dirty="0"/>
              <a:t>Prediction Result Display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8415E-3FE3-9531-7FF0-E6518975394D}"/>
              </a:ext>
            </a:extLst>
          </p:cNvPr>
          <p:cNvSpPr/>
          <p:nvPr/>
        </p:nvSpPr>
        <p:spPr>
          <a:xfrm>
            <a:off x="6279807" y="2015613"/>
            <a:ext cx="1695793" cy="657824"/>
          </a:xfrm>
          <a:prstGeom prst="rect">
            <a:avLst/>
          </a:prstGeom>
          <a:solidFill>
            <a:srgbClr val="F7F7F7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9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400"/>
            </a:pPr>
            <a:r>
              <a:rPr sz="2800" dirty="0"/>
              <a:t>Tree-based models provided the best performance.</a:t>
            </a:r>
          </a:p>
          <a:p>
            <a:pPr>
              <a:defRPr sz="1400"/>
            </a:pPr>
            <a:r>
              <a:rPr sz="2800" dirty="0"/>
              <a:t>Key churn drivers: contract type, tenure, monthly charges.</a:t>
            </a:r>
          </a:p>
          <a:p>
            <a:pPr>
              <a:defRPr sz="1400"/>
            </a:pPr>
            <a:r>
              <a:rPr sz="2800" dirty="0"/>
              <a:t>Pipeline and UI enable quick scoring and targeted retention.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defRPr sz="1400"/>
            </a:pPr>
            <a:r>
              <a:rPr sz="2800" dirty="0"/>
              <a:t>Tune probability thresholds for optimal retention ROI.</a:t>
            </a:r>
          </a:p>
          <a:p>
            <a:pPr>
              <a:defRPr sz="1400"/>
            </a:pPr>
            <a:r>
              <a:rPr sz="2800" dirty="0"/>
              <a:t>Add SHAP explainability to show top reasons per prediction.</a:t>
            </a:r>
          </a:p>
          <a:p>
            <a:pPr>
              <a:defRPr sz="1400"/>
            </a:pPr>
            <a:r>
              <a:rPr sz="2800" dirty="0"/>
              <a:t>Automate drift monitoring and periodic retraining.</a:t>
            </a:r>
          </a:p>
          <a:p>
            <a:pPr>
              <a:defRPr sz="1400"/>
            </a:pPr>
            <a:r>
              <a:rPr sz="2800" dirty="0"/>
              <a:t>Integrate with CRM for real-time offers.</a:t>
            </a:r>
          </a:p>
          <a:p>
            <a:pPr>
              <a:defRPr sz="1400"/>
            </a:pPr>
            <a:r>
              <a:rPr sz="2800" dirty="0"/>
              <a:t>Deploy as a real-time API service.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400"/>
            </a:pPr>
            <a:r>
              <a:rPr sz="2800" dirty="0"/>
              <a:t>Predict the likelihood of customer churn for a telecom provider.</a:t>
            </a:r>
          </a:p>
          <a:p>
            <a:pPr>
              <a:defRPr sz="1400"/>
            </a:pPr>
            <a:r>
              <a:rPr sz="2800" dirty="0"/>
              <a:t>Identify actionable drivers for targeted retention offers.</a:t>
            </a:r>
          </a:p>
          <a:p>
            <a:pPr>
              <a:defRPr sz="1400"/>
            </a:pPr>
            <a:r>
              <a:rPr sz="2800" dirty="0"/>
              <a:t>Reduce customer loss and improve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sz="2800" dirty="0"/>
          </a:p>
          <a:p>
            <a:pPr>
              <a:defRPr sz="1400"/>
            </a:pPr>
            <a:r>
              <a:rPr sz="2800" dirty="0"/>
              <a:t>Conduct exploratory data analysis (EDA) on customer data.</a:t>
            </a:r>
          </a:p>
          <a:p>
            <a:pPr>
              <a:defRPr sz="1400"/>
            </a:pPr>
            <a:r>
              <a:rPr sz="2800" dirty="0"/>
              <a:t>Handle missing values, encode categorical variables, and scale features.</a:t>
            </a:r>
          </a:p>
          <a:p>
            <a:pPr>
              <a:defRPr sz="1400"/>
            </a:pPr>
            <a:r>
              <a:rPr sz="2800" dirty="0"/>
              <a:t>Train and evaluate Logistic Regression, Decision Tree, Random Forest, </a:t>
            </a:r>
            <a:r>
              <a:rPr sz="2800" dirty="0" err="1"/>
              <a:t>XGBoost</a:t>
            </a:r>
            <a:r>
              <a:rPr sz="2800" dirty="0"/>
              <a:t>.</a:t>
            </a:r>
          </a:p>
          <a:p>
            <a:pPr>
              <a:defRPr sz="1400"/>
            </a:pPr>
            <a:r>
              <a:rPr sz="2800" dirty="0"/>
              <a:t>Compare and select the best-performing model.</a:t>
            </a:r>
          </a:p>
          <a:p>
            <a:pPr>
              <a:defRPr sz="1400"/>
            </a:pPr>
            <a:r>
              <a:rPr sz="2800" dirty="0"/>
              <a:t>Deploy model for real-world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lang="en-US" sz="2800" dirty="0"/>
              <a:t>The dataset consists of customer demographic information, account details, and service usage statistics. </a:t>
            </a:r>
            <a:r>
              <a:rPr sz="2800" dirty="0"/>
              <a:t>.</a:t>
            </a:r>
          </a:p>
          <a:p>
            <a:pPr>
              <a:defRPr sz="1400"/>
            </a:pPr>
            <a:r>
              <a:rPr lang="en-US" sz="2800" dirty="0"/>
              <a:t>The target variable is 'Churn', which indicates whether the customer has left (1) or stayed (0).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983F86-13AF-C047-243E-18B381974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21785"/>
              </p:ext>
            </p:extLst>
          </p:nvPr>
        </p:nvGraphicFramePr>
        <p:xfrm>
          <a:off x="457200" y="1263192"/>
          <a:ext cx="8229600" cy="532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400"/>
            </a:pPr>
            <a:r>
              <a:rPr sz="2800" dirty="0"/>
              <a:t>Month-to-month contracts show higher churn rates.</a:t>
            </a:r>
          </a:p>
          <a:p>
            <a:pPr>
              <a:defRPr sz="1400"/>
            </a:pPr>
            <a:r>
              <a:rPr sz="2800" dirty="0"/>
              <a:t>Online Security and Tech Support reduce churn likelihood.</a:t>
            </a:r>
          </a:p>
          <a:p>
            <a:pPr>
              <a:defRPr sz="1400"/>
            </a:pPr>
            <a:r>
              <a:rPr sz="2800" dirty="0"/>
              <a:t>Higher monthly charges increase churn risk.</a:t>
            </a:r>
          </a:p>
          <a:p>
            <a:pPr>
              <a:defRPr sz="1400"/>
            </a:pPr>
            <a:r>
              <a:rPr sz="2800" dirty="0"/>
              <a:t>Longer tenure reduces churn probability.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CA1F0-5B07-7660-BE37-D9901DA0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03" y="506966"/>
            <a:ext cx="4114800" cy="2506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FE1F0-532B-21A6-ECA0-0FD2CF35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16" y="3315878"/>
            <a:ext cx="3876774" cy="3284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95E532-388C-0C0E-B752-4F45210486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90" y="2199005"/>
            <a:ext cx="4114800" cy="24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Logistic Regression</a:t>
            </a:r>
          </a:p>
          <a:p>
            <a:pPr>
              <a:defRPr sz="1400"/>
            </a:pPr>
            <a:r>
              <a:rPr sz="2800" dirty="0"/>
              <a:t>Decision Tree Classifier</a:t>
            </a:r>
          </a:p>
          <a:p>
            <a:pPr>
              <a:defRPr sz="1400"/>
            </a:pPr>
            <a:r>
              <a:rPr sz="2800" dirty="0"/>
              <a:t>Random Forest Classifier</a:t>
            </a:r>
          </a:p>
          <a:p>
            <a:pPr>
              <a:defRPr sz="1400"/>
            </a:pPr>
            <a:r>
              <a:rPr sz="2800" dirty="0" err="1"/>
              <a:t>XGBoost</a:t>
            </a:r>
            <a:r>
              <a:rPr sz="2800" dirty="0"/>
              <a:t> Classifier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4761A-48BF-8D61-54B5-33D56394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76" y="873589"/>
            <a:ext cx="4053194" cy="4839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49F2B1-2BC7-4C64-7323-0DF1E7A8CD12}"/>
              </a:ext>
            </a:extLst>
          </p:cNvPr>
          <p:cNvSpPr txBox="1"/>
          <p:nvPr/>
        </p:nvSpPr>
        <p:spPr>
          <a:xfrm>
            <a:off x="523188" y="4807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lang="en-IN" sz="1800" dirty="0"/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95DC6-E62C-1D8D-51AF-855E1C97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270" y="873589"/>
            <a:ext cx="4308048" cy="48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05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403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Telecom Customer Churn Prediction</vt:lpstr>
      <vt:lpstr>Problem Statement</vt:lpstr>
      <vt:lpstr>Aims &amp; Objectives</vt:lpstr>
      <vt:lpstr>Dataset Overview</vt:lpstr>
      <vt:lpstr>Project Workflow</vt:lpstr>
      <vt:lpstr>EDA Insights</vt:lpstr>
      <vt:lpstr>PowerPoint Presentation</vt:lpstr>
      <vt:lpstr>Models Implemented</vt:lpstr>
      <vt:lpstr>PowerPoint Presentation</vt:lpstr>
      <vt:lpstr>PowerPoint Presentation</vt:lpstr>
      <vt:lpstr>PowerPoint Presentation</vt:lpstr>
      <vt:lpstr>PowerPoint Presentation</vt:lpstr>
      <vt:lpstr>Model Comparison</vt:lpstr>
      <vt:lpstr>User Interface Overview</vt:lpstr>
      <vt:lpstr>UI Workflow Diagram</vt:lpstr>
      <vt:lpstr>UI Screen – Input Form</vt:lpstr>
      <vt:lpstr>UI Screen – Prediction Output</vt:lpstr>
      <vt:lpstr>Conclusion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Aditi Singh Thakur</cp:lastModifiedBy>
  <cp:revision>11</cp:revision>
  <dcterms:created xsi:type="dcterms:W3CDTF">2013-01-27T09:14:16Z</dcterms:created>
  <dcterms:modified xsi:type="dcterms:W3CDTF">2025-08-11T08:35:15Z</dcterms:modified>
  <cp:category/>
</cp:coreProperties>
</file>