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1" r:id="rId3"/>
    <p:sldId id="263" r:id="rId4"/>
    <p:sldId id="256" r:id="rId5"/>
    <p:sldId id="259" r:id="rId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26" autoAdjust="0"/>
    <p:restoredTop sz="93729" autoAdjust="0"/>
  </p:normalViewPr>
  <p:slideViewPr>
    <p:cSldViewPr>
      <p:cViewPr varScale="1">
        <p:scale>
          <a:sx n="142" d="100"/>
          <a:sy n="142" d="100"/>
        </p:scale>
        <p:origin x="99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B07A8-B8CD-4D2F-8736-4B2C389D8B39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5B204-F609-43FE-9C8A-813AAD949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90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5B204-F609-43FE-9C8A-813AAD94979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71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88A7-E362-4401-ADF8-9A557DD42405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7423-0B92-4C83-8D21-9D59B98B6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85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88A7-E362-4401-ADF8-9A557DD42405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7423-0B92-4C83-8D21-9D59B98B6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90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88A7-E362-4401-ADF8-9A557DD42405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7423-0B92-4C83-8D21-9D59B98B6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03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88A7-E362-4401-ADF8-9A557DD42405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7423-0B92-4C83-8D21-9D59B98B6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6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88A7-E362-4401-ADF8-9A557DD42405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7423-0B92-4C83-8D21-9D59B98B6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44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88A7-E362-4401-ADF8-9A557DD42405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7423-0B92-4C83-8D21-9D59B98B6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36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88A7-E362-4401-ADF8-9A557DD42405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7423-0B92-4C83-8D21-9D59B98B6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71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88A7-E362-4401-ADF8-9A557DD42405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7423-0B92-4C83-8D21-9D59B98B6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29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88A7-E362-4401-ADF8-9A557DD42405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7423-0B92-4C83-8D21-9D59B98B6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06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88A7-E362-4401-ADF8-9A557DD42405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7423-0B92-4C83-8D21-9D59B98B6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71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88A7-E362-4401-ADF8-9A557DD42405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7423-0B92-4C83-8D21-9D59B98B6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04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988A7-E362-4401-ADF8-9A557DD42405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27423-0B92-4C83-8D21-9D59B98B6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71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BabaninGA/MP3player.gi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8857" y="0"/>
            <a:ext cx="8478211" cy="19548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8919116" y="0"/>
            <a:ext cx="230063" cy="195486"/>
            <a:chOff x="8927976" y="0"/>
            <a:chExt cx="216024" cy="195486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8927976" y="0"/>
              <a:ext cx="216024" cy="19548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Умножение 8"/>
            <p:cNvSpPr/>
            <p:nvPr/>
          </p:nvSpPr>
          <p:spPr>
            <a:xfrm>
              <a:off x="8963980" y="25735"/>
              <a:ext cx="144016" cy="144016"/>
            </a:xfrm>
            <a:prstGeom prst="mathMultiply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8703093" y="0"/>
            <a:ext cx="216024" cy="195486"/>
            <a:chOff x="8711952" y="0"/>
            <a:chExt cx="216024" cy="195486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8711952" y="0"/>
              <a:ext cx="216024" cy="19548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8784468" y="64066"/>
              <a:ext cx="72008" cy="7200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Прямоугольник 21"/>
          <p:cNvSpPr/>
          <p:nvPr/>
        </p:nvSpPr>
        <p:spPr>
          <a:xfrm>
            <a:off x="4428" y="204066"/>
            <a:ext cx="9139572" cy="49480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chemeClr val="tx1"/>
              </a:solidFill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8487069" y="0"/>
            <a:ext cx="216024" cy="195486"/>
            <a:chOff x="8498709" y="0"/>
            <a:chExt cx="216024" cy="195486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8498709" y="0"/>
              <a:ext cx="216024" cy="19548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/>
            <p:cNvCxnSpPr/>
            <p:nvPr/>
          </p:nvCxnSpPr>
          <p:spPr>
            <a:xfrm>
              <a:off x="8570717" y="104532"/>
              <a:ext cx="7200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Прямоугольник 17"/>
          <p:cNvSpPr/>
          <p:nvPr/>
        </p:nvSpPr>
        <p:spPr>
          <a:xfrm>
            <a:off x="3192828" y="-33968"/>
            <a:ext cx="1356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Bumble-Bee Music</a:t>
            </a:r>
            <a:endParaRPr lang="ru-RU" sz="12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-51416" y="4984217"/>
            <a:ext cx="91351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Directed by Bee</a:t>
            </a:r>
            <a:r>
              <a:rPr lang="ru-RU" sz="700" dirty="0"/>
              <a:t> </a:t>
            </a:r>
            <a:r>
              <a:rPr lang="en-US" sz="700" dirty="0"/>
              <a:t>-</a:t>
            </a:r>
            <a:r>
              <a:rPr lang="ru-RU" sz="700" dirty="0"/>
              <a:t> </a:t>
            </a:r>
            <a:r>
              <a:rPr lang="en-US" sz="700" dirty="0"/>
              <a:t>Brigada. version 0.0.1 </a:t>
            </a:r>
            <a:endParaRPr lang="ru-RU" sz="700" dirty="0"/>
          </a:p>
        </p:txBody>
      </p:sp>
      <p:cxnSp>
        <p:nvCxnSpPr>
          <p:cNvPr id="1027" name="Прямая соединительная линия 1026"/>
          <p:cNvCxnSpPr/>
          <p:nvPr/>
        </p:nvCxnSpPr>
        <p:spPr>
          <a:xfrm>
            <a:off x="8857" y="5020022"/>
            <a:ext cx="9135143" cy="142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179512" y="555526"/>
            <a:ext cx="634856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Наша команда – </a:t>
            </a:r>
            <a:r>
              <a:rPr lang="en-US" sz="2800" b="1" dirty="0"/>
              <a:t>Bee – Brigada</a:t>
            </a:r>
          </a:p>
          <a:p>
            <a:endParaRPr lang="en-US" sz="2400" dirty="0"/>
          </a:p>
          <a:p>
            <a:r>
              <a:rPr lang="ru-RU" sz="2400" dirty="0"/>
              <a:t>Список участников: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Бабанин Григорий – </a:t>
            </a:r>
            <a:r>
              <a:rPr lang="en-US" sz="2400" dirty="0"/>
              <a:t>Team Lead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Артюшин Александр</a:t>
            </a:r>
            <a:r>
              <a:rPr lang="en-US" sz="2400" dirty="0"/>
              <a:t> - Designer-developer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Васягин Максим </a:t>
            </a:r>
            <a:r>
              <a:rPr lang="en-US" sz="2400" dirty="0"/>
              <a:t>- Software tester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Воробьев Алексей</a:t>
            </a:r>
            <a:r>
              <a:rPr lang="en-US" sz="2400" dirty="0"/>
              <a:t> - Developer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Суворов Евгений</a:t>
            </a:r>
            <a:r>
              <a:rPr lang="en-US" sz="2400" dirty="0"/>
              <a:t> - Developer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Соловьёв Егор</a:t>
            </a:r>
            <a:r>
              <a:rPr lang="en-US" sz="2400" dirty="0"/>
              <a:t> - Developer</a:t>
            </a:r>
            <a:endParaRPr lang="ru-RU" sz="2400" dirty="0"/>
          </a:p>
        </p:txBody>
      </p:sp>
      <p:pic>
        <p:nvPicPr>
          <p:cNvPr id="3" name="Picture 2" descr="https://cdn-icons-png.flaticon.com/512/122/1223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5735"/>
            <a:ext cx="144016" cy="14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:\Downloads\Bez_imeni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824" y="2431147"/>
            <a:ext cx="2720785" cy="230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61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8857" y="0"/>
            <a:ext cx="8478211" cy="19548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8919116" y="0"/>
            <a:ext cx="230063" cy="195486"/>
            <a:chOff x="8927976" y="0"/>
            <a:chExt cx="216024" cy="195486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8927976" y="0"/>
              <a:ext cx="216024" cy="19548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Умножение 8"/>
            <p:cNvSpPr/>
            <p:nvPr/>
          </p:nvSpPr>
          <p:spPr>
            <a:xfrm>
              <a:off x="8963980" y="25735"/>
              <a:ext cx="144016" cy="144016"/>
            </a:xfrm>
            <a:prstGeom prst="mathMultiply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8703093" y="0"/>
            <a:ext cx="216024" cy="195486"/>
            <a:chOff x="8711952" y="0"/>
            <a:chExt cx="216024" cy="195486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8711952" y="0"/>
              <a:ext cx="216024" cy="19548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8784468" y="64066"/>
              <a:ext cx="72008" cy="7200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Прямоугольник 21"/>
          <p:cNvSpPr/>
          <p:nvPr/>
        </p:nvSpPr>
        <p:spPr>
          <a:xfrm>
            <a:off x="-4429" y="186596"/>
            <a:ext cx="9139572" cy="49480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chemeClr val="tx1"/>
              </a:solidFill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8487069" y="0"/>
            <a:ext cx="216024" cy="195486"/>
            <a:chOff x="8498709" y="0"/>
            <a:chExt cx="216024" cy="195486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8498709" y="0"/>
              <a:ext cx="216024" cy="19548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/>
            <p:cNvCxnSpPr/>
            <p:nvPr/>
          </p:nvCxnSpPr>
          <p:spPr>
            <a:xfrm>
              <a:off x="8570717" y="104532"/>
              <a:ext cx="7200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Прямоугольник 17"/>
          <p:cNvSpPr/>
          <p:nvPr/>
        </p:nvSpPr>
        <p:spPr>
          <a:xfrm>
            <a:off x="3192828" y="-33968"/>
            <a:ext cx="1356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Bumble-Bee Music</a:t>
            </a:r>
            <a:endParaRPr lang="ru-RU" sz="12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-51416" y="4984217"/>
            <a:ext cx="91351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Directed by Bee</a:t>
            </a:r>
            <a:r>
              <a:rPr lang="ru-RU" sz="700" dirty="0"/>
              <a:t> </a:t>
            </a:r>
            <a:r>
              <a:rPr lang="en-US" sz="700" dirty="0"/>
              <a:t>-</a:t>
            </a:r>
            <a:r>
              <a:rPr lang="ru-RU" sz="700" dirty="0"/>
              <a:t> </a:t>
            </a:r>
            <a:r>
              <a:rPr lang="en-US" sz="700" dirty="0"/>
              <a:t>Brigada. version 0.0.1 </a:t>
            </a:r>
            <a:endParaRPr lang="ru-RU" sz="700" dirty="0"/>
          </a:p>
        </p:txBody>
      </p:sp>
      <p:cxnSp>
        <p:nvCxnSpPr>
          <p:cNvPr id="1027" name="Прямая соединительная линия 1026"/>
          <p:cNvCxnSpPr/>
          <p:nvPr/>
        </p:nvCxnSpPr>
        <p:spPr>
          <a:xfrm>
            <a:off x="8857" y="5020022"/>
            <a:ext cx="9135143" cy="142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239662" y="483518"/>
            <a:ext cx="793273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Список функций: </a:t>
            </a:r>
            <a:r>
              <a:rPr lang="ru-RU" sz="2000" dirty="0"/>
              <a:t>-GUI</a:t>
            </a:r>
          </a:p>
          <a:p>
            <a:r>
              <a:rPr lang="ru-RU" sz="2000" dirty="0"/>
              <a:t>- Графический список воспроизводимой музыки(навигация по нему должна воспроизводиться с помощью мышки или клавиш клавиатуры)</a:t>
            </a:r>
          </a:p>
          <a:p>
            <a:r>
              <a:rPr lang="ru-RU" sz="2000" dirty="0"/>
              <a:t>- В списке, должно отображаться название трека и исполнитель (остальные сведения опциональны)</a:t>
            </a:r>
          </a:p>
          <a:p>
            <a:r>
              <a:rPr lang="ru-RU" sz="2000" dirty="0"/>
              <a:t>- Трек выбирается с помощью двойного клика в списке</a:t>
            </a:r>
          </a:p>
          <a:p>
            <a:r>
              <a:rPr lang="ru-RU" sz="2000" dirty="0"/>
              <a:t>- Контроллер воспроизведения(кнопка проигрывания, кнопка паузы, прокрутка, следующий трек и предыдущий, а также ползунок-регулятор для громкости)</a:t>
            </a:r>
          </a:p>
          <a:p>
            <a:r>
              <a:rPr lang="ru-RU" sz="2000" dirty="0"/>
              <a:t>- Ввод трека и видео через контекстное меню </a:t>
            </a:r>
            <a:r>
              <a:rPr lang="en-US" sz="2000" dirty="0"/>
              <a:t>explorer</a:t>
            </a:r>
            <a:endParaRPr lang="ru-RU" sz="2000" dirty="0"/>
          </a:p>
          <a:p>
            <a:r>
              <a:rPr lang="ru-RU" sz="2000" dirty="0"/>
              <a:t>- Плеер должен поддерживает </a:t>
            </a:r>
            <a:r>
              <a:rPr lang="en-US" sz="2000" dirty="0"/>
              <a:t>mp3 </a:t>
            </a:r>
            <a:r>
              <a:rPr lang="ru-RU" sz="2000" dirty="0"/>
              <a:t>формат</a:t>
            </a:r>
          </a:p>
          <a:p>
            <a:r>
              <a:rPr lang="ru-RU" sz="2000" dirty="0"/>
              <a:t>- Функция выгрузки и загрузки плейлиста</a:t>
            </a:r>
          </a:p>
          <a:p>
            <a:r>
              <a:rPr lang="ru-RU" sz="2000" dirty="0"/>
              <a:t>- Шафл</a:t>
            </a:r>
          </a:p>
        </p:txBody>
      </p:sp>
      <p:pic>
        <p:nvPicPr>
          <p:cNvPr id="20" name="Picture 2" descr="https://cdn-icons-png.flaticon.com/512/122/1223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5735"/>
            <a:ext cx="144016" cy="14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17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8857" y="0"/>
            <a:ext cx="8478211" cy="19548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8919116" y="0"/>
            <a:ext cx="230063" cy="195486"/>
            <a:chOff x="8927976" y="0"/>
            <a:chExt cx="216024" cy="195486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8927976" y="0"/>
              <a:ext cx="216024" cy="19548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Умножение 8"/>
            <p:cNvSpPr/>
            <p:nvPr/>
          </p:nvSpPr>
          <p:spPr>
            <a:xfrm>
              <a:off x="8963980" y="25735"/>
              <a:ext cx="144016" cy="144016"/>
            </a:xfrm>
            <a:prstGeom prst="mathMultiply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8703093" y="0"/>
            <a:ext cx="216024" cy="195486"/>
            <a:chOff x="8711952" y="0"/>
            <a:chExt cx="216024" cy="195486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8711952" y="0"/>
              <a:ext cx="216024" cy="19548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8784468" y="64066"/>
              <a:ext cx="72008" cy="7200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Прямоугольник 21"/>
          <p:cNvSpPr/>
          <p:nvPr/>
        </p:nvSpPr>
        <p:spPr>
          <a:xfrm>
            <a:off x="4428" y="204066"/>
            <a:ext cx="9139572" cy="49480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chemeClr val="tx1"/>
              </a:solidFill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8487069" y="0"/>
            <a:ext cx="216024" cy="195486"/>
            <a:chOff x="8498709" y="0"/>
            <a:chExt cx="216024" cy="195486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8498709" y="0"/>
              <a:ext cx="216024" cy="19548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/>
            <p:cNvCxnSpPr/>
            <p:nvPr/>
          </p:nvCxnSpPr>
          <p:spPr>
            <a:xfrm>
              <a:off x="8570717" y="104532"/>
              <a:ext cx="7200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Прямоугольник 17"/>
          <p:cNvSpPr/>
          <p:nvPr/>
        </p:nvSpPr>
        <p:spPr>
          <a:xfrm>
            <a:off x="3192828" y="-33968"/>
            <a:ext cx="1356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Bumble-Bee Music</a:t>
            </a:r>
            <a:endParaRPr lang="ru-RU" sz="12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-51416" y="4984217"/>
            <a:ext cx="91351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Directed by Bee</a:t>
            </a:r>
            <a:r>
              <a:rPr lang="ru-RU" sz="700" dirty="0"/>
              <a:t> </a:t>
            </a:r>
            <a:r>
              <a:rPr lang="en-US" sz="700" dirty="0"/>
              <a:t>-</a:t>
            </a:r>
            <a:r>
              <a:rPr lang="ru-RU" sz="700" dirty="0"/>
              <a:t> </a:t>
            </a:r>
            <a:r>
              <a:rPr lang="en-US" sz="700" dirty="0"/>
              <a:t>Brigada. version 0.0.1 </a:t>
            </a:r>
            <a:endParaRPr lang="ru-RU" sz="700" dirty="0"/>
          </a:p>
        </p:txBody>
      </p:sp>
      <p:cxnSp>
        <p:nvCxnSpPr>
          <p:cNvPr id="1027" name="Прямая соединительная линия 1026"/>
          <p:cNvCxnSpPr/>
          <p:nvPr/>
        </p:nvCxnSpPr>
        <p:spPr>
          <a:xfrm>
            <a:off x="8857" y="5020022"/>
            <a:ext cx="9135143" cy="142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239661" y="483518"/>
            <a:ext cx="887117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Наш </a:t>
            </a:r>
            <a:r>
              <a:rPr lang="ru-RU" sz="2400" b="1" dirty="0" err="1"/>
              <a:t>репозиторий</a:t>
            </a:r>
            <a:r>
              <a:rPr lang="ru-RU" sz="2400" b="1" dirty="0"/>
              <a:t>: </a:t>
            </a:r>
            <a:r>
              <a:rPr lang="en-US" sz="2400" dirty="0">
                <a:hlinkClick r:id="rId2" tooltip="https://github.com/BabaninGA/MP3player.git"/>
              </a:rPr>
              <a:t>https://github.com/BabaninGA/MP3player.git</a:t>
            </a:r>
            <a:endParaRPr lang="ru-RU" sz="2400" b="1" dirty="0"/>
          </a:p>
          <a:p>
            <a:endParaRPr lang="en-US" sz="2800" b="1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66" y="1059582"/>
            <a:ext cx="6780778" cy="3814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 descr="https://cdn-icons-png.flaticon.com/512/122/12232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5735"/>
            <a:ext cx="144016" cy="14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04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8857" y="0"/>
            <a:ext cx="8478211" cy="19548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8919116" y="0"/>
            <a:ext cx="230063" cy="195486"/>
            <a:chOff x="8927976" y="0"/>
            <a:chExt cx="216024" cy="195486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8927976" y="0"/>
              <a:ext cx="216024" cy="19548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Умножение 8"/>
            <p:cNvSpPr/>
            <p:nvPr/>
          </p:nvSpPr>
          <p:spPr>
            <a:xfrm>
              <a:off x="8963980" y="25735"/>
              <a:ext cx="144016" cy="144016"/>
            </a:xfrm>
            <a:prstGeom prst="mathMultiply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8703093" y="0"/>
            <a:ext cx="216024" cy="195486"/>
            <a:chOff x="8711952" y="0"/>
            <a:chExt cx="216024" cy="195486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8711952" y="0"/>
              <a:ext cx="216024" cy="19548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8784468" y="64066"/>
              <a:ext cx="72008" cy="7200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Прямоугольник 21"/>
          <p:cNvSpPr/>
          <p:nvPr/>
        </p:nvSpPr>
        <p:spPr>
          <a:xfrm>
            <a:off x="4428" y="204066"/>
            <a:ext cx="9139572" cy="49480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chemeClr val="tx1"/>
              </a:solidFill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8487069" y="0"/>
            <a:ext cx="216024" cy="195486"/>
            <a:chOff x="8498709" y="0"/>
            <a:chExt cx="216024" cy="195486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8498709" y="0"/>
              <a:ext cx="216024" cy="19548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/>
            <p:cNvCxnSpPr/>
            <p:nvPr/>
          </p:nvCxnSpPr>
          <p:spPr>
            <a:xfrm>
              <a:off x="8570717" y="104532"/>
              <a:ext cx="7200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Прямоугольник 17"/>
          <p:cNvSpPr/>
          <p:nvPr/>
        </p:nvSpPr>
        <p:spPr>
          <a:xfrm>
            <a:off x="3192828" y="-33968"/>
            <a:ext cx="1356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Bumble-Bee Music</a:t>
            </a:r>
            <a:endParaRPr lang="ru-RU" sz="12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-51416" y="4984217"/>
            <a:ext cx="91351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Directed by Bee</a:t>
            </a:r>
            <a:r>
              <a:rPr lang="ru-RU" sz="700" dirty="0"/>
              <a:t> </a:t>
            </a:r>
            <a:r>
              <a:rPr lang="en-US" sz="700" dirty="0"/>
              <a:t>-</a:t>
            </a:r>
            <a:r>
              <a:rPr lang="ru-RU" sz="700" dirty="0"/>
              <a:t> </a:t>
            </a:r>
            <a:r>
              <a:rPr lang="en-US" sz="700" dirty="0"/>
              <a:t>Brigada. version 0.0.1 </a:t>
            </a:r>
            <a:endParaRPr lang="ru-RU" sz="7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2439097" y="771550"/>
            <a:ext cx="36088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Добро пожаловать!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2483768" y="1356325"/>
            <a:ext cx="3456384" cy="122794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2439097" y="1347614"/>
            <a:ext cx="27646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Последний воспроизведённые  файлы: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2483768" y="1624613"/>
            <a:ext cx="345638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486186" y="1630163"/>
            <a:ext cx="352301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Rick Astley - Never Gonna Give You Up – 3:33 </a:t>
            </a:r>
          </a:p>
          <a:p>
            <a:r>
              <a:rPr lang="en-US" sz="1400" u="sng" dirty="0">
                <a:solidFill>
                  <a:srgbClr val="0070C0"/>
                </a:solidFill>
              </a:rPr>
              <a:t>MORGENSHTERN </a:t>
            </a:r>
            <a:r>
              <a:rPr lang="ru-RU" sz="1400" u="sng" dirty="0">
                <a:solidFill>
                  <a:srgbClr val="0070C0"/>
                </a:solidFill>
              </a:rPr>
              <a:t>&amp;</a:t>
            </a:r>
            <a:r>
              <a:rPr lang="en-US" sz="1400" u="sng" dirty="0">
                <a:solidFill>
                  <a:srgbClr val="0070C0"/>
                </a:solidFill>
              </a:rPr>
              <a:t> </a:t>
            </a:r>
            <a:r>
              <a:rPr lang="ru-RU" sz="1400" u="sng" dirty="0">
                <a:solidFill>
                  <a:srgbClr val="0070C0"/>
                </a:solidFill>
              </a:rPr>
              <a:t>Элджей </a:t>
            </a:r>
            <a:r>
              <a:rPr lang="en-US" sz="1400" u="sng" dirty="0">
                <a:solidFill>
                  <a:srgbClr val="0070C0"/>
                </a:solidFill>
              </a:rPr>
              <a:t>- Cadillac – 3:48</a:t>
            </a:r>
            <a:r>
              <a:rPr lang="ru-RU" sz="1400" u="sng" dirty="0">
                <a:solidFill>
                  <a:srgbClr val="0070C0"/>
                </a:solidFill>
              </a:rPr>
              <a:t>  </a:t>
            </a:r>
          </a:p>
          <a:p>
            <a:endParaRPr lang="ru-RU" sz="1400" u="sng" dirty="0">
              <a:solidFill>
                <a:srgbClr val="0070C0"/>
              </a:solidFill>
            </a:endParaRPr>
          </a:p>
          <a:p>
            <a:pPr algn="just"/>
            <a:r>
              <a:rPr lang="ru-RU" sz="1400" dirty="0"/>
              <a:t>добавить новый файл…</a:t>
            </a:r>
          </a:p>
        </p:txBody>
      </p:sp>
      <p:pic>
        <p:nvPicPr>
          <p:cNvPr id="1032" name="Picture 8" descr="Музыка – Бесплатные иконки: Музык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246" y="2617409"/>
            <a:ext cx="2283602" cy="228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7" name="Прямая соединительная линия 1026"/>
          <p:cNvCxnSpPr/>
          <p:nvPr/>
        </p:nvCxnSpPr>
        <p:spPr>
          <a:xfrm>
            <a:off x="8857" y="5020022"/>
            <a:ext cx="9135143" cy="142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https://cdn-icons-png.flaticon.com/512/122/1223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5735"/>
            <a:ext cx="144016" cy="14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18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4428" y="204066"/>
            <a:ext cx="9139572" cy="49480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grpSp>
        <p:nvGrpSpPr>
          <p:cNvPr id="48" name="Группа 47"/>
          <p:cNvGrpSpPr/>
          <p:nvPr/>
        </p:nvGrpSpPr>
        <p:grpSpPr>
          <a:xfrm>
            <a:off x="8857" y="-33968"/>
            <a:ext cx="9140322" cy="276999"/>
            <a:chOff x="8857" y="-33968"/>
            <a:chExt cx="9140322" cy="276999"/>
          </a:xfrm>
        </p:grpSpPr>
        <p:grpSp>
          <p:nvGrpSpPr>
            <p:cNvPr id="45" name="Группа 44"/>
            <p:cNvGrpSpPr/>
            <p:nvPr/>
          </p:nvGrpSpPr>
          <p:grpSpPr>
            <a:xfrm>
              <a:off x="8857" y="0"/>
              <a:ext cx="9140322" cy="195486"/>
              <a:chOff x="8857" y="0"/>
              <a:chExt cx="9140322" cy="195486"/>
            </a:xfrm>
          </p:grpSpPr>
          <p:grpSp>
            <p:nvGrpSpPr>
              <p:cNvPr id="41" name="Группа 40"/>
              <p:cNvGrpSpPr/>
              <p:nvPr/>
            </p:nvGrpSpPr>
            <p:grpSpPr>
              <a:xfrm>
                <a:off x="8857" y="0"/>
                <a:ext cx="9140322" cy="195486"/>
                <a:chOff x="8857" y="0"/>
                <a:chExt cx="9140322" cy="195486"/>
              </a:xfrm>
            </p:grpSpPr>
            <p:sp>
              <p:nvSpPr>
                <p:cNvPr id="4" name="Скругленный прямоугольник 3"/>
                <p:cNvSpPr/>
                <p:nvPr/>
              </p:nvSpPr>
              <p:spPr>
                <a:xfrm>
                  <a:off x="8857" y="0"/>
                  <a:ext cx="8478211" cy="195486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15" name="Группа 14"/>
                <p:cNvGrpSpPr/>
                <p:nvPr/>
              </p:nvGrpSpPr>
              <p:grpSpPr>
                <a:xfrm>
                  <a:off x="8919116" y="0"/>
                  <a:ext cx="230063" cy="195486"/>
                  <a:chOff x="8927976" y="0"/>
                  <a:chExt cx="216024" cy="195486"/>
                </a:xfrm>
              </p:grpSpPr>
              <p:sp>
                <p:nvSpPr>
                  <p:cNvPr id="8" name="Скругленный прямоугольник 7"/>
                  <p:cNvSpPr/>
                  <p:nvPr/>
                </p:nvSpPr>
                <p:spPr>
                  <a:xfrm>
                    <a:off x="8927976" y="0"/>
                    <a:ext cx="216024" cy="195486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9" name="Умножение 8"/>
                  <p:cNvSpPr/>
                  <p:nvPr/>
                </p:nvSpPr>
                <p:spPr>
                  <a:xfrm>
                    <a:off x="8963980" y="25735"/>
                    <a:ext cx="144016" cy="144016"/>
                  </a:xfrm>
                  <a:prstGeom prst="mathMultiply">
                    <a:avLst/>
                  </a:prstGeom>
                  <a:solidFill>
                    <a:schemeClr val="accent2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16" name="Группа 15"/>
                <p:cNvGrpSpPr/>
                <p:nvPr/>
              </p:nvGrpSpPr>
              <p:grpSpPr>
                <a:xfrm>
                  <a:off x="8703093" y="0"/>
                  <a:ext cx="216024" cy="195486"/>
                  <a:chOff x="8711952" y="0"/>
                  <a:chExt cx="216024" cy="195486"/>
                </a:xfrm>
              </p:grpSpPr>
              <p:sp>
                <p:nvSpPr>
                  <p:cNvPr id="7" name="Скругленный прямоугольник 6"/>
                  <p:cNvSpPr/>
                  <p:nvPr/>
                </p:nvSpPr>
                <p:spPr>
                  <a:xfrm>
                    <a:off x="8711952" y="0"/>
                    <a:ext cx="216024" cy="195486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0" name="Прямоугольник 9"/>
                  <p:cNvSpPr/>
                  <p:nvPr/>
                </p:nvSpPr>
                <p:spPr>
                  <a:xfrm>
                    <a:off x="8784468" y="64066"/>
                    <a:ext cx="72008" cy="72008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17" name="Группа 16"/>
                <p:cNvGrpSpPr/>
                <p:nvPr/>
              </p:nvGrpSpPr>
              <p:grpSpPr>
                <a:xfrm>
                  <a:off x="8487069" y="0"/>
                  <a:ext cx="216024" cy="195486"/>
                  <a:chOff x="8498709" y="0"/>
                  <a:chExt cx="216024" cy="195486"/>
                </a:xfrm>
              </p:grpSpPr>
              <p:sp>
                <p:nvSpPr>
                  <p:cNvPr id="6" name="Скругленный прямоугольник 5"/>
                  <p:cNvSpPr/>
                  <p:nvPr/>
                </p:nvSpPr>
                <p:spPr>
                  <a:xfrm>
                    <a:off x="8498709" y="0"/>
                    <a:ext cx="216024" cy="195486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cxnSp>
                <p:nvCxnSpPr>
                  <p:cNvPr id="13" name="Прямая соединительная линия 12"/>
                  <p:cNvCxnSpPr/>
                  <p:nvPr/>
                </p:nvCxnSpPr>
                <p:spPr>
                  <a:xfrm>
                    <a:off x="8570717" y="104532"/>
                    <a:ext cx="72008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54" name="Picture 2" descr="https://cdn-icons-png.flaticon.com/512/122/122320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96" y="25735"/>
                <a:ext cx="144016" cy="1440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Прямоугольник 17"/>
            <p:cNvSpPr/>
            <p:nvPr/>
          </p:nvSpPr>
          <p:spPr>
            <a:xfrm>
              <a:off x="3192828" y="-33968"/>
              <a:ext cx="13564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Bumble-Bee Music</a:t>
              </a:r>
              <a:endParaRPr lang="ru-RU" sz="1200" dirty="0"/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-51416" y="4984217"/>
            <a:ext cx="9195416" cy="200055"/>
            <a:chOff x="-51416" y="4984217"/>
            <a:chExt cx="9195416" cy="200055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-51416" y="4984217"/>
              <a:ext cx="9135142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/>
                <a:t>Directed by Bee</a:t>
              </a:r>
              <a:r>
                <a:rPr lang="ru-RU" sz="700" dirty="0"/>
                <a:t> </a:t>
              </a:r>
              <a:r>
                <a:rPr lang="en-US" sz="700" dirty="0"/>
                <a:t>-</a:t>
              </a:r>
              <a:r>
                <a:rPr lang="ru-RU" sz="700" dirty="0"/>
                <a:t> </a:t>
              </a:r>
              <a:r>
                <a:rPr lang="en-US" sz="700" dirty="0"/>
                <a:t>Brigada. version 0.0.1 </a:t>
              </a:r>
              <a:endParaRPr lang="ru-RU" sz="700" dirty="0"/>
            </a:p>
          </p:txBody>
        </p:sp>
        <p:cxnSp>
          <p:nvCxnSpPr>
            <p:cNvPr id="1027" name="Прямая соединительная линия 1026"/>
            <p:cNvCxnSpPr/>
            <p:nvPr/>
          </p:nvCxnSpPr>
          <p:spPr>
            <a:xfrm>
              <a:off x="8857" y="5020022"/>
              <a:ext cx="9135143" cy="142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Прямая соединительная линия 19"/>
          <p:cNvCxnSpPr/>
          <p:nvPr/>
        </p:nvCxnSpPr>
        <p:spPr>
          <a:xfrm>
            <a:off x="0" y="4515966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/>
          <p:cNvGrpSpPr/>
          <p:nvPr/>
        </p:nvGrpSpPr>
        <p:grpSpPr>
          <a:xfrm>
            <a:off x="20264" y="4515966"/>
            <a:ext cx="9196339" cy="506680"/>
            <a:chOff x="20264" y="4515966"/>
            <a:chExt cx="9196339" cy="506680"/>
          </a:xfrm>
        </p:grpSpPr>
        <p:grpSp>
          <p:nvGrpSpPr>
            <p:cNvPr id="34" name="Группа 33"/>
            <p:cNvGrpSpPr/>
            <p:nvPr/>
          </p:nvGrpSpPr>
          <p:grpSpPr>
            <a:xfrm>
              <a:off x="20264" y="4515966"/>
              <a:ext cx="9196339" cy="506680"/>
              <a:chOff x="20264" y="4515966"/>
              <a:chExt cx="9196339" cy="506680"/>
            </a:xfrm>
          </p:grpSpPr>
          <p:sp>
            <p:nvSpPr>
              <p:cNvPr id="1033" name="Прямоугольник 1032"/>
              <p:cNvSpPr/>
              <p:nvPr/>
            </p:nvSpPr>
            <p:spPr>
              <a:xfrm>
                <a:off x="20264" y="4515966"/>
                <a:ext cx="9108016" cy="50406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21" name="Группа 20"/>
              <p:cNvGrpSpPr/>
              <p:nvPr/>
            </p:nvGrpSpPr>
            <p:grpSpPr>
              <a:xfrm>
                <a:off x="43767" y="4515966"/>
                <a:ext cx="9048360" cy="261610"/>
                <a:chOff x="43767" y="4465920"/>
                <a:chExt cx="9048360" cy="261610"/>
              </a:xfrm>
            </p:grpSpPr>
            <p:grpSp>
              <p:nvGrpSpPr>
                <p:cNvPr id="23" name="Группа 22"/>
                <p:cNvGrpSpPr/>
                <p:nvPr/>
              </p:nvGrpSpPr>
              <p:grpSpPr>
                <a:xfrm>
                  <a:off x="543274" y="4573865"/>
                  <a:ext cx="8051807" cy="45720"/>
                  <a:chOff x="539552" y="4659981"/>
                  <a:chExt cx="8308065" cy="45720"/>
                </a:xfrm>
              </p:grpSpPr>
              <p:sp>
                <p:nvSpPr>
                  <p:cNvPr id="26" name="Скругленный прямоугольник 25"/>
                  <p:cNvSpPr/>
                  <p:nvPr/>
                </p:nvSpPr>
                <p:spPr>
                  <a:xfrm>
                    <a:off x="539552" y="4659982"/>
                    <a:ext cx="8308065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7" name="Скругленный прямоугольник 26"/>
                  <p:cNvSpPr/>
                  <p:nvPr/>
                </p:nvSpPr>
                <p:spPr>
                  <a:xfrm>
                    <a:off x="539552" y="4659981"/>
                    <a:ext cx="1189533" cy="45719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sp>
              <p:nvSpPr>
                <p:cNvPr id="24" name="Прямоугольник 23"/>
                <p:cNvSpPr/>
                <p:nvPr/>
              </p:nvSpPr>
              <p:spPr>
                <a:xfrm>
                  <a:off x="43767" y="4465920"/>
                  <a:ext cx="439544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sz="1100" dirty="0"/>
                    <a:t>0:27</a:t>
                  </a:r>
                  <a:endParaRPr lang="ru-RU" sz="1600" dirty="0"/>
                </a:p>
              </p:txBody>
            </p:sp>
            <p:sp>
              <p:nvSpPr>
                <p:cNvPr id="25" name="Прямоугольник 24"/>
                <p:cNvSpPr/>
                <p:nvPr/>
              </p:nvSpPr>
              <p:spPr>
                <a:xfrm>
                  <a:off x="8652583" y="4465920"/>
                  <a:ext cx="439544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sz="1100" dirty="0"/>
                    <a:t>4:26</a:t>
                  </a:r>
                  <a:endParaRPr lang="ru-RU" sz="1600" dirty="0"/>
                </a:p>
              </p:txBody>
            </p:sp>
          </p:grpSp>
          <p:grpSp>
            <p:nvGrpSpPr>
              <p:cNvPr id="33" name="Группа 32"/>
              <p:cNvGrpSpPr/>
              <p:nvPr/>
            </p:nvGrpSpPr>
            <p:grpSpPr>
              <a:xfrm>
                <a:off x="8388424" y="4761381"/>
                <a:ext cx="828179" cy="230832"/>
                <a:chOff x="8388424" y="4761381"/>
                <a:chExt cx="828179" cy="230832"/>
              </a:xfrm>
            </p:grpSpPr>
            <p:sp>
              <p:nvSpPr>
                <p:cNvPr id="28" name="Прямоугольный треугольник 27"/>
                <p:cNvSpPr/>
                <p:nvPr/>
              </p:nvSpPr>
              <p:spPr>
                <a:xfrm flipH="1">
                  <a:off x="8388424" y="4815076"/>
                  <a:ext cx="504056" cy="144016"/>
                </a:xfrm>
                <a:prstGeom prst="rtTriangle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9" name="Прямоугольный треугольник 28"/>
                <p:cNvSpPr/>
                <p:nvPr/>
              </p:nvSpPr>
              <p:spPr>
                <a:xfrm flipH="1">
                  <a:off x="8388424" y="4876797"/>
                  <a:ext cx="288032" cy="82295"/>
                </a:xfrm>
                <a:prstGeom prst="rtTriangl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" name="Прямоугольник 1"/>
                <p:cNvSpPr/>
                <p:nvPr/>
              </p:nvSpPr>
              <p:spPr>
                <a:xfrm>
                  <a:off x="8834767" y="4761381"/>
                  <a:ext cx="381836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sz="900" dirty="0"/>
                    <a:t>50%</a:t>
                  </a:r>
                </a:p>
              </p:txBody>
            </p:sp>
          </p:grpSp>
          <p:sp>
            <p:nvSpPr>
              <p:cNvPr id="3" name="Прямоугольник 2"/>
              <p:cNvSpPr/>
              <p:nvPr/>
            </p:nvSpPr>
            <p:spPr>
              <a:xfrm>
                <a:off x="30703" y="4684092"/>
                <a:ext cx="13276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800" dirty="0"/>
                  <a:t>Владимирский Централ – </a:t>
                </a:r>
              </a:p>
              <a:p>
                <a:r>
                  <a:rPr lang="ru-RU" sz="800" dirty="0"/>
                  <a:t>Михаил Круг</a:t>
                </a:r>
              </a:p>
            </p:txBody>
          </p:sp>
        </p:grpSp>
        <p:grpSp>
          <p:nvGrpSpPr>
            <p:cNvPr id="35" name="Группа 34"/>
            <p:cNvGrpSpPr/>
            <p:nvPr/>
          </p:nvGrpSpPr>
          <p:grpSpPr>
            <a:xfrm>
              <a:off x="4228815" y="4722998"/>
              <a:ext cx="712062" cy="236094"/>
              <a:chOff x="4228815" y="4722998"/>
              <a:chExt cx="712062" cy="236094"/>
            </a:xfrm>
          </p:grpSpPr>
          <p:grpSp>
            <p:nvGrpSpPr>
              <p:cNvPr id="12" name="Группа 11"/>
              <p:cNvGrpSpPr/>
              <p:nvPr/>
            </p:nvGrpSpPr>
            <p:grpSpPr>
              <a:xfrm>
                <a:off x="4457212" y="4722998"/>
                <a:ext cx="236094" cy="236094"/>
                <a:chOff x="4457212" y="4722998"/>
                <a:chExt cx="236094" cy="236094"/>
              </a:xfrm>
            </p:grpSpPr>
            <p:sp>
              <p:nvSpPr>
                <p:cNvPr id="5" name="Овал 4"/>
                <p:cNvSpPr/>
                <p:nvPr/>
              </p:nvSpPr>
              <p:spPr>
                <a:xfrm>
                  <a:off x="4457212" y="4722998"/>
                  <a:ext cx="236094" cy="23609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" name="Равно 10"/>
                <p:cNvSpPr/>
                <p:nvPr/>
              </p:nvSpPr>
              <p:spPr>
                <a:xfrm rot="5400000">
                  <a:off x="4504420" y="4751035"/>
                  <a:ext cx="144016" cy="180020"/>
                </a:xfrm>
                <a:prstGeom prst="mathEqual">
                  <a:avLst/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29" name="Группа 1028"/>
              <p:cNvGrpSpPr/>
              <p:nvPr/>
            </p:nvGrpSpPr>
            <p:grpSpPr>
              <a:xfrm>
                <a:off x="4868869" y="4789635"/>
                <a:ext cx="72008" cy="108012"/>
                <a:chOff x="2022227" y="2763475"/>
                <a:chExt cx="72008" cy="108012"/>
              </a:xfrm>
            </p:grpSpPr>
            <p:sp>
              <p:nvSpPr>
                <p:cNvPr id="14" name="Равнобедренный треугольник 13"/>
                <p:cNvSpPr/>
                <p:nvPr/>
              </p:nvSpPr>
              <p:spPr>
                <a:xfrm rot="5400000">
                  <a:off x="2022227" y="2781477"/>
                  <a:ext cx="72008" cy="72008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31" name="Прямая соединительная линия 30"/>
                <p:cNvCxnSpPr/>
                <p:nvPr/>
              </p:nvCxnSpPr>
              <p:spPr>
                <a:xfrm>
                  <a:off x="2094235" y="2763475"/>
                  <a:ext cx="0" cy="1080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Группа 37"/>
              <p:cNvGrpSpPr/>
              <p:nvPr/>
            </p:nvGrpSpPr>
            <p:grpSpPr>
              <a:xfrm flipH="1">
                <a:off x="4228815" y="4789635"/>
                <a:ext cx="72008" cy="108012"/>
                <a:chOff x="2022227" y="2763475"/>
                <a:chExt cx="72008" cy="108012"/>
              </a:xfrm>
            </p:grpSpPr>
            <p:sp>
              <p:nvSpPr>
                <p:cNvPr id="39" name="Равнобедренный треугольник 38"/>
                <p:cNvSpPr/>
                <p:nvPr/>
              </p:nvSpPr>
              <p:spPr>
                <a:xfrm rot="5400000">
                  <a:off x="2022227" y="2781477"/>
                  <a:ext cx="72008" cy="72008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40" name="Прямая соединительная линия 39"/>
                <p:cNvCxnSpPr/>
                <p:nvPr/>
              </p:nvCxnSpPr>
              <p:spPr>
                <a:xfrm>
                  <a:off x="2094235" y="2763475"/>
                  <a:ext cx="0" cy="1080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30" name="Прямоугольник 1029"/>
          <p:cNvSpPr/>
          <p:nvPr/>
        </p:nvSpPr>
        <p:spPr>
          <a:xfrm>
            <a:off x="15198" y="217714"/>
            <a:ext cx="1820498" cy="42962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4" name="Группа 43"/>
          <p:cNvGrpSpPr/>
          <p:nvPr/>
        </p:nvGrpSpPr>
        <p:grpSpPr>
          <a:xfrm>
            <a:off x="9025685" y="213731"/>
            <a:ext cx="109900" cy="4296106"/>
            <a:chOff x="9025685" y="213731"/>
            <a:chExt cx="109900" cy="4296106"/>
          </a:xfrm>
        </p:grpSpPr>
        <p:sp>
          <p:nvSpPr>
            <p:cNvPr id="42" name="Прямоугольник 41"/>
            <p:cNvSpPr/>
            <p:nvPr/>
          </p:nvSpPr>
          <p:spPr>
            <a:xfrm>
              <a:off x="9025685" y="213731"/>
              <a:ext cx="109900" cy="4296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9027622" y="411510"/>
              <a:ext cx="106993" cy="15356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Половина рамки 45"/>
            <p:cNvSpPr/>
            <p:nvPr/>
          </p:nvSpPr>
          <p:spPr>
            <a:xfrm rot="2700000">
              <a:off x="9055646" y="264486"/>
              <a:ext cx="45719" cy="45719"/>
            </a:xfrm>
            <a:prstGeom prst="halfFram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47" name="Половина рамки 46"/>
            <p:cNvSpPr/>
            <p:nvPr/>
          </p:nvSpPr>
          <p:spPr>
            <a:xfrm rot="2700000" flipH="1" flipV="1">
              <a:off x="9056951" y="4426989"/>
              <a:ext cx="45719" cy="45719"/>
            </a:xfrm>
            <a:prstGeom prst="halfFram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2031131" y="627534"/>
            <a:ext cx="6527946" cy="2111757"/>
            <a:chOff x="2031131" y="627534"/>
            <a:chExt cx="6527946" cy="2111757"/>
          </a:xfrm>
        </p:grpSpPr>
        <p:pic>
          <p:nvPicPr>
            <p:cNvPr id="3074" name="Picture 2" descr="Михаил Круг - Владимирский Централ » Музонов.нет! Скачать музыку бесплатно  в формате MP3 - Скачать песни бесплатно онлайн 2020 - Слушать музыку без  регистрации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131" y="627535"/>
              <a:ext cx="2111756" cy="2111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Прямоугольник 51"/>
            <p:cNvSpPr/>
            <p:nvPr/>
          </p:nvSpPr>
          <p:spPr>
            <a:xfrm>
              <a:off x="4277072" y="627534"/>
              <a:ext cx="428200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b="1" dirty="0"/>
                <a:t>Владимирский Централ – </a:t>
              </a:r>
            </a:p>
            <a:p>
              <a:r>
                <a:rPr lang="ru-RU" sz="2400" b="1" dirty="0"/>
                <a:t>Михаил Круг</a:t>
              </a:r>
            </a:p>
          </p:txBody>
        </p:sp>
      </p:grpSp>
      <p:grpSp>
        <p:nvGrpSpPr>
          <p:cNvPr id="1045" name="Группа 1044"/>
          <p:cNvGrpSpPr/>
          <p:nvPr/>
        </p:nvGrpSpPr>
        <p:grpSpPr>
          <a:xfrm>
            <a:off x="2031131" y="280277"/>
            <a:ext cx="1532757" cy="230832"/>
            <a:chOff x="2031131" y="280277"/>
            <a:chExt cx="1532757" cy="230832"/>
          </a:xfrm>
        </p:grpSpPr>
        <p:sp>
          <p:nvSpPr>
            <p:cNvPr id="1036" name="Скругленный прямоугольник 1035"/>
            <p:cNvSpPr/>
            <p:nvPr/>
          </p:nvSpPr>
          <p:spPr>
            <a:xfrm>
              <a:off x="2031131" y="319674"/>
              <a:ext cx="1532757" cy="16384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040" name="Группа 1039"/>
            <p:cNvGrpSpPr/>
            <p:nvPr/>
          </p:nvGrpSpPr>
          <p:grpSpPr>
            <a:xfrm>
              <a:off x="2084974" y="351419"/>
              <a:ext cx="91541" cy="100354"/>
              <a:chOff x="5148064" y="1635646"/>
              <a:chExt cx="1565005" cy="1715665"/>
            </a:xfrm>
          </p:grpSpPr>
          <p:sp>
            <p:nvSpPr>
              <p:cNvPr id="1037" name="Овал 1036"/>
              <p:cNvSpPr/>
              <p:nvPr/>
            </p:nvSpPr>
            <p:spPr>
              <a:xfrm>
                <a:off x="5148064" y="1635646"/>
                <a:ext cx="1080127" cy="108012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039" name="Прямая соединительная линия 1038"/>
              <p:cNvCxnSpPr/>
              <p:nvPr/>
            </p:nvCxnSpPr>
            <p:spPr>
              <a:xfrm>
                <a:off x="6060421" y="2575591"/>
                <a:ext cx="652648" cy="77572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2" name="Прямоугольник 1041"/>
            <p:cNvSpPr/>
            <p:nvPr/>
          </p:nvSpPr>
          <p:spPr>
            <a:xfrm>
              <a:off x="2174776" y="280277"/>
              <a:ext cx="48122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900" dirty="0"/>
                <a:t>Поиск</a:t>
              </a:r>
            </a:p>
          </p:txBody>
        </p:sp>
      </p:grpSp>
      <p:graphicFrame>
        <p:nvGraphicFramePr>
          <p:cNvPr id="1046" name="Таблица 10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151392"/>
              </p:ext>
            </p:extLst>
          </p:nvPr>
        </p:nvGraphicFramePr>
        <p:xfrm>
          <a:off x="2051719" y="2938998"/>
          <a:ext cx="675989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4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2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Never Gonna Give You Up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Rick Astley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3:33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Владимирский центра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Михаил</a:t>
                      </a:r>
                      <a:r>
                        <a:rPr lang="ru-RU" sz="1200" baseline="0" dirty="0"/>
                        <a:t> Круг</a:t>
                      </a:r>
                      <a:endParaRPr lang="ru-RU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4:26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Cadillac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MORGENSHTERN 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Элджей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3:48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Что Такое Доброта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БАРБАРИКИ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2:57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Прямоугольник 65"/>
          <p:cNvSpPr/>
          <p:nvPr/>
        </p:nvSpPr>
        <p:spPr>
          <a:xfrm>
            <a:off x="30703" y="401596"/>
            <a:ext cx="180499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Добавить файл</a:t>
            </a:r>
          </a:p>
          <a:p>
            <a:endParaRPr lang="ru-RU" b="1" dirty="0"/>
          </a:p>
          <a:p>
            <a:r>
              <a:rPr lang="ru-RU" b="1" dirty="0"/>
              <a:t>Вернуться на главный экран</a:t>
            </a:r>
          </a:p>
          <a:p>
            <a:endParaRPr lang="ru-RU" b="1" dirty="0"/>
          </a:p>
          <a:p>
            <a:r>
              <a:rPr lang="ru-RU" b="1" dirty="0"/>
              <a:t>Открыть папку</a:t>
            </a:r>
          </a:p>
          <a:p>
            <a:endParaRPr lang="ru-RU" sz="1600" b="1" dirty="0">
              <a:solidFill>
                <a:schemeClr val="bg1"/>
              </a:solidFill>
            </a:endParaRPr>
          </a:p>
          <a:p>
            <a:endParaRPr lang="ru-RU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2191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179</TotalTime>
  <Words>271</Words>
  <Application>Microsoft Office PowerPoint</Application>
  <PresentationFormat>Экран (16:9)</PresentationFormat>
  <Paragraphs>65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Саша</dc:creator>
  <cp:lastModifiedBy>Григорий Бабанин</cp:lastModifiedBy>
  <cp:revision>22</cp:revision>
  <dcterms:created xsi:type="dcterms:W3CDTF">2022-04-11T09:17:21Z</dcterms:created>
  <dcterms:modified xsi:type="dcterms:W3CDTF">2022-04-17T11:42:31Z</dcterms:modified>
</cp:coreProperties>
</file>