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2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3/25/11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3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3/25/11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88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3/25/11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2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3/25/11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73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3/25/11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36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3/25/11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20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3/25/11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01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3/25/11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43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3/25/11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31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3/25/11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78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3/25/11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77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6203-4EC7-B14B-9D37-BC01617A07E2}" type="datetimeFigureOut">
              <a:rPr lang="de-DE" smtClean="0"/>
              <a:t>3/25/11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09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2064226" y="90095"/>
            <a:ext cx="4114800" cy="5035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2200" dirty="0" smtClean="0">
                <a:effectLst/>
                <a:ea typeface="ＭＳ 明朝"/>
                <a:cs typeface="Times New Roman"/>
              </a:rPr>
              <a:t>NSCA </a:t>
            </a:r>
            <a:r>
              <a:rPr lang="de-DE" sz="2200" dirty="0" err="1" smtClean="0">
                <a:effectLst/>
                <a:ea typeface="ＭＳ 明朝"/>
                <a:cs typeface="Times New Roman"/>
              </a:rPr>
              <a:t>Replacement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195648" y="967556"/>
            <a:ext cx="1802738" cy="179980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de-DE" dirty="0" err="1" smtClean="0"/>
              <a:t>Nagios</a:t>
            </a:r>
            <a:endParaRPr lang="de-DE" dirty="0" smtClean="0"/>
          </a:p>
          <a:p>
            <a:pPr lvl="0"/>
            <a:endParaRPr lang="de-DE" dirty="0"/>
          </a:p>
          <a:p>
            <a:pPr lvl="0"/>
            <a:r>
              <a:rPr lang="de-DE" sz="1400" dirty="0" err="1" smtClean="0"/>
              <a:t>hosts</a:t>
            </a:r>
            <a:r>
              <a:rPr lang="de-DE" sz="1400" dirty="0" smtClean="0"/>
              <a:t>=</a:t>
            </a:r>
            <a:r>
              <a:rPr lang="de-DE" sz="1400" dirty="0" err="1" smtClean="0">
                <a:solidFill>
                  <a:srgbClr val="FF0000"/>
                </a:solidFill>
              </a:rPr>
              <a:t>no</a:t>
            </a:r>
            <a:endParaRPr lang="de-DE" sz="1400" dirty="0" smtClean="0">
              <a:solidFill>
                <a:srgbClr val="FF0000"/>
              </a:solidFill>
            </a:endParaRPr>
          </a:p>
          <a:p>
            <a:pPr lvl="0"/>
            <a:r>
              <a:rPr lang="de-DE" sz="1400" dirty="0" smtClean="0"/>
              <a:t>Services=</a:t>
            </a:r>
            <a:r>
              <a:rPr lang="de-DE" sz="1400" dirty="0" err="1" smtClean="0">
                <a:solidFill>
                  <a:srgbClr val="FF0000"/>
                </a:solidFill>
              </a:rPr>
              <a:t>no</a:t>
            </a:r>
            <a:endParaRPr lang="de-DE" sz="1400" dirty="0" smtClean="0">
              <a:solidFill>
                <a:srgbClr val="FF0000"/>
              </a:solidFill>
            </a:endParaRPr>
          </a:p>
          <a:p>
            <a:pPr lvl="0"/>
            <a:r>
              <a:rPr lang="de-DE" sz="1400" dirty="0" smtClean="0"/>
              <a:t>Eventhandler=</a:t>
            </a:r>
            <a:r>
              <a:rPr lang="de-DE" sz="1400" dirty="0" err="1" smtClean="0">
                <a:solidFill>
                  <a:srgbClr val="FF0000"/>
                </a:solidFill>
              </a:rPr>
              <a:t>no</a:t>
            </a:r>
            <a:endParaRPr lang="de-DE" sz="1400" dirty="0" smtClean="0">
              <a:solidFill>
                <a:srgbClr val="FF0000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5874737" y="991550"/>
            <a:ext cx="1775364" cy="177580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dirty="0" err="1" smtClean="0"/>
              <a:t>send_gearman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2" idx="1"/>
            <a:endCxn id="20" idx="3"/>
          </p:cNvCxnSpPr>
          <p:nvPr/>
        </p:nvCxnSpPr>
        <p:spPr>
          <a:xfrm flipH="1" flipV="1">
            <a:off x="4998386" y="1867457"/>
            <a:ext cx="876351" cy="11997"/>
          </a:xfrm>
          <a:prstGeom prst="straightConnector1">
            <a:avLst/>
          </a:prstGeom>
          <a:ln w="117475" cap="flat" cmpd="sng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581353" y="1000822"/>
            <a:ext cx="1775364" cy="177580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dirty="0" err="1" smtClean="0"/>
              <a:t>send_gearman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16" idx="3"/>
            <a:endCxn id="20" idx="1"/>
          </p:cNvCxnSpPr>
          <p:nvPr/>
        </p:nvCxnSpPr>
        <p:spPr>
          <a:xfrm flipV="1">
            <a:off x="2356717" y="1867457"/>
            <a:ext cx="838931" cy="21269"/>
          </a:xfrm>
          <a:prstGeom prst="straightConnector1">
            <a:avLst/>
          </a:prstGeom>
          <a:ln w="117475" cap="flat" cmpd="sng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bgerundetes Rechteck 29"/>
          <p:cNvSpPr/>
          <p:nvPr/>
        </p:nvSpPr>
        <p:spPr>
          <a:xfrm>
            <a:off x="3184317" y="3604779"/>
            <a:ext cx="1775364" cy="177580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dirty="0" err="1" smtClean="0"/>
              <a:t>send_gearman</a:t>
            </a:r>
            <a:endParaRPr lang="de-DE" dirty="0"/>
          </a:p>
        </p:txBody>
      </p:sp>
      <p:cxnSp>
        <p:nvCxnSpPr>
          <p:cNvPr id="31" name="Gerade Verbindung mit Pfeil 30"/>
          <p:cNvCxnSpPr>
            <a:stCxn id="30" idx="0"/>
            <a:endCxn id="20" idx="2"/>
          </p:cNvCxnSpPr>
          <p:nvPr/>
        </p:nvCxnSpPr>
        <p:spPr>
          <a:xfrm flipV="1">
            <a:off x="4071999" y="2767357"/>
            <a:ext cx="25018" cy="837422"/>
          </a:xfrm>
          <a:prstGeom prst="straightConnector1">
            <a:avLst/>
          </a:prstGeom>
          <a:ln w="117475" cap="flat" cmpd="sng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89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x x</dc:creator>
  <cp:lastModifiedBy>x x</cp:lastModifiedBy>
  <cp:revision>7</cp:revision>
  <dcterms:created xsi:type="dcterms:W3CDTF">2011-01-13T13:12:53Z</dcterms:created>
  <dcterms:modified xsi:type="dcterms:W3CDTF">2011-03-25T10:18:46Z</dcterms:modified>
</cp:coreProperties>
</file>