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3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3/7/11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3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3/7/11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88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3/7/11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2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3/7/11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73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3/7/11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36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3/7/11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20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3/7/11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01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3/7/11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43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3/7/11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31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3/7/11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78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3/7/11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77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26203-4EC7-B14B-9D37-BC01617A07E2}" type="datetimeFigureOut">
              <a:rPr lang="de-DE" smtClean="0"/>
              <a:t>3/7/11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09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bgerundetes Rechteck 27"/>
          <p:cNvSpPr/>
          <p:nvPr/>
        </p:nvSpPr>
        <p:spPr>
          <a:xfrm>
            <a:off x="3672472" y="720841"/>
            <a:ext cx="5216971" cy="5091654"/>
          </a:xfrm>
          <a:prstGeom prst="roundRect">
            <a:avLst/>
          </a:prstGeom>
          <a:solidFill>
            <a:srgbClr val="FFFF00">
              <a:alpha val="1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239429" y="720841"/>
            <a:ext cx="2472023" cy="5091654"/>
          </a:xfrm>
          <a:prstGeom prst="roundRect">
            <a:avLst/>
          </a:prstGeom>
          <a:solidFill>
            <a:srgbClr val="FFFF00">
              <a:alpha val="1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/>
        </p:nvSpPr>
        <p:spPr>
          <a:xfrm>
            <a:off x="1782718" y="90095"/>
            <a:ext cx="5589619" cy="5035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2200" dirty="0" smtClean="0">
                <a:effectLst/>
                <a:ea typeface="ＭＳ 明朝"/>
                <a:cs typeface="Times New Roman"/>
              </a:rPr>
              <a:t>Distributed Monitoring </a:t>
            </a:r>
            <a:r>
              <a:rPr lang="de-DE" sz="2200" dirty="0" err="1" smtClean="0">
                <a:effectLst/>
                <a:ea typeface="ＭＳ 明朝"/>
                <a:cs typeface="Times New Roman"/>
              </a:rPr>
              <a:t>with</a:t>
            </a:r>
            <a:r>
              <a:rPr lang="de-DE" sz="2200" dirty="0" smtClean="0">
                <a:effectLst/>
                <a:ea typeface="ＭＳ 明朝"/>
                <a:cs typeface="Times New Roman"/>
              </a:rPr>
              <a:t> </a:t>
            </a:r>
            <a:r>
              <a:rPr lang="de-DE" sz="2200" dirty="0" err="1" smtClean="0">
                <a:effectLst/>
                <a:ea typeface="ＭＳ 明朝"/>
                <a:cs typeface="Times New Roman"/>
              </a:rPr>
              <a:t>Load</a:t>
            </a:r>
            <a:r>
              <a:rPr lang="de-DE" sz="2200" dirty="0" smtClean="0">
                <a:effectLst/>
                <a:ea typeface="ＭＳ 明朝"/>
                <a:cs typeface="Times New Roman"/>
              </a:rPr>
              <a:t> </a:t>
            </a:r>
            <a:r>
              <a:rPr lang="de-DE" sz="2200" dirty="0" err="1" smtClean="0">
                <a:effectLst/>
                <a:ea typeface="ＭＳ 明朝"/>
                <a:cs typeface="Times New Roman"/>
              </a:rPr>
              <a:t>Balancing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4097017" y="1091642"/>
            <a:ext cx="1802738" cy="179980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de-DE" dirty="0" err="1" smtClean="0"/>
              <a:t>Nagios</a:t>
            </a:r>
            <a:endParaRPr lang="de-DE" dirty="0" smtClean="0"/>
          </a:p>
          <a:p>
            <a:pPr lvl="0"/>
            <a:endParaRPr lang="de-DE" dirty="0"/>
          </a:p>
          <a:p>
            <a:pPr lvl="0"/>
            <a:r>
              <a:rPr lang="de-DE" sz="1400" dirty="0" err="1" smtClean="0"/>
              <a:t>hosts</a:t>
            </a:r>
            <a:r>
              <a:rPr lang="de-DE" sz="1400" dirty="0" smtClean="0"/>
              <a:t>=</a:t>
            </a:r>
            <a:r>
              <a:rPr lang="de-DE" sz="1400" dirty="0" err="1" smtClean="0">
                <a:solidFill>
                  <a:srgbClr val="008000"/>
                </a:solidFill>
              </a:rPr>
              <a:t>yes</a:t>
            </a:r>
            <a:endParaRPr lang="de-DE" sz="1400" dirty="0" smtClean="0">
              <a:solidFill>
                <a:srgbClr val="008000"/>
              </a:solidFill>
            </a:endParaRPr>
          </a:p>
          <a:p>
            <a:pPr lvl="0"/>
            <a:r>
              <a:rPr lang="de-DE" sz="1400" dirty="0" err="1" smtClean="0"/>
              <a:t>services</a:t>
            </a:r>
            <a:r>
              <a:rPr lang="de-DE" sz="1400" dirty="0" smtClean="0"/>
              <a:t>=</a:t>
            </a:r>
            <a:r>
              <a:rPr lang="de-DE" sz="1400" dirty="0" err="1" smtClean="0">
                <a:solidFill>
                  <a:srgbClr val="008000"/>
                </a:solidFill>
              </a:rPr>
              <a:t>yes</a:t>
            </a:r>
            <a:endParaRPr lang="de-DE" sz="1400" dirty="0" smtClean="0">
              <a:solidFill>
                <a:srgbClr val="008000"/>
              </a:solidFill>
            </a:endParaRPr>
          </a:p>
          <a:p>
            <a:pPr lvl="0"/>
            <a:r>
              <a:rPr lang="de-DE" sz="1400" dirty="0" err="1"/>
              <a:t>e</a:t>
            </a:r>
            <a:r>
              <a:rPr lang="de-DE" sz="1400" dirty="0" err="1" smtClean="0"/>
              <a:t>venthandler</a:t>
            </a:r>
            <a:r>
              <a:rPr lang="de-DE" sz="1400" dirty="0" smtClean="0"/>
              <a:t>=</a:t>
            </a:r>
            <a:r>
              <a:rPr lang="de-DE" sz="1400" dirty="0" err="1" smtClean="0">
                <a:solidFill>
                  <a:srgbClr val="008000"/>
                </a:solidFill>
              </a:rPr>
              <a:t>yes</a:t>
            </a:r>
            <a:endParaRPr lang="de-DE" sz="1400" dirty="0" smtClean="0">
              <a:solidFill>
                <a:srgbClr val="008000"/>
              </a:solidFill>
            </a:endParaRPr>
          </a:p>
          <a:p>
            <a:pPr lvl="0"/>
            <a:r>
              <a:rPr lang="de-DE" sz="1400" dirty="0" err="1" smtClean="0"/>
              <a:t>hostgroups</a:t>
            </a:r>
            <a:r>
              <a:rPr lang="de-DE" sz="1400" dirty="0" smtClean="0"/>
              <a:t>=</a:t>
            </a:r>
            <a:r>
              <a:rPr lang="de-DE" sz="1400" dirty="0" err="1" smtClean="0">
                <a:solidFill>
                  <a:srgbClr val="0000FF"/>
                </a:solidFill>
              </a:rPr>
              <a:t>net_a</a:t>
            </a:r>
            <a:endParaRPr lang="de-DE" sz="1400" dirty="0" smtClean="0">
              <a:solidFill>
                <a:srgbClr val="0000FF"/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592867" y="1115636"/>
            <a:ext cx="1775364" cy="177580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dirty="0" smtClean="0"/>
              <a:t>Worker</a:t>
            </a:r>
          </a:p>
          <a:p>
            <a:pPr lvl="0" algn="ctr"/>
            <a:r>
              <a:rPr lang="de-DE" dirty="0" smtClean="0"/>
              <a:t>(</a:t>
            </a:r>
            <a:r>
              <a:rPr lang="de-DE" dirty="0" err="1" smtClean="0"/>
              <a:t>net_a</a:t>
            </a:r>
            <a:r>
              <a:rPr lang="de-DE" dirty="0" smtClean="0"/>
              <a:t>)</a:t>
            </a:r>
            <a:endParaRPr lang="de-DE" dirty="0"/>
          </a:p>
          <a:p>
            <a:pPr lvl="0" algn="ctr"/>
            <a:endParaRPr lang="de-DE" dirty="0"/>
          </a:p>
          <a:p>
            <a:pPr lvl="0"/>
            <a:r>
              <a:rPr lang="de-DE" sz="1400" dirty="0" err="1"/>
              <a:t>hosts</a:t>
            </a:r>
            <a:r>
              <a:rPr lang="de-DE" sz="1400" dirty="0" smtClean="0"/>
              <a:t>=</a:t>
            </a:r>
            <a:r>
              <a:rPr lang="de-DE" sz="1400" dirty="0" err="1" smtClean="0">
                <a:solidFill>
                  <a:srgbClr val="FF0000"/>
                </a:solidFill>
              </a:rPr>
              <a:t>no</a:t>
            </a:r>
            <a:endParaRPr lang="de-DE" sz="1400" dirty="0">
              <a:solidFill>
                <a:srgbClr val="FF0000"/>
              </a:solidFill>
            </a:endParaRPr>
          </a:p>
          <a:p>
            <a:pPr lvl="0"/>
            <a:r>
              <a:rPr lang="de-DE" sz="1400" dirty="0" err="1"/>
              <a:t>services</a:t>
            </a:r>
            <a:r>
              <a:rPr lang="de-DE" sz="1400" dirty="0" smtClean="0"/>
              <a:t>=</a:t>
            </a:r>
            <a:r>
              <a:rPr lang="de-DE" sz="1400" dirty="0" err="1" smtClean="0">
                <a:solidFill>
                  <a:srgbClr val="FF0000"/>
                </a:solidFill>
              </a:rPr>
              <a:t>no</a:t>
            </a:r>
            <a:endParaRPr lang="de-DE" sz="1400" dirty="0">
              <a:solidFill>
                <a:srgbClr val="FF0000"/>
              </a:solidFill>
            </a:endParaRPr>
          </a:p>
          <a:p>
            <a:pPr lvl="0"/>
            <a:r>
              <a:rPr lang="de-DE" sz="1400" dirty="0" err="1"/>
              <a:t>eventhandler</a:t>
            </a:r>
            <a:r>
              <a:rPr lang="de-DE" sz="1400" dirty="0" smtClean="0"/>
              <a:t>=</a:t>
            </a:r>
            <a:r>
              <a:rPr lang="de-DE" sz="1400" dirty="0" err="1" smtClean="0">
                <a:solidFill>
                  <a:srgbClr val="FF0000"/>
                </a:solidFill>
              </a:rPr>
              <a:t>no</a:t>
            </a:r>
            <a:endParaRPr lang="de-DE" sz="1400" dirty="0" smtClean="0">
              <a:solidFill>
                <a:srgbClr val="FF0000"/>
              </a:solidFill>
            </a:endParaRPr>
          </a:p>
          <a:p>
            <a:pPr lvl="0"/>
            <a:r>
              <a:rPr lang="de-DE" sz="1400" dirty="0" err="1" smtClean="0"/>
              <a:t>hostgroups</a:t>
            </a:r>
            <a:r>
              <a:rPr lang="de-DE" sz="1400" dirty="0" smtClean="0"/>
              <a:t>=</a:t>
            </a:r>
            <a:r>
              <a:rPr lang="de-DE" sz="1400" dirty="0" err="1" smtClean="0">
                <a:solidFill>
                  <a:srgbClr val="0000FF"/>
                </a:solidFill>
              </a:rPr>
              <a:t>net_a</a:t>
            </a:r>
            <a:endParaRPr lang="de-DE" sz="1400" dirty="0">
              <a:solidFill>
                <a:srgbClr val="0000FF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776106" y="1115636"/>
            <a:ext cx="1775364" cy="177580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dirty="0" smtClean="0"/>
              <a:t>Worker</a:t>
            </a:r>
          </a:p>
          <a:p>
            <a:pPr lvl="0" algn="ctr"/>
            <a:r>
              <a:rPr lang="de-DE" dirty="0" smtClean="0"/>
              <a:t>(</a:t>
            </a:r>
            <a:r>
              <a:rPr lang="de-DE" dirty="0" err="1" smtClean="0"/>
              <a:t>local</a:t>
            </a:r>
            <a:r>
              <a:rPr lang="de-DE" dirty="0" smtClean="0"/>
              <a:t>)</a:t>
            </a:r>
            <a:endParaRPr lang="de-DE" dirty="0"/>
          </a:p>
          <a:p>
            <a:pPr lvl="0" algn="ctr"/>
            <a:endParaRPr lang="de-DE" dirty="0"/>
          </a:p>
          <a:p>
            <a:pPr lvl="0"/>
            <a:r>
              <a:rPr lang="de-DE" sz="1400" dirty="0" err="1"/>
              <a:t>hosts</a:t>
            </a:r>
            <a:r>
              <a:rPr lang="de-DE" sz="1400" dirty="0"/>
              <a:t>=</a:t>
            </a:r>
            <a:r>
              <a:rPr lang="de-DE" sz="1400" dirty="0" err="1">
                <a:solidFill>
                  <a:srgbClr val="008000"/>
                </a:solidFill>
              </a:rPr>
              <a:t>yes</a:t>
            </a:r>
            <a:endParaRPr lang="de-DE" sz="1400" dirty="0">
              <a:solidFill>
                <a:srgbClr val="008000"/>
              </a:solidFill>
            </a:endParaRPr>
          </a:p>
          <a:p>
            <a:pPr lvl="0"/>
            <a:r>
              <a:rPr lang="de-DE" sz="1400" dirty="0" err="1"/>
              <a:t>services</a:t>
            </a:r>
            <a:r>
              <a:rPr lang="de-DE" sz="1400" dirty="0"/>
              <a:t>=</a:t>
            </a:r>
            <a:r>
              <a:rPr lang="de-DE" sz="1400" dirty="0" err="1">
                <a:solidFill>
                  <a:srgbClr val="008000"/>
                </a:solidFill>
              </a:rPr>
              <a:t>yes</a:t>
            </a:r>
            <a:endParaRPr lang="de-DE" sz="1400" dirty="0">
              <a:solidFill>
                <a:srgbClr val="008000"/>
              </a:solidFill>
            </a:endParaRPr>
          </a:p>
          <a:p>
            <a:pPr lvl="0"/>
            <a:r>
              <a:rPr lang="de-DE" sz="1400" dirty="0" err="1"/>
              <a:t>eventhandler</a:t>
            </a:r>
            <a:r>
              <a:rPr lang="de-DE" sz="1400" dirty="0"/>
              <a:t>=</a:t>
            </a:r>
            <a:r>
              <a:rPr lang="de-DE" sz="1400" dirty="0" err="1">
                <a:solidFill>
                  <a:srgbClr val="008000"/>
                </a:solidFill>
              </a:rPr>
              <a:t>yes</a:t>
            </a:r>
            <a:endParaRPr lang="de-DE" sz="1400" dirty="0">
              <a:solidFill>
                <a:srgbClr val="008000"/>
              </a:solidFill>
            </a:endParaRPr>
          </a:p>
        </p:txBody>
      </p:sp>
      <p:sp>
        <p:nvSpPr>
          <p:cNvPr id="2" name="Pfeil nach links und rechts 1"/>
          <p:cNvSpPr/>
          <p:nvPr/>
        </p:nvSpPr>
        <p:spPr>
          <a:xfrm>
            <a:off x="2368231" y="1796379"/>
            <a:ext cx="1728786" cy="4119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links und rechts 22"/>
          <p:cNvSpPr/>
          <p:nvPr/>
        </p:nvSpPr>
        <p:spPr>
          <a:xfrm>
            <a:off x="5923671" y="1796379"/>
            <a:ext cx="852435" cy="4119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bgerundetes Rechteck 23"/>
          <p:cNvSpPr/>
          <p:nvPr/>
        </p:nvSpPr>
        <p:spPr>
          <a:xfrm>
            <a:off x="6776106" y="3579303"/>
            <a:ext cx="1775364" cy="177580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dirty="0" smtClean="0"/>
              <a:t>Worker</a:t>
            </a:r>
          </a:p>
          <a:p>
            <a:pPr lvl="0" algn="ctr"/>
            <a:r>
              <a:rPr lang="de-DE" dirty="0" smtClean="0"/>
              <a:t>(</a:t>
            </a:r>
            <a:r>
              <a:rPr lang="de-DE" dirty="0" err="1" smtClean="0"/>
              <a:t>local</a:t>
            </a:r>
            <a:r>
              <a:rPr lang="de-DE" dirty="0" smtClean="0"/>
              <a:t>)</a:t>
            </a:r>
            <a:endParaRPr lang="de-DE" dirty="0"/>
          </a:p>
          <a:p>
            <a:pPr lvl="0" algn="ctr"/>
            <a:endParaRPr lang="de-DE" dirty="0"/>
          </a:p>
          <a:p>
            <a:pPr lvl="0"/>
            <a:r>
              <a:rPr lang="de-DE" sz="1400" dirty="0" err="1"/>
              <a:t>hosts</a:t>
            </a:r>
            <a:r>
              <a:rPr lang="de-DE" sz="1400" dirty="0"/>
              <a:t>=</a:t>
            </a:r>
            <a:r>
              <a:rPr lang="de-DE" sz="1400" dirty="0" err="1">
                <a:solidFill>
                  <a:srgbClr val="008000"/>
                </a:solidFill>
              </a:rPr>
              <a:t>yes</a:t>
            </a:r>
            <a:endParaRPr lang="de-DE" sz="1400" dirty="0">
              <a:solidFill>
                <a:srgbClr val="008000"/>
              </a:solidFill>
            </a:endParaRPr>
          </a:p>
          <a:p>
            <a:pPr lvl="0"/>
            <a:r>
              <a:rPr lang="de-DE" sz="1400" dirty="0" err="1"/>
              <a:t>services</a:t>
            </a:r>
            <a:r>
              <a:rPr lang="de-DE" sz="1400" dirty="0"/>
              <a:t>=</a:t>
            </a:r>
            <a:r>
              <a:rPr lang="de-DE" sz="1400" dirty="0" err="1">
                <a:solidFill>
                  <a:srgbClr val="008000"/>
                </a:solidFill>
              </a:rPr>
              <a:t>yes</a:t>
            </a:r>
            <a:endParaRPr lang="de-DE" sz="1400" dirty="0">
              <a:solidFill>
                <a:srgbClr val="008000"/>
              </a:solidFill>
            </a:endParaRPr>
          </a:p>
          <a:p>
            <a:pPr lvl="0"/>
            <a:r>
              <a:rPr lang="de-DE" sz="1400" dirty="0" err="1"/>
              <a:t>eventhandler</a:t>
            </a:r>
            <a:r>
              <a:rPr lang="de-DE" sz="1400" dirty="0"/>
              <a:t>=</a:t>
            </a:r>
            <a:r>
              <a:rPr lang="de-DE" sz="1400" dirty="0" err="1">
                <a:solidFill>
                  <a:srgbClr val="008000"/>
                </a:solidFill>
              </a:rPr>
              <a:t>yes</a:t>
            </a:r>
            <a:endParaRPr lang="de-DE" sz="1400" dirty="0">
              <a:solidFill>
                <a:srgbClr val="008000"/>
              </a:solidFill>
            </a:endParaRPr>
          </a:p>
        </p:txBody>
      </p:sp>
      <p:sp>
        <p:nvSpPr>
          <p:cNvPr id="25" name="Pfeil nach links und rechts 24"/>
          <p:cNvSpPr/>
          <p:nvPr/>
        </p:nvSpPr>
        <p:spPr>
          <a:xfrm rot="2687026">
            <a:off x="5707527" y="2979810"/>
            <a:ext cx="1164482" cy="4119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bgerundetes Rechteck 25"/>
          <p:cNvSpPr/>
          <p:nvPr/>
        </p:nvSpPr>
        <p:spPr>
          <a:xfrm>
            <a:off x="592867" y="3579303"/>
            <a:ext cx="1775364" cy="177580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dirty="0" smtClean="0"/>
              <a:t>Worker</a:t>
            </a:r>
          </a:p>
          <a:p>
            <a:pPr lvl="0" algn="ctr"/>
            <a:r>
              <a:rPr lang="de-DE" dirty="0" smtClean="0"/>
              <a:t>(</a:t>
            </a:r>
            <a:r>
              <a:rPr lang="de-DE" dirty="0" err="1" smtClean="0"/>
              <a:t>net_a</a:t>
            </a:r>
            <a:r>
              <a:rPr lang="de-DE" dirty="0" smtClean="0"/>
              <a:t>)</a:t>
            </a:r>
            <a:endParaRPr lang="de-DE" dirty="0"/>
          </a:p>
          <a:p>
            <a:pPr lvl="0" algn="ctr"/>
            <a:endParaRPr lang="de-DE" dirty="0"/>
          </a:p>
          <a:p>
            <a:pPr lvl="0"/>
            <a:r>
              <a:rPr lang="de-DE" sz="1400" dirty="0" err="1"/>
              <a:t>hosts</a:t>
            </a:r>
            <a:r>
              <a:rPr lang="de-DE" sz="1400" dirty="0" smtClean="0"/>
              <a:t>=</a:t>
            </a:r>
            <a:r>
              <a:rPr lang="de-DE" sz="1400" dirty="0" err="1" smtClean="0">
                <a:solidFill>
                  <a:srgbClr val="FF0000"/>
                </a:solidFill>
              </a:rPr>
              <a:t>no</a:t>
            </a:r>
            <a:endParaRPr lang="de-DE" sz="1400" dirty="0">
              <a:solidFill>
                <a:srgbClr val="FF0000"/>
              </a:solidFill>
            </a:endParaRPr>
          </a:p>
          <a:p>
            <a:pPr lvl="0"/>
            <a:r>
              <a:rPr lang="de-DE" sz="1400" dirty="0" err="1"/>
              <a:t>services</a:t>
            </a:r>
            <a:r>
              <a:rPr lang="de-DE" sz="1400" dirty="0" smtClean="0"/>
              <a:t>=</a:t>
            </a:r>
            <a:r>
              <a:rPr lang="de-DE" sz="1400" dirty="0" err="1" smtClean="0">
                <a:solidFill>
                  <a:srgbClr val="FF0000"/>
                </a:solidFill>
              </a:rPr>
              <a:t>no</a:t>
            </a:r>
            <a:endParaRPr lang="de-DE" sz="1400" dirty="0">
              <a:solidFill>
                <a:srgbClr val="FF0000"/>
              </a:solidFill>
            </a:endParaRPr>
          </a:p>
          <a:p>
            <a:pPr lvl="0"/>
            <a:r>
              <a:rPr lang="de-DE" sz="1400" dirty="0" err="1"/>
              <a:t>eventhandler</a:t>
            </a:r>
            <a:r>
              <a:rPr lang="de-DE" sz="1400" dirty="0" smtClean="0"/>
              <a:t>=</a:t>
            </a:r>
            <a:r>
              <a:rPr lang="de-DE" sz="1400" dirty="0" err="1" smtClean="0">
                <a:solidFill>
                  <a:srgbClr val="FF0000"/>
                </a:solidFill>
              </a:rPr>
              <a:t>no</a:t>
            </a:r>
            <a:endParaRPr lang="de-DE" sz="1400" dirty="0" smtClean="0">
              <a:solidFill>
                <a:srgbClr val="FF0000"/>
              </a:solidFill>
            </a:endParaRPr>
          </a:p>
          <a:p>
            <a:pPr lvl="0"/>
            <a:r>
              <a:rPr lang="de-DE" sz="1400" dirty="0" err="1" smtClean="0"/>
              <a:t>hostgroups</a:t>
            </a:r>
            <a:r>
              <a:rPr lang="de-DE" sz="1400" dirty="0" smtClean="0"/>
              <a:t>=</a:t>
            </a:r>
            <a:r>
              <a:rPr lang="de-DE" sz="1400" dirty="0" err="1" smtClean="0">
                <a:solidFill>
                  <a:srgbClr val="0000FF"/>
                </a:solidFill>
              </a:rPr>
              <a:t>net_a</a:t>
            </a:r>
            <a:endParaRPr lang="de-DE" sz="1400" dirty="0">
              <a:solidFill>
                <a:srgbClr val="0000FF"/>
              </a:solidFill>
            </a:endParaRPr>
          </a:p>
        </p:txBody>
      </p:sp>
      <p:sp>
        <p:nvSpPr>
          <p:cNvPr id="27" name="Pfeil nach links und rechts 26"/>
          <p:cNvSpPr/>
          <p:nvPr/>
        </p:nvSpPr>
        <p:spPr>
          <a:xfrm rot="19829162">
            <a:off x="2494078" y="3028538"/>
            <a:ext cx="1728786" cy="4119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89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Macintosh PowerPoint</Application>
  <PresentationFormat>Bildschirmpräsentation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x x</dc:creator>
  <cp:lastModifiedBy>x x</cp:lastModifiedBy>
  <cp:revision>11</cp:revision>
  <dcterms:created xsi:type="dcterms:W3CDTF">2011-01-13T13:12:53Z</dcterms:created>
  <dcterms:modified xsi:type="dcterms:W3CDTF">2011-03-07T12:23:48Z</dcterms:modified>
</cp:coreProperties>
</file>