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1/13/11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041182" y="740305"/>
            <a:ext cx="3416283" cy="6750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nagios</a:t>
            </a:r>
            <a:r>
              <a:rPr lang="de-DE" dirty="0" smtClean="0"/>
              <a:t> </a:t>
            </a:r>
            <a:r>
              <a:rPr lang="de-DE" dirty="0" err="1" smtClean="0"/>
              <a:t>care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check</a:t>
            </a:r>
          </a:p>
        </p:txBody>
      </p:sp>
      <p:sp>
        <p:nvSpPr>
          <p:cNvPr id="5" name="Verbindungsstelle zu einer anderen Seite 4"/>
          <p:cNvSpPr/>
          <p:nvPr/>
        </p:nvSpPr>
        <p:spPr>
          <a:xfrm>
            <a:off x="1240495" y="740305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servicegroup</a:t>
            </a:r>
            <a:r>
              <a:rPr lang="de-DE" dirty="0" smtClean="0"/>
              <a:t>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064226" y="90095"/>
            <a:ext cx="4114800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>
                <a:effectLst/>
                <a:ea typeface="ＭＳ 明朝"/>
                <a:cs typeface="Times New Roman"/>
              </a:rPr>
              <a:t>Which queue will be used?</a:t>
            </a:r>
            <a:endParaRPr lang="en-US" sz="1200">
              <a:effectLst/>
              <a:ea typeface="ＭＳ 明朝"/>
              <a:cs typeface="Times New Roman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041182" y="1771666"/>
            <a:ext cx="3416283" cy="6750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nagios</a:t>
            </a:r>
            <a:r>
              <a:rPr lang="de-DE" dirty="0" smtClean="0"/>
              <a:t> </a:t>
            </a:r>
            <a:r>
              <a:rPr lang="de-DE" dirty="0" err="1" smtClean="0"/>
              <a:t>care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check</a:t>
            </a:r>
          </a:p>
        </p:txBody>
      </p:sp>
      <p:sp>
        <p:nvSpPr>
          <p:cNvPr id="11" name="Verbindungsstelle zu einer anderen Seite 10"/>
          <p:cNvSpPr/>
          <p:nvPr/>
        </p:nvSpPr>
        <p:spPr>
          <a:xfrm>
            <a:off x="1257655" y="1754186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hostgroup</a:t>
            </a:r>
            <a:r>
              <a:rPr lang="de-DE" dirty="0" smtClean="0"/>
              <a:t>?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041182" y="2800960"/>
            <a:ext cx="3416283" cy="67507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 err="1" smtClean="0"/>
              <a:t>put</a:t>
            </a:r>
            <a:r>
              <a:rPr lang="de-DE" dirty="0" smtClean="0"/>
              <a:t> check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servicegroup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r>
              <a:rPr lang="de-DE" dirty="0" smtClean="0"/>
              <a:t> (ex.: </a:t>
            </a:r>
            <a:r>
              <a:rPr lang="de-DE" dirty="0" err="1" smtClean="0"/>
              <a:t>servicegroup_special</a:t>
            </a:r>
            <a:r>
              <a:rPr lang="de-DE" dirty="0" smtClean="0"/>
              <a:t>)</a:t>
            </a:r>
          </a:p>
        </p:txBody>
      </p:sp>
      <p:sp>
        <p:nvSpPr>
          <p:cNvPr id="13" name="Verbindungsstelle zu einer anderen Seite 12"/>
          <p:cNvSpPr/>
          <p:nvPr/>
        </p:nvSpPr>
        <p:spPr>
          <a:xfrm>
            <a:off x="1239670" y="2783480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/>
              <a:t>m</a:t>
            </a:r>
            <a:r>
              <a:rPr lang="de-DE" dirty="0" err="1" smtClean="0"/>
              <a:t>atching</a:t>
            </a:r>
            <a:r>
              <a:rPr lang="de-DE" dirty="0" smtClean="0"/>
              <a:t> </a:t>
            </a:r>
            <a:r>
              <a:rPr lang="de-DE" dirty="0" err="1" smtClean="0"/>
              <a:t>servicegroup</a:t>
            </a:r>
            <a:r>
              <a:rPr lang="de-DE" dirty="0" smtClean="0"/>
              <a:t>?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041182" y="3823259"/>
            <a:ext cx="3416283" cy="67507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 err="1" smtClean="0"/>
              <a:t>put</a:t>
            </a:r>
            <a:r>
              <a:rPr lang="de-DE" dirty="0" smtClean="0"/>
              <a:t> check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hostgroup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r>
              <a:rPr lang="de-DE" dirty="0" smtClean="0"/>
              <a:t> (ex.: </a:t>
            </a:r>
            <a:r>
              <a:rPr lang="de-DE" dirty="0" err="1" smtClean="0"/>
              <a:t>hostgroup_dmz</a:t>
            </a:r>
            <a:r>
              <a:rPr lang="de-DE" dirty="0" smtClean="0"/>
              <a:t>)</a:t>
            </a:r>
          </a:p>
        </p:txBody>
      </p:sp>
      <p:sp>
        <p:nvSpPr>
          <p:cNvPr id="15" name="Verbindungsstelle zu einer anderen Seite 14"/>
          <p:cNvSpPr/>
          <p:nvPr/>
        </p:nvSpPr>
        <p:spPr>
          <a:xfrm>
            <a:off x="1240495" y="3823259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hostgroup</a:t>
            </a:r>
            <a:r>
              <a:rPr lang="de-DE" dirty="0" smtClean="0"/>
              <a:t>?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041182" y="4839210"/>
            <a:ext cx="3416283" cy="67507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 err="1" smtClean="0"/>
              <a:t>put</a:t>
            </a:r>
            <a:r>
              <a:rPr lang="de-DE" dirty="0" smtClean="0"/>
              <a:t> check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‚</a:t>
            </a:r>
            <a:r>
              <a:rPr lang="de-DE" dirty="0" err="1" smtClean="0"/>
              <a:t>hosts</a:t>
            </a:r>
            <a:r>
              <a:rPr lang="de-DE" dirty="0" smtClean="0"/>
              <a:t>‘ </a:t>
            </a:r>
            <a:r>
              <a:rPr lang="de-DE" dirty="0" err="1" smtClean="0"/>
              <a:t>queue</a:t>
            </a:r>
            <a:endParaRPr lang="de-DE" dirty="0" smtClean="0"/>
          </a:p>
        </p:txBody>
      </p:sp>
      <p:sp>
        <p:nvSpPr>
          <p:cNvPr id="17" name="Verbindungsstelle zu einer anderen Seite 16"/>
          <p:cNvSpPr/>
          <p:nvPr/>
        </p:nvSpPr>
        <p:spPr>
          <a:xfrm>
            <a:off x="1257655" y="4838894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Hostcheck</a:t>
            </a:r>
            <a:r>
              <a:rPr lang="de-DE" dirty="0" smtClean="0"/>
              <a:t>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041182" y="5829256"/>
            <a:ext cx="3416283" cy="67507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 err="1" smtClean="0"/>
              <a:t>put</a:t>
            </a:r>
            <a:r>
              <a:rPr lang="de-DE" dirty="0" smtClean="0"/>
              <a:t> check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‚</a:t>
            </a:r>
            <a:r>
              <a:rPr lang="de-DE" dirty="0" err="1" smtClean="0"/>
              <a:t>service</a:t>
            </a:r>
            <a:r>
              <a:rPr lang="de-DE" dirty="0" smtClean="0"/>
              <a:t>‘ </a:t>
            </a:r>
            <a:r>
              <a:rPr lang="de-DE" dirty="0" err="1" smtClean="0"/>
              <a:t>queue</a:t>
            </a:r>
            <a:endParaRPr lang="de-DE" dirty="0" smtClean="0"/>
          </a:p>
        </p:txBody>
      </p:sp>
      <p:sp>
        <p:nvSpPr>
          <p:cNvPr id="19" name="Verbindungsstelle zu einer anderen Seite 18"/>
          <p:cNvSpPr/>
          <p:nvPr/>
        </p:nvSpPr>
        <p:spPr>
          <a:xfrm>
            <a:off x="1257655" y="5829256"/>
            <a:ext cx="1613142" cy="89437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Servicecheck?</a:t>
            </a:r>
          </a:p>
        </p:txBody>
      </p: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2</cp:revision>
  <dcterms:created xsi:type="dcterms:W3CDTF">2011-01-13T13:12:53Z</dcterms:created>
  <dcterms:modified xsi:type="dcterms:W3CDTF">2011-01-13T13:35:42Z</dcterms:modified>
</cp:coreProperties>
</file>