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0"/>
  </p:notesMasterIdLst>
  <p:handoutMasterIdLst>
    <p:handoutMasterId r:id="rId51"/>
  </p:handoutMasterIdLst>
  <p:sldIdLst>
    <p:sldId id="397" r:id="rId3"/>
    <p:sldId id="370" r:id="rId4"/>
    <p:sldId id="289" r:id="rId5"/>
    <p:sldId id="290" r:id="rId6"/>
    <p:sldId id="256" r:id="rId7"/>
    <p:sldId id="260" r:id="rId8"/>
    <p:sldId id="292" r:id="rId9"/>
    <p:sldId id="372" r:id="rId10"/>
    <p:sldId id="373" r:id="rId11"/>
    <p:sldId id="374" r:id="rId12"/>
    <p:sldId id="375" r:id="rId13"/>
    <p:sldId id="387" r:id="rId14"/>
    <p:sldId id="376" r:id="rId15"/>
    <p:sldId id="325" r:id="rId16"/>
    <p:sldId id="326" r:id="rId17"/>
    <p:sldId id="327" r:id="rId18"/>
    <p:sldId id="383" r:id="rId19"/>
    <p:sldId id="377" r:id="rId20"/>
    <p:sldId id="388" r:id="rId21"/>
    <p:sldId id="295" r:id="rId22"/>
    <p:sldId id="297" r:id="rId23"/>
    <p:sldId id="298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10" r:id="rId35"/>
    <p:sldId id="378" r:id="rId36"/>
    <p:sldId id="379" r:id="rId37"/>
    <p:sldId id="385" r:id="rId38"/>
    <p:sldId id="381" r:id="rId39"/>
    <p:sldId id="382" r:id="rId40"/>
    <p:sldId id="389" r:id="rId41"/>
    <p:sldId id="328" r:id="rId42"/>
    <p:sldId id="390" r:id="rId43"/>
    <p:sldId id="391" r:id="rId44"/>
    <p:sldId id="393" r:id="rId45"/>
    <p:sldId id="394" r:id="rId46"/>
    <p:sldId id="395" r:id="rId47"/>
    <p:sldId id="396" r:id="rId48"/>
    <p:sldId id="366" r:id="rId49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990000"/>
    <a:srgbClr val="D5F1CF"/>
    <a:srgbClr val="F1C7C7"/>
    <a:srgbClr val="CDF1C5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4" autoAdjust="0"/>
    <p:restoredTop sz="94649" autoAdjust="0"/>
  </p:normalViewPr>
  <p:slideViewPr>
    <p:cSldViewPr snapToObjects="1">
      <p:cViewPr varScale="1">
        <p:scale>
          <a:sx n="131" d="100"/>
          <a:sy n="131" d="100"/>
        </p:scale>
        <p:origin x="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pPr>
              <a:defRPr/>
            </a:pPr>
            <a:r>
              <a:rPr lang="en-US"/>
              <a:t>15-213/18-243, Fall 2009</a:t>
            </a:r>
          </a:p>
        </p:txBody>
      </p:sp>
    </p:spTree>
    <p:extLst>
      <p:ext uri="{BB962C8B-B14F-4D97-AF65-F5344CB8AC3E}">
        <p14:creationId xmlns:p14="http://schemas.microsoft.com/office/powerpoint/2010/main" val="371277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2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046043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715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72097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787084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4753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08315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81077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268928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12917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433317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95939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1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331246633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2010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15077236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1"/>
            <a:r>
              <a:rPr lang="en-US" b="1" dirty="0"/>
              <a:t>Passing data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4537407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9581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$15213,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call who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who: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$18213,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  <p:extLst>
      <p:ext uri="{BB962C8B-B14F-4D97-AF65-F5344CB8AC3E}">
        <p14:creationId xmlns:p14="http://schemas.microsoft.com/office/powerpoint/2010/main" val="26499359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</p:spTree>
    <p:extLst>
      <p:ext uri="{BB962C8B-B14F-4D97-AF65-F5344CB8AC3E}">
        <p14:creationId xmlns:p14="http://schemas.microsoft.com/office/powerpoint/2010/main" val="22082492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7287344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Registers – Caller Saved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rax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rdx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rcx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rdi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906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7143328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Registers – </a:t>
            </a:r>
            <a:r>
              <a:rPr lang="en-US" dirty="0" err="1"/>
              <a:t>Callee</a:t>
            </a:r>
            <a:r>
              <a:rPr lang="en-US" dirty="0"/>
              <a:t> Saved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Can mix &amp; match</a:t>
            </a: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rbx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rsp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rbp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%r14</a:t>
            </a:r>
          </a:p>
        </p:txBody>
      </p:sp>
    </p:spTree>
    <p:extLst>
      <p:ext uri="{BB962C8B-B14F-4D97-AF65-F5344CB8AC3E}">
        <p14:creationId xmlns:p14="http://schemas.microsoft.com/office/powerpoint/2010/main" val="4194483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76064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446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1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41612304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Managing local data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27492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address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  <a:p>
            <a:pPr marL="552450" lvl="1"/>
            <a:r>
              <a:rPr lang="en-US" dirty="0"/>
              <a:t>Data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pPr marL="55245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761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/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8729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2190751"/>
            <a:ext cx="1492250" cy="330200"/>
            <a:chOff x="0" y="377"/>
            <a:chExt cx="940" cy="208"/>
          </a:xfrm>
        </p:grpSpPr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6681675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978151"/>
            <a:ext cx="1493836" cy="330200"/>
            <a:chOff x="0" y="377"/>
            <a:chExt cx="940" cy="208"/>
          </a:xfrm>
        </p:grpSpPr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209833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824287"/>
            <a:ext cx="1492250" cy="330200"/>
            <a:chOff x="0" y="377"/>
            <a:chExt cx="940" cy="208"/>
          </a:xfrm>
        </p:grpSpPr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584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654551"/>
            <a:ext cx="1493836" cy="330200"/>
            <a:chOff x="0" y="377"/>
            <a:chExt cx="940" cy="208"/>
          </a:xfrm>
        </p:grpSpPr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260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5518151"/>
            <a:ext cx="1493836" cy="330200"/>
            <a:chOff x="0" y="377"/>
            <a:chExt cx="940" cy="208"/>
          </a:xfrm>
        </p:grpSpPr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88824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654551"/>
            <a:ext cx="1493836" cy="330200"/>
            <a:chOff x="0" y="377"/>
            <a:chExt cx="940" cy="208"/>
          </a:xfrm>
        </p:grpSpPr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833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824287"/>
            <a:ext cx="1492250" cy="330200"/>
            <a:chOff x="0" y="377"/>
            <a:chExt cx="940" cy="208"/>
          </a:xfrm>
        </p:grpSpPr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367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978151"/>
            <a:ext cx="1493836" cy="330200"/>
            <a:chOff x="0" y="377"/>
            <a:chExt cx="940" cy="208"/>
          </a:xfrm>
        </p:grpSpPr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034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55882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824287"/>
            <a:ext cx="1492250" cy="330200"/>
            <a:chOff x="0" y="377"/>
            <a:chExt cx="940" cy="208"/>
          </a:xfrm>
        </p:grpSpPr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8990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978151"/>
            <a:ext cx="1493836" cy="330200"/>
            <a:chOff x="0" y="377"/>
            <a:chExt cx="940" cy="208"/>
          </a:xfrm>
        </p:grpSpPr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1271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2190751"/>
            <a:ext cx="1492250" cy="330200"/>
            <a:chOff x="0" y="377"/>
            <a:chExt cx="940" cy="208"/>
          </a:xfrm>
        </p:grpSpPr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967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05896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</p:spTree>
    <p:extLst>
      <p:ext uri="{BB962C8B-B14F-4D97-AF65-F5344CB8AC3E}">
        <p14:creationId xmlns:p14="http://schemas.microsoft.com/office/powerpoint/2010/main" val="4580921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744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0519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49148232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82507847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2550102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424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351532230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8744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6876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2646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51021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4692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79732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62608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69270708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pPr lvl="2"/>
            <a:endParaRPr lang="en-US" dirty="0"/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  <p:extLst>
      <p:ext uri="{BB962C8B-B14F-4D97-AF65-F5344CB8AC3E}">
        <p14:creationId xmlns:p14="http://schemas.microsoft.com/office/powerpoint/2010/main" val="41378137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42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/>
              <a:t>Passing control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35740225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  <p:extLst>
      <p:ext uri="{BB962C8B-B14F-4D97-AF65-F5344CB8AC3E}">
        <p14:creationId xmlns:p14="http://schemas.microsoft.com/office/powerpoint/2010/main" val="36240662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28559967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14694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17402</TotalTime>
  <Words>3440</Words>
  <Application>Microsoft Macintosh PowerPoint</Application>
  <PresentationFormat>On-screen Show (4:3)</PresentationFormat>
  <Paragraphs>1144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8" baseType="lpstr">
      <vt:lpstr>ＭＳ Ｐゴシック</vt:lpstr>
      <vt:lpstr>ヒラギノ角ゴ ProN W3</vt:lpstr>
      <vt:lpstr>ヒラギノ角ゴ ProN W6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Lucida Grande</vt:lpstr>
      <vt:lpstr>Monaco</vt:lpstr>
      <vt:lpstr>Times New Roman</vt:lpstr>
      <vt:lpstr>Wingdings</vt:lpstr>
      <vt:lpstr>Wingdings 2</vt:lpstr>
      <vt:lpstr>Zapf Dingbats</vt:lpstr>
      <vt:lpstr>template2007</vt:lpstr>
      <vt:lpstr>Title and Content</vt:lpstr>
      <vt:lpstr>Today</vt:lpstr>
      <vt:lpstr>Mechanisms in Procedures</vt:lpstr>
      <vt:lpstr>x86-64 Stack</vt:lpstr>
      <vt:lpstr>x86-64 Stack: Push</vt:lpstr>
      <vt:lpstr>x86-64 Stack: Pop</vt:lpstr>
      <vt:lpstr>Today</vt:lpstr>
      <vt:lpstr>Procedure Control Flow</vt:lpstr>
      <vt:lpstr>Control Flow Example</vt:lpstr>
      <vt:lpstr>Control Flow Example</vt:lpstr>
      <vt:lpstr>Control Flow Example</vt:lpstr>
      <vt:lpstr>Control Flow Example</vt:lpstr>
      <vt:lpstr>Today</vt:lpstr>
      <vt:lpstr>Procedure Data Flow</vt:lpstr>
      <vt:lpstr>Register Saving Conventions</vt:lpstr>
      <vt:lpstr>Register Saving Conventions</vt:lpstr>
      <vt:lpstr>x86-64 Linux Registers – Caller Saved</vt:lpstr>
      <vt:lpstr>x86-64 Linux Registers – Callee Saved</vt:lpstr>
      <vt:lpstr>Data Flow Examples</vt:lpstr>
      <vt:lpstr>Today</vt:lpstr>
      <vt:lpstr>Stack-Based Languages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Example: incr</vt:lpstr>
      <vt:lpstr>Example: Calling incr </vt:lpstr>
      <vt:lpstr>Example: Calling incr </vt:lpstr>
      <vt:lpstr>Example: Calling incr </vt:lpstr>
      <vt:lpstr>Example: Calling incr </vt:lpstr>
      <vt:lpstr>Example: Calling incr 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Eric Wills</cp:lastModifiedBy>
  <cp:revision>818</cp:revision>
  <cp:lastPrinted>2009-09-13T19:36:45Z</cp:lastPrinted>
  <dcterms:created xsi:type="dcterms:W3CDTF">2011-01-05T22:40:47Z</dcterms:created>
  <dcterms:modified xsi:type="dcterms:W3CDTF">2018-10-17T15:40:45Z</dcterms:modified>
</cp:coreProperties>
</file>