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EB6D1C-4A95-4416-8119-E692FD9F114F}"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21530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38714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296414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14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397125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EB6D1C-4A95-4416-8119-E692FD9F114F}"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159442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EB6D1C-4A95-4416-8119-E692FD9F114F}"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765621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B6D1C-4A95-4416-8119-E692FD9F114F}"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3361145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B6D1C-4A95-4416-8119-E692FD9F114F}"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141669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B6D1C-4A95-4416-8119-E692FD9F114F}"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95865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EB6D1C-4A95-4416-8119-E692FD9F114F}"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21234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139700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B6D1C-4A95-4416-8119-E692FD9F114F}" type="datetimeFigureOut">
              <a:rPr lang="en-IN" smtClean="0"/>
              <a:t>14-04-2021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118707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B6D1C-4A95-4416-8119-E692FD9F114F}"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1363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EB6D1C-4A95-4416-8119-E692FD9F114F}" type="datetimeFigureOut">
              <a:rPr lang="en-IN" smtClean="0"/>
              <a:t>14-04-2021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265548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377308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B6D1C-4A95-4416-8119-E692FD9F114F}"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5D7AB-12FA-40FC-A9A2-5809AED07F38}" type="slidenum">
              <a:rPr lang="en-IN" smtClean="0"/>
              <a:t>‹#›</a:t>
            </a:fld>
            <a:endParaRPr lang="en-IN"/>
          </a:p>
        </p:txBody>
      </p:sp>
    </p:spTree>
    <p:extLst>
      <p:ext uri="{BB962C8B-B14F-4D97-AF65-F5344CB8AC3E}">
        <p14:creationId xmlns:p14="http://schemas.microsoft.com/office/powerpoint/2010/main" val="29244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EB6D1C-4A95-4416-8119-E692FD9F114F}" type="datetimeFigureOut">
              <a:rPr lang="en-IN" smtClean="0"/>
              <a:t>14-04-2021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765D7AB-12FA-40FC-A9A2-5809AED07F38}" type="slidenum">
              <a:rPr lang="en-IN" smtClean="0"/>
              <a:t>‹#›</a:t>
            </a:fld>
            <a:endParaRPr lang="en-IN"/>
          </a:p>
        </p:txBody>
      </p:sp>
    </p:spTree>
    <p:extLst>
      <p:ext uri="{BB962C8B-B14F-4D97-AF65-F5344CB8AC3E}">
        <p14:creationId xmlns:p14="http://schemas.microsoft.com/office/powerpoint/2010/main" val="3200468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a:t>VIRTUAL VOICE </a:t>
            </a:r>
            <a:r>
              <a:rPr lang="en-IN" b="1" i="1" dirty="0" smtClean="0"/>
              <a:t>ASSISTANT</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-By Raghav </a:t>
            </a:r>
            <a:r>
              <a:rPr lang="en-IN" dirty="0" err="1" smtClean="0"/>
              <a:t>Babbar</a:t>
            </a:r>
            <a:endParaRPr lang="en-IN" dirty="0" smtClean="0"/>
          </a:p>
          <a:p>
            <a:r>
              <a:rPr lang="en-IN" dirty="0" smtClean="0"/>
              <a:t>BCA 6B</a:t>
            </a:r>
          </a:p>
          <a:p>
            <a:r>
              <a:rPr lang="en-IN" dirty="0" smtClean="0"/>
              <a:t>06390202018</a:t>
            </a:r>
            <a:endParaRPr lang="en-IN" dirty="0"/>
          </a:p>
        </p:txBody>
      </p:sp>
    </p:spTree>
    <p:extLst>
      <p:ext uri="{BB962C8B-B14F-4D97-AF65-F5344CB8AC3E}">
        <p14:creationId xmlns:p14="http://schemas.microsoft.com/office/powerpoint/2010/main" val="255253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3"/>
          </p:nvPr>
        </p:nvSpPr>
        <p:spPr/>
        <p:txBody>
          <a:bodyPr>
            <a:normAutofit fontScale="70000" lnSpcReduction="20000"/>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In today’s era almost all tasks are digitalized. We have Smartphone in hands and it </a:t>
            </a:r>
            <a:r>
              <a:rPr lang="en-IN" dirty="0" smtClean="0">
                <a:latin typeface="Times New Roman" panose="02020603050405020304" pitchFamily="18" charset="0"/>
                <a:ea typeface="Tahoma" panose="020B0604030504040204" pitchFamily="34" charset="0"/>
                <a:cs typeface="Times New Roman" panose="02020603050405020304" pitchFamily="18" charset="0"/>
              </a:rPr>
              <a:t>is nothing </a:t>
            </a:r>
            <a:r>
              <a:rPr lang="en-IN" dirty="0">
                <a:latin typeface="Times New Roman" panose="02020603050405020304" pitchFamily="18" charset="0"/>
                <a:ea typeface="Tahoma" panose="020B0604030504040204" pitchFamily="34" charset="0"/>
                <a:cs typeface="Times New Roman" panose="02020603050405020304" pitchFamily="18" charset="0"/>
              </a:rPr>
              <a:t>less than having world at your finger tips. These days we aren’t even using fingers. We just speak of the task and it is done. There exist systems where we can say Text Dad, “I’ll be late today.” And the text is sent. That is the task of a Virtual Assistant.</a:t>
            </a:r>
          </a:p>
          <a:p>
            <a:r>
              <a:rPr lang="en-IN" dirty="0">
                <a:latin typeface="Times New Roman" panose="02020603050405020304" pitchFamily="18" charset="0"/>
                <a:ea typeface="Tahoma" panose="020B0604030504040204" pitchFamily="34" charset="0"/>
                <a:cs typeface="Times New Roman" panose="02020603050405020304" pitchFamily="18" charset="0"/>
              </a:rPr>
              <a:t>It also </a:t>
            </a:r>
            <a:r>
              <a:rPr lang="en-IN" dirty="0" smtClean="0">
                <a:latin typeface="Times New Roman" panose="02020603050405020304" pitchFamily="18" charset="0"/>
                <a:ea typeface="Tahoma" panose="020B0604030504040204" pitchFamily="34" charset="0"/>
                <a:cs typeface="Times New Roman" panose="02020603050405020304" pitchFamily="18" charset="0"/>
              </a:rPr>
              <a:t>supports specialized </a:t>
            </a:r>
            <a:r>
              <a:rPr lang="en-IN" dirty="0">
                <a:latin typeface="Times New Roman" panose="02020603050405020304" pitchFamily="18" charset="0"/>
                <a:ea typeface="Tahoma" panose="020B0604030504040204" pitchFamily="34" charset="0"/>
                <a:cs typeface="Times New Roman" panose="02020603050405020304" pitchFamily="18" charset="0"/>
              </a:rPr>
              <a:t>task such as booking a flight, or finding cheapest book online from various e-commerce sites and then providing an interface to book an order are helping automate search</a:t>
            </a:r>
            <a:r>
              <a:rPr lang="en-IN" dirty="0" smtClean="0">
                <a:latin typeface="Times New Roman" panose="02020603050405020304" pitchFamily="18" charset="0"/>
                <a:ea typeface="Tahoma" panose="020B0604030504040204" pitchFamily="34" charset="0"/>
                <a:cs typeface="Times New Roman" panose="02020603050405020304" pitchFamily="18" charset="0"/>
              </a:rPr>
              <a:t>, discovery </a:t>
            </a:r>
            <a:r>
              <a:rPr lang="en-IN" dirty="0">
                <a:latin typeface="Times New Roman" panose="02020603050405020304" pitchFamily="18" charset="0"/>
                <a:ea typeface="Tahoma" panose="020B0604030504040204" pitchFamily="34" charset="0"/>
                <a:cs typeface="Times New Roman" panose="02020603050405020304" pitchFamily="18" charset="0"/>
              </a:rPr>
              <a:t>and online order operations.</a:t>
            </a:r>
          </a:p>
          <a:p>
            <a:r>
              <a:rPr lang="en-IN" dirty="0">
                <a:latin typeface="Times New Roman" panose="02020603050405020304" pitchFamily="18" charset="0"/>
                <a:ea typeface="Tahoma" panose="020B0604030504040204" pitchFamily="34" charset="0"/>
                <a:cs typeface="Times New Roman" panose="02020603050405020304" pitchFamily="18" charset="0"/>
              </a:rPr>
              <a:t>Virtual Assistants are software programs that help you ease your day to day tasks, </a:t>
            </a:r>
            <a:r>
              <a:rPr lang="en-IN" dirty="0" smtClean="0">
                <a:latin typeface="Times New Roman" panose="02020603050405020304" pitchFamily="18" charset="0"/>
                <a:ea typeface="Tahoma" panose="020B0604030504040204" pitchFamily="34" charset="0"/>
                <a:cs typeface="Times New Roman" panose="02020603050405020304" pitchFamily="18" charset="0"/>
              </a:rPr>
              <a:t>such as </a:t>
            </a:r>
            <a:r>
              <a:rPr lang="en-IN" dirty="0">
                <a:latin typeface="Times New Roman" panose="02020603050405020304" pitchFamily="18" charset="0"/>
                <a:ea typeface="Tahoma" panose="020B0604030504040204" pitchFamily="34" charset="0"/>
                <a:cs typeface="Times New Roman" panose="02020603050405020304" pitchFamily="18" charset="0"/>
              </a:rPr>
              <a:t>showing weather report, creating reminders, making shopping lists etc. They can </a:t>
            </a:r>
            <a:r>
              <a:rPr lang="en-IN" dirty="0" smtClean="0">
                <a:latin typeface="Times New Roman" panose="02020603050405020304" pitchFamily="18" charset="0"/>
                <a:ea typeface="Tahoma" panose="020B0604030504040204" pitchFamily="34" charset="0"/>
                <a:cs typeface="Times New Roman" panose="02020603050405020304" pitchFamily="18" charset="0"/>
              </a:rPr>
              <a:t>take commands </a:t>
            </a:r>
            <a:r>
              <a:rPr lang="en-IN" dirty="0">
                <a:latin typeface="Times New Roman" panose="02020603050405020304" pitchFamily="18" charset="0"/>
                <a:ea typeface="Tahoma" panose="020B0604030504040204" pitchFamily="34" charset="0"/>
                <a:cs typeface="Times New Roman" panose="02020603050405020304" pitchFamily="18" charset="0"/>
              </a:rPr>
              <a:t>via text (online chat bots) or by voice. Voice based intelligent assistants need </a:t>
            </a:r>
            <a:r>
              <a:rPr lang="en-IN" dirty="0" smtClean="0">
                <a:latin typeface="Times New Roman" panose="02020603050405020304" pitchFamily="18" charset="0"/>
                <a:ea typeface="Tahoma" panose="020B0604030504040204" pitchFamily="34" charset="0"/>
                <a:cs typeface="Times New Roman" panose="02020603050405020304" pitchFamily="18" charset="0"/>
              </a:rPr>
              <a:t>an invoking </a:t>
            </a:r>
            <a:r>
              <a:rPr lang="en-IN" dirty="0">
                <a:latin typeface="Times New Roman" panose="02020603050405020304" pitchFamily="18" charset="0"/>
                <a:ea typeface="Tahoma" panose="020B0604030504040204" pitchFamily="34" charset="0"/>
                <a:cs typeface="Times New Roman" panose="02020603050405020304" pitchFamily="18" charset="0"/>
              </a:rPr>
              <a:t>word or wake word to activate the listener, followed by the command. </a:t>
            </a:r>
            <a:r>
              <a:rPr lang="en-IN" dirty="0" smtClean="0">
                <a:latin typeface="Times New Roman" panose="02020603050405020304" pitchFamily="18" charset="0"/>
                <a:ea typeface="Tahoma" panose="020B0604030504040204" pitchFamily="34" charset="0"/>
                <a:cs typeface="Times New Roman" panose="02020603050405020304" pitchFamily="18" charset="0"/>
              </a:rPr>
              <a:t>For my</a:t>
            </a:r>
            <a:r>
              <a:rPr lang="en-IN" dirty="0">
                <a:latin typeface="Times New Roman" panose="02020603050405020304" pitchFamily="18" charset="0"/>
                <a:ea typeface="Tahoma" panose="020B0604030504040204" pitchFamily="34" charset="0"/>
                <a:cs typeface="Times New Roman" panose="02020603050405020304" pitchFamily="18" charset="0"/>
              </a:rPr>
              <a:t> project the wake word is DUDE. We have so many virtual assistants, such as Apple’s </a:t>
            </a:r>
            <a:r>
              <a:rPr lang="en-IN" dirty="0" err="1">
                <a:latin typeface="Times New Roman" panose="02020603050405020304" pitchFamily="18" charset="0"/>
                <a:ea typeface="Tahoma" panose="020B0604030504040204" pitchFamily="34" charset="0"/>
                <a:cs typeface="Times New Roman" panose="02020603050405020304" pitchFamily="18" charset="0"/>
              </a:rPr>
              <a:t>Siri</a:t>
            </a:r>
            <a:r>
              <a:rPr lang="en-IN" dirty="0">
                <a:latin typeface="Times New Roman" panose="02020603050405020304" pitchFamily="18" charset="0"/>
                <a:ea typeface="Tahoma" panose="020B0604030504040204" pitchFamily="34" charset="0"/>
                <a:cs typeface="Times New Roman" panose="02020603050405020304" pitchFamily="18" charset="0"/>
              </a:rPr>
              <a:t>, Amazon’s Alexa and Microsoft’s Cortana. For this project, wake word was chosen </a:t>
            </a:r>
            <a:r>
              <a:rPr lang="en-IN" dirty="0" smtClean="0">
                <a:latin typeface="Times New Roman" panose="02020603050405020304" pitchFamily="18" charset="0"/>
                <a:ea typeface="Tahoma" panose="020B0604030504040204" pitchFamily="34" charset="0"/>
                <a:cs typeface="Times New Roman" panose="02020603050405020304" pitchFamily="18" charset="0"/>
              </a:rPr>
              <a:t>DUDE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9596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64451" cy="1596177"/>
          </a:xfrm>
        </p:spPr>
        <p:txBody>
          <a:bodyPr/>
          <a:lstStyle/>
          <a:p>
            <a:r>
              <a:rPr lang="en-IN" dirty="0" smtClean="0"/>
              <a:t>Use Case Diagram</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33767" y="968991"/>
            <a:ext cx="7724634" cy="5889009"/>
          </a:xfrm>
          <a:prstGeom prst="rect">
            <a:avLst/>
          </a:prstGeom>
        </p:spPr>
      </p:pic>
    </p:spTree>
    <p:extLst>
      <p:ext uri="{BB962C8B-B14F-4D97-AF65-F5344CB8AC3E}">
        <p14:creationId xmlns:p14="http://schemas.microsoft.com/office/powerpoint/2010/main" val="353823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0</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05135" y="1881757"/>
            <a:ext cx="10781730" cy="3536404"/>
          </a:xfrm>
          <a:prstGeom prst="rect">
            <a:avLst/>
          </a:prstGeom>
        </p:spPr>
      </p:pic>
    </p:spTree>
    <p:extLst>
      <p:ext uri="{BB962C8B-B14F-4D97-AF65-F5344CB8AC3E}">
        <p14:creationId xmlns:p14="http://schemas.microsoft.com/office/powerpoint/2010/main" val="261859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1</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23081" y="1690688"/>
            <a:ext cx="11273050" cy="4873885"/>
          </a:xfrm>
          <a:prstGeom prst="rect">
            <a:avLst/>
          </a:prstGeom>
        </p:spPr>
      </p:pic>
    </p:spTree>
    <p:extLst>
      <p:ext uri="{BB962C8B-B14F-4D97-AF65-F5344CB8AC3E}">
        <p14:creationId xmlns:p14="http://schemas.microsoft.com/office/powerpoint/2010/main" val="33815312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TotalTime>
  <Words>76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Tahoma</vt:lpstr>
      <vt:lpstr>Times New Roman</vt:lpstr>
      <vt:lpstr>Tw Cen MT</vt:lpstr>
      <vt:lpstr>Droplet</vt:lpstr>
      <vt:lpstr>VIRTUAL VOICE ASSISTANT</vt:lpstr>
      <vt:lpstr>Introduction</vt:lpstr>
      <vt:lpstr>Use Case Diagram</vt:lpstr>
      <vt:lpstr>DFD 0</vt:lpstr>
      <vt:lpstr>DFD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VOICE ASSISTANT</dc:title>
  <dc:creator>RAGHAV BABBAR</dc:creator>
  <cp:lastModifiedBy>RAGHAV BABBAR</cp:lastModifiedBy>
  <cp:revision>3</cp:revision>
  <dcterms:created xsi:type="dcterms:W3CDTF">2021-04-14T15:34:42Z</dcterms:created>
  <dcterms:modified xsi:type="dcterms:W3CDTF">2021-04-14T15:50:31Z</dcterms:modified>
</cp:coreProperties>
</file>