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RB Apes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Raghav Babbar</a:t>
            </a:r>
          </a:p>
          <a:p>
            <a:r>
              <a:rPr lang="en-IN" dirty="0" smtClean="0"/>
              <a:t>MCA 2</a:t>
            </a:r>
            <a:r>
              <a:rPr lang="en-IN" baseline="30000" dirty="0" smtClean="0"/>
              <a:t>nd</a:t>
            </a:r>
            <a:r>
              <a:rPr lang="en-IN" dirty="0" smtClean="0"/>
              <a:t> Shift</a:t>
            </a:r>
          </a:p>
          <a:p>
            <a:r>
              <a:rPr lang="en-IN" dirty="0" smtClean="0"/>
              <a:t>00150404421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387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DFD LEVEL-2 </a:t>
            </a:r>
            <a:r>
              <a:rPr lang="en-IN" dirty="0" smtClean="0"/>
              <a:t>LISTING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49" y="389585"/>
            <a:ext cx="6752197" cy="5822463"/>
          </a:xfrm>
        </p:spPr>
      </p:pic>
    </p:spTree>
    <p:extLst>
      <p:ext uri="{BB962C8B-B14F-4D97-AF65-F5344CB8AC3E}">
        <p14:creationId xmlns:p14="http://schemas.microsoft.com/office/powerpoint/2010/main" val="41844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DFD LEVEL-2 </a:t>
            </a:r>
            <a:r>
              <a:rPr lang="en-IN" dirty="0" smtClean="0"/>
              <a:t>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31" y="387540"/>
            <a:ext cx="5783061" cy="5783061"/>
          </a:xfrm>
        </p:spPr>
      </p:pic>
    </p:spTree>
    <p:extLst>
      <p:ext uri="{BB962C8B-B14F-4D97-AF65-F5344CB8AC3E}">
        <p14:creationId xmlns:p14="http://schemas.microsoft.com/office/powerpoint/2010/main" val="250048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975" y="2130498"/>
            <a:ext cx="8534400" cy="1507067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7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RB Apes </a:t>
            </a:r>
            <a:r>
              <a:rPr lang="en-US" dirty="0"/>
              <a:t>is the NFT marketplace where a user puts an NFT for sale, the ownership of the item will be transferred from the creator to the marketplace contract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</a:t>
            </a:r>
            <a:r>
              <a:rPr lang="en-US" dirty="0"/>
              <a:t>connect a react.js application to </a:t>
            </a:r>
            <a:r>
              <a:rPr lang="en-US" dirty="0" err="1"/>
              <a:t>blockchain</a:t>
            </a:r>
            <a:r>
              <a:rPr lang="en-US" dirty="0"/>
              <a:t> and pair it with Ethereum Web Client Library using </a:t>
            </a:r>
            <a:r>
              <a:rPr lang="en-US" dirty="0" err="1"/>
              <a:t>Metamask</a:t>
            </a:r>
            <a:r>
              <a:rPr lang="en-US" dirty="0"/>
              <a:t> </a:t>
            </a:r>
            <a:r>
              <a:rPr lang="en-US" dirty="0" smtClean="0"/>
              <a:t>wallet.</a:t>
            </a:r>
          </a:p>
          <a:p>
            <a:r>
              <a:rPr lang="en-US" dirty="0" smtClean="0"/>
              <a:t>The </a:t>
            </a:r>
            <a:r>
              <a:rPr lang="en-US" dirty="0"/>
              <a:t>marketplace logic will consist of just one smart contract which will allows users to mint NFTs and list them in a marketplace.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91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React JS</a:t>
            </a:r>
          </a:p>
          <a:p>
            <a:r>
              <a:rPr lang="en-IN" dirty="0" smtClean="0"/>
              <a:t>Third Web</a:t>
            </a:r>
          </a:p>
          <a:p>
            <a:r>
              <a:rPr lang="en-IN" dirty="0" smtClean="0"/>
              <a:t>Web 3.0 Dapp</a:t>
            </a:r>
          </a:p>
          <a:p>
            <a:r>
              <a:rPr lang="en-IN" dirty="0" smtClean="0"/>
              <a:t>Etherium</a:t>
            </a:r>
          </a:p>
          <a:p>
            <a:r>
              <a:rPr lang="en-IN" dirty="0" smtClean="0"/>
              <a:t>Tailwind CSS</a:t>
            </a:r>
          </a:p>
          <a:p>
            <a:r>
              <a:rPr lang="en-IN" dirty="0" smtClean="0"/>
              <a:t>MetaMask</a:t>
            </a:r>
          </a:p>
          <a:p>
            <a:r>
              <a:rPr lang="en-IN" dirty="0" smtClean="0"/>
              <a:t>Infura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52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smtClean="0"/>
              <a:t>block chains, </a:t>
            </a:r>
            <a:r>
              <a:rPr lang="en-US" dirty="0"/>
              <a:t>the main goal is </a:t>
            </a:r>
            <a:r>
              <a:rPr lang="en-US" b="1" dirty="0"/>
              <a:t>to provide an authentic digital product that is unique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one-of-a-kind asset with no other copies. </a:t>
            </a:r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/>
              <a:t>though Ethereum is the leading </a:t>
            </a:r>
            <a:r>
              <a:rPr lang="en-US" dirty="0" smtClean="0"/>
              <a:t>block chain </a:t>
            </a:r>
            <a:r>
              <a:rPr lang="en-US" dirty="0"/>
              <a:t>many others are capable of implementing their own NFTs. </a:t>
            </a:r>
            <a:endParaRPr lang="en-US" dirty="0" smtClean="0"/>
          </a:p>
          <a:p>
            <a:r>
              <a:rPr lang="en-US" dirty="0" smtClean="0"/>
              <a:t>Non </a:t>
            </a:r>
            <a:r>
              <a:rPr lang="en-US" dirty="0"/>
              <a:t>Fungible Tokens can be anything from games to digital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51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Connect Wallet:- In this module, user can connect his/her MetaMask wallet with the website.</a:t>
            </a:r>
          </a:p>
          <a:p>
            <a:r>
              <a:rPr lang="en-IN" dirty="0" smtClean="0"/>
              <a:t>Listing NFT:- In this module, connected user can see all the active NFT listed in Third Web.</a:t>
            </a:r>
          </a:p>
          <a:p>
            <a:r>
              <a:rPr lang="en-IN" dirty="0" smtClean="0"/>
              <a:t>Purchasing NFT:- In this module, connected user can purchase a NFT which he/she selected.</a:t>
            </a:r>
          </a:p>
          <a:p>
            <a:r>
              <a:rPr lang="en-IN" dirty="0" smtClean="0"/>
              <a:t>Dashboard:- In this module, connected user can see all the NFT he/she purchased/owned.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6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06" y="531252"/>
            <a:ext cx="7675809" cy="5733478"/>
          </a:xfrm>
        </p:spPr>
      </p:pic>
    </p:spTree>
    <p:extLst>
      <p:ext uri="{BB962C8B-B14F-4D97-AF65-F5344CB8AC3E}">
        <p14:creationId xmlns:p14="http://schemas.microsoft.com/office/powerpoint/2010/main" val="269057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Level-0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8" y="1804887"/>
            <a:ext cx="11205003" cy="2187564"/>
          </a:xfrm>
        </p:spPr>
      </p:pic>
    </p:spTree>
    <p:extLst>
      <p:ext uri="{BB962C8B-B14F-4D97-AF65-F5344CB8AC3E}">
        <p14:creationId xmlns:p14="http://schemas.microsoft.com/office/powerpoint/2010/main" val="146583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Level-1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21" y="441470"/>
            <a:ext cx="8539991" cy="4349471"/>
          </a:xfrm>
        </p:spPr>
      </p:pic>
    </p:spTree>
    <p:extLst>
      <p:ext uri="{BB962C8B-B14F-4D97-AF65-F5344CB8AC3E}">
        <p14:creationId xmlns:p14="http://schemas.microsoft.com/office/powerpoint/2010/main" val="2999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DFD LEVEL-2 CONNECT TO WALLET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84" y="470471"/>
            <a:ext cx="5854834" cy="4016861"/>
          </a:xfrm>
        </p:spPr>
      </p:pic>
    </p:spTree>
    <p:extLst>
      <p:ext uri="{BB962C8B-B14F-4D97-AF65-F5344CB8AC3E}">
        <p14:creationId xmlns:p14="http://schemas.microsoft.com/office/powerpoint/2010/main" val="394103548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386</TotalTime>
  <Words>195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Slice</vt:lpstr>
      <vt:lpstr>RB Apes</vt:lpstr>
      <vt:lpstr>Introduction</vt:lpstr>
      <vt:lpstr>Technology</vt:lpstr>
      <vt:lpstr>Objective</vt:lpstr>
      <vt:lpstr>MODULE</vt:lpstr>
      <vt:lpstr>USE CASE</vt:lpstr>
      <vt:lpstr>DFD Level-0</vt:lpstr>
      <vt:lpstr>DFD Level-1</vt:lpstr>
      <vt:lpstr>DFD LEVEL-2 CONNECT TO WALLET</vt:lpstr>
      <vt:lpstr>DFD LEVEL-2 LISTING</vt:lpstr>
      <vt:lpstr>DFD LEVEL-2 DASHBOARD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 Apes</dc:title>
  <dc:creator>RAGHAV BABBAR</dc:creator>
  <cp:lastModifiedBy>RAGHAV BABBAR</cp:lastModifiedBy>
  <cp:revision>8</cp:revision>
  <dcterms:created xsi:type="dcterms:W3CDTF">2022-07-26T14:46:46Z</dcterms:created>
  <dcterms:modified xsi:type="dcterms:W3CDTF">2022-07-29T17:28:58Z</dcterms:modified>
</cp:coreProperties>
</file>