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72" r:id="rId14"/>
    <p:sldId id="274" r:id="rId15"/>
    <p:sldId id="286" r:id="rId16"/>
    <p:sldId id="287" r:id="rId17"/>
    <p:sldId id="288" r:id="rId18"/>
    <p:sldId id="273" r:id="rId19"/>
    <p:sldId id="283" r:id="rId20"/>
    <p:sldId id="284" r:id="rId21"/>
    <p:sldId id="269" r:id="rId22"/>
    <p:sldId id="268" r:id="rId23"/>
    <p:sldId id="270" r:id="rId24"/>
    <p:sldId id="271" r:id="rId25"/>
    <p:sldId id="285" r:id="rId26"/>
    <p:sldId id="279" r:id="rId27"/>
    <p:sldId id="277" r:id="rId28"/>
    <p:sldId id="278" r:id="rId29"/>
    <p:sldId id="280" r:id="rId30"/>
    <p:sldId id="281" r:id="rId31"/>
    <p:sldId id="282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978E-2074-4541-90FE-0670253A05FF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95E0-687D-412F-9C59-153FE9756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21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978E-2074-4541-90FE-0670253A05FF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95E0-687D-412F-9C59-153FE9756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12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978E-2074-4541-90FE-0670253A05FF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95E0-687D-412F-9C59-153FE9756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25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978E-2074-4541-90FE-0670253A05FF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95E0-687D-412F-9C59-153FE9756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71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978E-2074-4541-90FE-0670253A05FF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95E0-687D-412F-9C59-153FE9756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27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978E-2074-4541-90FE-0670253A05FF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95E0-687D-412F-9C59-153FE9756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64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978E-2074-4541-90FE-0670253A05FF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95E0-687D-412F-9C59-153FE9756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28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978E-2074-4541-90FE-0670253A05FF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95E0-687D-412F-9C59-153FE9756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55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978E-2074-4541-90FE-0670253A05FF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95E0-687D-412F-9C59-153FE9756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77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978E-2074-4541-90FE-0670253A05FF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95E0-687D-412F-9C59-153FE9756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63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978E-2074-4541-90FE-0670253A05FF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95E0-687D-412F-9C59-153FE9756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56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6978E-2074-4541-90FE-0670253A05FF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F95E0-687D-412F-9C59-153FE9756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14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267485" y="3920706"/>
            <a:ext cx="594038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000"/>
              </a:lnSpc>
            </a:pPr>
            <a:r>
              <a:rPr lang="en-US" sz="1600" dirty="0" smtClean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André Gustavo Reitz </a:t>
            </a:r>
            <a:r>
              <a:rPr lang="en-US" sz="1600" dirty="0" err="1" smtClean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Fleischfresser</a:t>
            </a:r>
            <a:r>
              <a:rPr lang="en-US" sz="1600" dirty="0" smtClean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
</a:t>
            </a:r>
            <a:r>
              <a:rPr lang="en-US" sz="1600" dirty="0" err="1" smtClean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Babbingtonn</a:t>
            </a:r>
            <a:r>
              <a:rPr lang="en-US" sz="1600" dirty="0" smtClean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1600" dirty="0" err="1" smtClean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Luiz</a:t>
            </a:r>
            <a:r>
              <a:rPr lang="en-US" sz="1600" dirty="0" smtClean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Pereira Junior
Eduardo Michelin Bittencourt</a:t>
            </a:r>
            <a:endParaRPr lang="en-US" sz="1600" dirty="0"/>
          </a:p>
        </p:txBody>
      </p:sp>
      <p:sp>
        <p:nvSpPr>
          <p:cNvPr id="6" name="Text 0"/>
          <p:cNvSpPr/>
          <p:nvPr/>
        </p:nvSpPr>
        <p:spPr>
          <a:xfrm>
            <a:off x="5129462" y="21422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50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PromoSearch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07915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0"/>
          <p:cNvSpPr/>
          <p:nvPr/>
        </p:nvSpPr>
        <p:spPr>
          <a:xfrm>
            <a:off x="793730" y="709557"/>
            <a:ext cx="5670590" cy="618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User Stories: </a:t>
            </a: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Administrador</a:t>
            </a:r>
            <a:endParaRPr lang="en-US" sz="4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221" y="2367037"/>
            <a:ext cx="5448772" cy="279678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79" y="2447054"/>
            <a:ext cx="5433531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95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0"/>
          <p:cNvSpPr/>
          <p:nvPr/>
        </p:nvSpPr>
        <p:spPr>
          <a:xfrm>
            <a:off x="793730" y="709557"/>
            <a:ext cx="5670590" cy="618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User Stories: </a:t>
            </a: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Administrador</a:t>
            </a:r>
            <a:endParaRPr lang="en-US" sz="4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44" y="2427423"/>
            <a:ext cx="5448772" cy="279678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841" y="2427423"/>
            <a:ext cx="5433531" cy="29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0"/>
          <p:cNvSpPr/>
          <p:nvPr/>
        </p:nvSpPr>
        <p:spPr>
          <a:xfrm>
            <a:off x="776477" y="424885"/>
            <a:ext cx="6116028" cy="618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Banco</a:t>
            </a:r>
            <a:r>
              <a:rPr lang="en-US" sz="4000" dirty="0" smtClean="0">
                <a:solidFill>
                  <a:srgbClr val="CBCCCE"/>
                </a:solidFill>
                <a:latin typeface="Instrument Sans Semi Bold" pitchFamily="34" charset="0"/>
              </a:rPr>
              <a:t> de Dados: </a:t>
            </a: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Modelo</a:t>
            </a:r>
            <a:r>
              <a:rPr lang="en-US" sz="4000" dirty="0" smtClean="0">
                <a:solidFill>
                  <a:srgbClr val="CBCCCE"/>
                </a:solidFill>
                <a:latin typeface="Instrument Sans Semi Bold" pitchFamily="34" charset="0"/>
              </a:rPr>
              <a:t> </a:t>
            </a: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Relacional</a:t>
            </a:r>
            <a:r>
              <a:rPr lang="en-US" sz="4000" dirty="0" smtClean="0">
                <a:solidFill>
                  <a:srgbClr val="CBCCCE"/>
                </a:solidFill>
                <a:latin typeface="Instrument Sans Semi Bold" pitchFamily="34" charset="0"/>
              </a:rPr>
              <a:t> </a:t>
            </a: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Lógico</a:t>
            </a:r>
            <a:endParaRPr lang="en-US" sz="4000" dirty="0"/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2329049" y="1242204"/>
            <a:ext cx="6909842" cy="533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4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0"/>
          <p:cNvSpPr/>
          <p:nvPr/>
        </p:nvSpPr>
        <p:spPr>
          <a:xfrm>
            <a:off x="776477" y="424885"/>
            <a:ext cx="6116028" cy="618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Implementação</a:t>
            </a:r>
            <a:r>
              <a:rPr lang="en-US" sz="4000" dirty="0" smtClean="0">
                <a:solidFill>
                  <a:srgbClr val="CBCCCE"/>
                </a:solidFill>
                <a:latin typeface="Instrument Sans Semi Bold" pitchFamily="34" charset="0"/>
              </a:rPr>
              <a:t>: </a:t>
            </a: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Telas</a:t>
            </a:r>
            <a:r>
              <a:rPr lang="en-US" sz="4000" dirty="0" smtClean="0">
                <a:solidFill>
                  <a:srgbClr val="CBCCCE"/>
                </a:solidFill>
                <a:latin typeface="Instrument Sans Semi Bold" pitchFamily="34" charset="0"/>
              </a:rPr>
              <a:t> </a:t>
            </a: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Usuários</a:t>
            </a:r>
            <a:endParaRPr lang="en-US" sz="4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965" y="1827680"/>
            <a:ext cx="9045388" cy="4273946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90545" y="1210791"/>
            <a:ext cx="6116028" cy="618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sz="2800" dirty="0" err="1" smtClean="0">
                <a:solidFill>
                  <a:srgbClr val="CBCCCE"/>
                </a:solidFill>
                <a:latin typeface="Instrument Sans Semi Bold" pitchFamily="34" charset="0"/>
              </a:rPr>
              <a:t>Tela</a:t>
            </a:r>
            <a:r>
              <a:rPr lang="en-US" sz="2800" dirty="0" smtClean="0">
                <a:solidFill>
                  <a:srgbClr val="CBCCCE"/>
                </a:solidFill>
                <a:latin typeface="Instrument Sans Semi Bold" pitchFamily="34" charset="0"/>
              </a:rPr>
              <a:t> de login de </a:t>
            </a:r>
            <a:r>
              <a:rPr lang="en-US" sz="2800" dirty="0" err="1" smtClean="0">
                <a:solidFill>
                  <a:srgbClr val="CBCCCE"/>
                </a:solidFill>
                <a:latin typeface="Instrument Sans Semi Bold" pitchFamily="34" charset="0"/>
              </a:rPr>
              <a:t>todos</a:t>
            </a:r>
            <a:r>
              <a:rPr lang="en-US" sz="2800" dirty="0" smtClean="0">
                <a:solidFill>
                  <a:srgbClr val="CBCCCE"/>
                </a:solidFill>
                <a:latin typeface="Instrument Sans Semi Bold" pitchFamily="34" charset="0"/>
              </a:rPr>
              <a:t> </a:t>
            </a:r>
            <a:r>
              <a:rPr lang="en-US" sz="2800" dirty="0" err="1" smtClean="0">
                <a:solidFill>
                  <a:srgbClr val="CBCCCE"/>
                </a:solidFill>
                <a:latin typeface="Instrument Sans Semi Bold" pitchFamily="34" charset="0"/>
              </a:rPr>
              <a:t>usuários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957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0"/>
          <p:cNvSpPr/>
          <p:nvPr/>
        </p:nvSpPr>
        <p:spPr>
          <a:xfrm>
            <a:off x="776477" y="424885"/>
            <a:ext cx="6116028" cy="618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Implementação</a:t>
            </a:r>
            <a:r>
              <a:rPr lang="en-US" sz="4000" dirty="0" smtClean="0">
                <a:solidFill>
                  <a:srgbClr val="CBCCCE"/>
                </a:solidFill>
                <a:latin typeface="Instrument Sans Semi Bold" pitchFamily="34" charset="0"/>
              </a:rPr>
              <a:t>: </a:t>
            </a: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Telas</a:t>
            </a:r>
            <a:r>
              <a:rPr lang="en-US" sz="4000" dirty="0" smtClean="0">
                <a:solidFill>
                  <a:srgbClr val="CBCCCE"/>
                </a:solidFill>
                <a:latin typeface="Instrument Sans Semi Bold" pitchFamily="34" charset="0"/>
              </a:rPr>
              <a:t> </a:t>
            </a: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Usuários</a:t>
            </a:r>
            <a:endParaRPr lang="en-US" sz="4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961" y="1872390"/>
            <a:ext cx="9457695" cy="4451027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1190545" y="1210791"/>
            <a:ext cx="6116028" cy="618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sz="2800" dirty="0" err="1" smtClean="0">
                <a:solidFill>
                  <a:srgbClr val="CBCCCE"/>
                </a:solidFill>
                <a:latin typeface="Instrument Sans Semi Bold" pitchFamily="34" charset="0"/>
              </a:rPr>
              <a:t>Tela</a:t>
            </a:r>
            <a:r>
              <a:rPr lang="en-US" sz="2800" dirty="0" smtClean="0">
                <a:solidFill>
                  <a:srgbClr val="CBCCCE"/>
                </a:solidFill>
                <a:latin typeface="Instrument Sans Semi Bold" pitchFamily="34" charset="0"/>
              </a:rPr>
              <a:t> de </a:t>
            </a:r>
            <a:r>
              <a:rPr lang="en-US" sz="2800" dirty="0" err="1" smtClean="0">
                <a:solidFill>
                  <a:srgbClr val="CBCCCE"/>
                </a:solidFill>
                <a:latin typeface="Instrument Sans Semi Bold" pitchFamily="34" charset="0"/>
              </a:rPr>
              <a:t>seleção</a:t>
            </a:r>
            <a:r>
              <a:rPr lang="en-US" sz="2800" dirty="0" smtClean="0">
                <a:solidFill>
                  <a:srgbClr val="CBCCCE"/>
                </a:solidFill>
                <a:latin typeface="Instrument Sans Semi Bold" pitchFamily="34" charset="0"/>
              </a:rPr>
              <a:t> do </a:t>
            </a:r>
            <a:r>
              <a:rPr lang="en-US" sz="2800" dirty="0" err="1" smtClean="0">
                <a:solidFill>
                  <a:srgbClr val="CBCCCE"/>
                </a:solidFill>
                <a:latin typeface="Instrument Sans Semi Bold" pitchFamily="34" charset="0"/>
              </a:rPr>
              <a:t>tipo</a:t>
            </a:r>
            <a:r>
              <a:rPr lang="en-US" sz="2800" dirty="0" smtClean="0">
                <a:solidFill>
                  <a:srgbClr val="CBCCCE"/>
                </a:solidFill>
                <a:latin typeface="Instrument Sans Semi Bold" pitchFamily="34" charset="0"/>
              </a:rPr>
              <a:t> de </a:t>
            </a:r>
            <a:r>
              <a:rPr lang="en-US" sz="2800" dirty="0" err="1" smtClean="0">
                <a:solidFill>
                  <a:srgbClr val="CBCCCE"/>
                </a:solidFill>
                <a:latin typeface="Instrument Sans Semi Bold" pitchFamily="34" charset="0"/>
              </a:rPr>
              <a:t>usuário</a:t>
            </a:r>
            <a:r>
              <a:rPr lang="en-US" sz="2800" dirty="0" smtClean="0">
                <a:solidFill>
                  <a:srgbClr val="CBCCCE"/>
                </a:solidFill>
                <a:latin typeface="Instrument Sans Semi Bold" pitchFamily="34" charset="0"/>
              </a:rPr>
              <a:t> para </a:t>
            </a:r>
            <a:r>
              <a:rPr lang="en-US" sz="2800" dirty="0" err="1" smtClean="0">
                <a:solidFill>
                  <a:srgbClr val="CBCCCE"/>
                </a:solidFill>
                <a:latin typeface="Instrument Sans Semi Bold" pitchFamily="34" charset="0"/>
              </a:rPr>
              <a:t>cadastro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12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0"/>
          <p:cNvSpPr/>
          <p:nvPr/>
        </p:nvSpPr>
        <p:spPr>
          <a:xfrm>
            <a:off x="776477" y="424885"/>
            <a:ext cx="6116028" cy="618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Implementação</a:t>
            </a:r>
            <a:r>
              <a:rPr lang="en-US" sz="4000" dirty="0" smtClean="0">
                <a:solidFill>
                  <a:srgbClr val="CBCCCE"/>
                </a:solidFill>
                <a:latin typeface="Instrument Sans Semi Bold" pitchFamily="34" charset="0"/>
              </a:rPr>
              <a:t>: </a:t>
            </a: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Telas</a:t>
            </a:r>
            <a:r>
              <a:rPr lang="en-US" sz="4000" dirty="0" smtClean="0">
                <a:solidFill>
                  <a:srgbClr val="CBCCCE"/>
                </a:solidFill>
                <a:latin typeface="Instrument Sans Semi Bold" pitchFamily="34" charset="0"/>
              </a:rPr>
              <a:t> </a:t>
            </a: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Usuários</a:t>
            </a:r>
            <a:endParaRPr lang="en-US" sz="4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072" y="1919455"/>
            <a:ext cx="9174784" cy="4352288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1190545" y="1210791"/>
            <a:ext cx="6116028" cy="618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sz="2800" dirty="0" err="1" smtClean="0">
                <a:solidFill>
                  <a:srgbClr val="CBCCCE"/>
                </a:solidFill>
                <a:latin typeface="Instrument Sans Semi Bold" pitchFamily="34" charset="0"/>
              </a:rPr>
              <a:t>Tela</a:t>
            </a:r>
            <a:r>
              <a:rPr lang="en-US" sz="2800" dirty="0" smtClean="0">
                <a:solidFill>
                  <a:srgbClr val="CBCCCE"/>
                </a:solidFill>
                <a:latin typeface="Instrument Sans Semi Bold" pitchFamily="34" charset="0"/>
              </a:rPr>
              <a:t> de </a:t>
            </a:r>
            <a:r>
              <a:rPr lang="en-US" sz="2800" dirty="0" err="1" smtClean="0">
                <a:solidFill>
                  <a:srgbClr val="CBCCCE"/>
                </a:solidFill>
                <a:latin typeface="Instrument Sans Semi Bold" pitchFamily="34" charset="0"/>
              </a:rPr>
              <a:t>erro</a:t>
            </a:r>
            <a:r>
              <a:rPr lang="en-US" sz="2800" dirty="0" smtClean="0">
                <a:solidFill>
                  <a:srgbClr val="CBCCCE"/>
                </a:solidFill>
                <a:latin typeface="Instrument Sans Semi Bold" pitchFamily="34" charset="0"/>
              </a:rPr>
              <a:t> </a:t>
            </a:r>
            <a:r>
              <a:rPr lang="en-US" sz="2800" dirty="0" err="1" smtClean="0">
                <a:solidFill>
                  <a:srgbClr val="CBCCCE"/>
                </a:solidFill>
                <a:latin typeface="Instrument Sans Semi Bold" pitchFamily="34" charset="0"/>
              </a:rPr>
              <a:t>cadastro</a:t>
            </a:r>
            <a:r>
              <a:rPr lang="en-US" sz="2800" dirty="0" smtClean="0">
                <a:solidFill>
                  <a:srgbClr val="CBCCCE"/>
                </a:solidFill>
                <a:latin typeface="Instrument Sans Semi Bold" pitchFamily="34" charset="0"/>
              </a:rPr>
              <a:t>/login (</a:t>
            </a:r>
            <a:r>
              <a:rPr lang="en-US" sz="2800" dirty="0" err="1" smtClean="0">
                <a:solidFill>
                  <a:srgbClr val="CBCCCE"/>
                </a:solidFill>
                <a:latin typeface="Instrument Sans Semi Bold" pitchFamily="34" charset="0"/>
              </a:rPr>
              <a:t>Erro</a:t>
            </a:r>
            <a:r>
              <a:rPr lang="en-US" sz="2800" dirty="0" smtClean="0">
                <a:solidFill>
                  <a:srgbClr val="CBCCCE"/>
                </a:solidFill>
                <a:latin typeface="Instrument Sans Semi Bold" pitchFamily="34" charset="0"/>
              </a:rPr>
              <a:t> 1)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245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0"/>
          <p:cNvSpPr/>
          <p:nvPr/>
        </p:nvSpPr>
        <p:spPr>
          <a:xfrm>
            <a:off x="776477" y="424885"/>
            <a:ext cx="6116028" cy="618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Implementação</a:t>
            </a:r>
            <a:r>
              <a:rPr lang="en-US" sz="4000" dirty="0" smtClean="0">
                <a:solidFill>
                  <a:srgbClr val="CBCCCE"/>
                </a:solidFill>
                <a:latin typeface="Instrument Sans Semi Bold" pitchFamily="34" charset="0"/>
              </a:rPr>
              <a:t>: </a:t>
            </a: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Telas</a:t>
            </a:r>
            <a:r>
              <a:rPr lang="en-US" sz="4000" dirty="0" smtClean="0">
                <a:solidFill>
                  <a:srgbClr val="CBCCCE"/>
                </a:solidFill>
                <a:latin typeface="Instrument Sans Semi Bold" pitchFamily="34" charset="0"/>
              </a:rPr>
              <a:t> </a:t>
            </a: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Usuários</a:t>
            </a:r>
            <a:endParaRPr lang="en-US" sz="4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86" y="1769589"/>
            <a:ext cx="9841993" cy="4644191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90545" y="1210791"/>
            <a:ext cx="6116028" cy="618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sz="2800" dirty="0" err="1" smtClean="0">
                <a:solidFill>
                  <a:srgbClr val="CBCCCE"/>
                </a:solidFill>
                <a:latin typeface="Instrument Sans Semi Bold" pitchFamily="34" charset="0"/>
              </a:rPr>
              <a:t>Tela</a:t>
            </a:r>
            <a:r>
              <a:rPr lang="en-US" sz="2800" dirty="0" smtClean="0">
                <a:solidFill>
                  <a:srgbClr val="CBCCCE"/>
                </a:solidFill>
                <a:latin typeface="Instrument Sans Semi Bold" pitchFamily="34" charset="0"/>
              </a:rPr>
              <a:t> de </a:t>
            </a:r>
            <a:r>
              <a:rPr lang="en-US" sz="2800" dirty="0" err="1" smtClean="0">
                <a:solidFill>
                  <a:srgbClr val="CBCCCE"/>
                </a:solidFill>
                <a:latin typeface="Instrument Sans Semi Bold" pitchFamily="34" charset="0"/>
              </a:rPr>
              <a:t>erro</a:t>
            </a:r>
            <a:r>
              <a:rPr lang="en-US" sz="2800" dirty="0" smtClean="0">
                <a:solidFill>
                  <a:srgbClr val="CBCCCE"/>
                </a:solidFill>
                <a:latin typeface="Instrument Sans Semi Bold" pitchFamily="34" charset="0"/>
              </a:rPr>
              <a:t> </a:t>
            </a:r>
            <a:r>
              <a:rPr lang="en-US" sz="2800" dirty="0" err="1" smtClean="0">
                <a:solidFill>
                  <a:srgbClr val="CBCCCE"/>
                </a:solidFill>
                <a:latin typeface="Instrument Sans Semi Bold" pitchFamily="34" charset="0"/>
              </a:rPr>
              <a:t>cadastro</a:t>
            </a:r>
            <a:r>
              <a:rPr lang="en-US" sz="2800" dirty="0" smtClean="0">
                <a:solidFill>
                  <a:srgbClr val="CBCCCE"/>
                </a:solidFill>
                <a:latin typeface="Instrument Sans Semi Bold" pitchFamily="34" charset="0"/>
              </a:rPr>
              <a:t>/login (</a:t>
            </a:r>
            <a:r>
              <a:rPr lang="en-US" sz="2800" dirty="0" err="1" smtClean="0">
                <a:solidFill>
                  <a:srgbClr val="CBCCCE"/>
                </a:solidFill>
                <a:latin typeface="Instrument Sans Semi Bold" pitchFamily="34" charset="0"/>
              </a:rPr>
              <a:t>Erro</a:t>
            </a:r>
            <a:r>
              <a:rPr lang="en-US" sz="2800" dirty="0" smtClean="0">
                <a:solidFill>
                  <a:srgbClr val="CBCCCE"/>
                </a:solidFill>
                <a:latin typeface="Instrument Sans Semi Bold" pitchFamily="34" charset="0"/>
              </a:rPr>
              <a:t> 2)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9363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0"/>
          <p:cNvSpPr/>
          <p:nvPr/>
        </p:nvSpPr>
        <p:spPr>
          <a:xfrm>
            <a:off x="776477" y="424885"/>
            <a:ext cx="6116028" cy="618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Implementação</a:t>
            </a:r>
            <a:r>
              <a:rPr lang="en-US" sz="4000" dirty="0" smtClean="0">
                <a:solidFill>
                  <a:srgbClr val="CBCCCE"/>
                </a:solidFill>
                <a:latin typeface="Instrument Sans Semi Bold" pitchFamily="34" charset="0"/>
              </a:rPr>
              <a:t>: </a:t>
            </a: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Telas</a:t>
            </a:r>
            <a:r>
              <a:rPr lang="en-US" sz="4000" dirty="0" smtClean="0">
                <a:solidFill>
                  <a:srgbClr val="CBCCCE"/>
                </a:solidFill>
                <a:latin typeface="Instrument Sans Semi Bold" pitchFamily="34" charset="0"/>
              </a:rPr>
              <a:t> </a:t>
            </a: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Usuários</a:t>
            </a:r>
            <a:endParaRPr lang="en-US" sz="4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43" y="1829702"/>
            <a:ext cx="9603667" cy="4555739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1190545" y="1210791"/>
            <a:ext cx="6116028" cy="618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sz="2800" dirty="0" err="1" smtClean="0">
                <a:solidFill>
                  <a:srgbClr val="CBCCCE"/>
                </a:solidFill>
                <a:latin typeface="Instrument Sans Semi Bold" pitchFamily="34" charset="0"/>
              </a:rPr>
              <a:t>Tela</a:t>
            </a:r>
            <a:r>
              <a:rPr lang="en-US" sz="2800" dirty="0" smtClean="0">
                <a:solidFill>
                  <a:srgbClr val="CBCCCE"/>
                </a:solidFill>
                <a:latin typeface="Instrument Sans Semi Bold" pitchFamily="34" charset="0"/>
              </a:rPr>
              <a:t> de </a:t>
            </a:r>
            <a:r>
              <a:rPr lang="en-US" sz="2800" dirty="0" err="1" smtClean="0">
                <a:solidFill>
                  <a:srgbClr val="CBCCCE"/>
                </a:solidFill>
                <a:latin typeface="Instrument Sans Semi Bold" pitchFamily="34" charset="0"/>
              </a:rPr>
              <a:t>erro</a:t>
            </a:r>
            <a:r>
              <a:rPr lang="en-US" sz="2800" dirty="0" smtClean="0">
                <a:solidFill>
                  <a:srgbClr val="CBCCCE"/>
                </a:solidFill>
                <a:latin typeface="Instrument Sans Semi Bold" pitchFamily="34" charset="0"/>
              </a:rPr>
              <a:t> </a:t>
            </a:r>
            <a:r>
              <a:rPr lang="en-US" sz="2800" dirty="0" err="1" smtClean="0">
                <a:solidFill>
                  <a:srgbClr val="CBCCCE"/>
                </a:solidFill>
                <a:latin typeface="Instrument Sans Semi Bold" pitchFamily="34" charset="0"/>
              </a:rPr>
              <a:t>cadastro</a:t>
            </a:r>
            <a:r>
              <a:rPr lang="en-US" sz="2800" dirty="0" smtClean="0">
                <a:solidFill>
                  <a:srgbClr val="CBCCCE"/>
                </a:solidFill>
                <a:latin typeface="Instrument Sans Semi Bold" pitchFamily="34" charset="0"/>
              </a:rPr>
              <a:t>/login (</a:t>
            </a:r>
            <a:r>
              <a:rPr lang="en-US" sz="2800" dirty="0" err="1" smtClean="0">
                <a:solidFill>
                  <a:srgbClr val="CBCCCE"/>
                </a:solidFill>
                <a:latin typeface="Instrument Sans Semi Bold" pitchFamily="34" charset="0"/>
              </a:rPr>
              <a:t>Erro</a:t>
            </a:r>
            <a:r>
              <a:rPr lang="en-US" sz="2800" dirty="0" smtClean="0">
                <a:solidFill>
                  <a:srgbClr val="CBCCCE"/>
                </a:solidFill>
                <a:latin typeface="Instrument Sans Semi Bold" pitchFamily="34" charset="0"/>
              </a:rPr>
              <a:t> 3)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114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0"/>
          <p:cNvSpPr/>
          <p:nvPr/>
        </p:nvSpPr>
        <p:spPr>
          <a:xfrm>
            <a:off x="776477" y="424885"/>
            <a:ext cx="6116028" cy="618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Implementação</a:t>
            </a:r>
            <a:r>
              <a:rPr lang="en-US" sz="4000" dirty="0" smtClean="0">
                <a:solidFill>
                  <a:srgbClr val="CBCCCE"/>
                </a:solidFill>
                <a:latin typeface="Instrument Sans Semi Bold" pitchFamily="34" charset="0"/>
              </a:rPr>
              <a:t>: </a:t>
            </a: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Telas</a:t>
            </a:r>
            <a:r>
              <a:rPr lang="en-US" sz="4000" dirty="0" smtClean="0">
                <a:solidFill>
                  <a:srgbClr val="CBCCCE"/>
                </a:solidFill>
                <a:latin typeface="Instrument Sans Semi Bold" pitchFamily="34" charset="0"/>
              </a:rPr>
              <a:t> </a:t>
            </a: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Cliente</a:t>
            </a:r>
            <a:endParaRPr lang="en-US" sz="4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91" y="2046418"/>
            <a:ext cx="9112706" cy="4311449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1190545" y="1210791"/>
            <a:ext cx="6116028" cy="618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sz="2800" dirty="0" err="1" smtClean="0">
                <a:solidFill>
                  <a:srgbClr val="CBCCCE"/>
                </a:solidFill>
                <a:latin typeface="Instrument Sans Semi Bold" pitchFamily="34" charset="0"/>
              </a:rPr>
              <a:t>Tela</a:t>
            </a:r>
            <a:r>
              <a:rPr lang="en-US" sz="2800" dirty="0" smtClean="0">
                <a:solidFill>
                  <a:srgbClr val="CBCCCE"/>
                </a:solidFill>
                <a:latin typeface="Instrument Sans Semi Bold" pitchFamily="34" charset="0"/>
              </a:rPr>
              <a:t> de </a:t>
            </a:r>
            <a:r>
              <a:rPr lang="en-US" sz="2800" dirty="0" err="1" smtClean="0">
                <a:solidFill>
                  <a:srgbClr val="CBCCCE"/>
                </a:solidFill>
                <a:latin typeface="Instrument Sans Semi Bold" pitchFamily="34" charset="0"/>
              </a:rPr>
              <a:t>cadastro</a:t>
            </a:r>
            <a:r>
              <a:rPr lang="en-US" sz="2800" dirty="0" smtClean="0">
                <a:solidFill>
                  <a:srgbClr val="CBCCCE"/>
                </a:solidFill>
                <a:latin typeface="Instrument Sans Semi Bold" pitchFamily="34" charset="0"/>
              </a:rPr>
              <a:t> do </a:t>
            </a:r>
            <a:r>
              <a:rPr lang="en-US" sz="2800" dirty="0" err="1" smtClean="0">
                <a:solidFill>
                  <a:srgbClr val="CBCCCE"/>
                </a:solidFill>
                <a:latin typeface="Instrument Sans Semi Bold" pitchFamily="34" charset="0"/>
              </a:rPr>
              <a:t>Cliente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59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0"/>
          <p:cNvSpPr/>
          <p:nvPr/>
        </p:nvSpPr>
        <p:spPr>
          <a:xfrm>
            <a:off x="776477" y="424885"/>
            <a:ext cx="6116028" cy="618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Implementação</a:t>
            </a:r>
            <a:r>
              <a:rPr lang="en-US" sz="4000" dirty="0" smtClean="0">
                <a:solidFill>
                  <a:srgbClr val="CBCCCE"/>
                </a:solidFill>
                <a:latin typeface="Instrument Sans Semi Bold" pitchFamily="34" charset="0"/>
              </a:rPr>
              <a:t>: </a:t>
            </a: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Telas</a:t>
            </a:r>
            <a:r>
              <a:rPr lang="en-US" sz="4000" dirty="0" smtClean="0">
                <a:solidFill>
                  <a:srgbClr val="CBCCCE"/>
                </a:solidFill>
                <a:latin typeface="Instrument Sans Semi Bold" pitchFamily="34" charset="0"/>
              </a:rPr>
              <a:t> </a:t>
            </a: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Cliente</a:t>
            </a:r>
            <a:endParaRPr lang="en-US" sz="4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875" y="1912395"/>
            <a:ext cx="9148938" cy="436290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1190545" y="1210791"/>
            <a:ext cx="6116028" cy="618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sz="2800" dirty="0" err="1" smtClean="0">
                <a:solidFill>
                  <a:srgbClr val="CBCCCE"/>
                </a:solidFill>
                <a:latin typeface="Instrument Sans Semi Bold" pitchFamily="34" charset="0"/>
              </a:rPr>
              <a:t>Tela</a:t>
            </a:r>
            <a:r>
              <a:rPr lang="en-US" sz="2800" dirty="0" smtClean="0">
                <a:solidFill>
                  <a:srgbClr val="CBCCCE"/>
                </a:solidFill>
                <a:latin typeface="Instrument Sans Semi Bold" pitchFamily="34" charset="0"/>
              </a:rPr>
              <a:t> </a:t>
            </a:r>
            <a:r>
              <a:rPr lang="en-US" sz="2800" dirty="0" err="1" smtClean="0">
                <a:solidFill>
                  <a:srgbClr val="CBCCCE"/>
                </a:solidFill>
                <a:latin typeface="Instrument Sans Semi Bold" pitchFamily="34" charset="0"/>
              </a:rPr>
              <a:t>inicial</a:t>
            </a:r>
            <a:r>
              <a:rPr lang="en-US" sz="2800" dirty="0" smtClean="0">
                <a:solidFill>
                  <a:srgbClr val="CBCCCE"/>
                </a:solidFill>
                <a:latin typeface="Instrument Sans Semi Bold" pitchFamily="34" charset="0"/>
              </a:rPr>
              <a:t> do </a:t>
            </a:r>
            <a:r>
              <a:rPr lang="en-US" sz="2800" dirty="0" err="1" smtClean="0">
                <a:solidFill>
                  <a:srgbClr val="CBCCCE"/>
                </a:solidFill>
                <a:latin typeface="Instrument Sans Semi Bold" pitchFamily="34" charset="0"/>
              </a:rPr>
              <a:t>Cliente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623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0"/>
          <p:cNvSpPr/>
          <p:nvPr/>
        </p:nvSpPr>
        <p:spPr>
          <a:xfrm>
            <a:off x="793730" y="709558"/>
            <a:ext cx="5670590" cy="6361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Sumário</a:t>
            </a:r>
            <a:endParaRPr lang="en-US" sz="4000" dirty="0"/>
          </a:p>
        </p:txBody>
      </p:sp>
      <p:sp>
        <p:nvSpPr>
          <p:cNvPr id="12" name="Shape 1"/>
          <p:cNvSpPr/>
          <p:nvPr/>
        </p:nvSpPr>
        <p:spPr>
          <a:xfrm>
            <a:off x="657509" y="1813134"/>
            <a:ext cx="6545550" cy="990895"/>
          </a:xfrm>
          <a:prstGeom prst="roundRect">
            <a:avLst>
              <a:gd name="adj" fmla="val 7197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3" name="Shape 1"/>
          <p:cNvSpPr/>
          <p:nvPr/>
        </p:nvSpPr>
        <p:spPr>
          <a:xfrm>
            <a:off x="657507" y="3095595"/>
            <a:ext cx="6545551" cy="815491"/>
          </a:xfrm>
          <a:prstGeom prst="roundRect">
            <a:avLst>
              <a:gd name="adj" fmla="val 7197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4" name="Shape 1"/>
          <p:cNvSpPr/>
          <p:nvPr/>
        </p:nvSpPr>
        <p:spPr>
          <a:xfrm>
            <a:off x="657507" y="4217763"/>
            <a:ext cx="6545551" cy="889366"/>
          </a:xfrm>
          <a:prstGeom prst="roundRect">
            <a:avLst>
              <a:gd name="adj" fmla="val 7197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5" name="Shape 1"/>
          <p:cNvSpPr/>
          <p:nvPr/>
        </p:nvSpPr>
        <p:spPr>
          <a:xfrm>
            <a:off x="657508" y="5413806"/>
            <a:ext cx="6545550" cy="736966"/>
          </a:xfrm>
          <a:prstGeom prst="roundRect">
            <a:avLst>
              <a:gd name="adj" fmla="val 7197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9" name="Text 0"/>
          <p:cNvSpPr/>
          <p:nvPr/>
        </p:nvSpPr>
        <p:spPr>
          <a:xfrm>
            <a:off x="793730" y="2045651"/>
            <a:ext cx="5670590" cy="6361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/>
            <a:r>
              <a:rPr lang="en-US" sz="3000" dirty="0" smtClean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Product Backlog</a:t>
            </a:r>
          </a:p>
        </p:txBody>
      </p:sp>
      <p:sp>
        <p:nvSpPr>
          <p:cNvPr id="20" name="Text 0"/>
          <p:cNvSpPr/>
          <p:nvPr/>
        </p:nvSpPr>
        <p:spPr>
          <a:xfrm>
            <a:off x="793730" y="3274922"/>
            <a:ext cx="5670590" cy="6361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/>
            <a:r>
              <a:rPr lang="en-US" sz="3000" dirty="0" smtClean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User Stories</a:t>
            </a:r>
            <a:endParaRPr lang="en-US" sz="3000" dirty="0"/>
          </a:p>
        </p:txBody>
      </p:sp>
      <p:sp>
        <p:nvSpPr>
          <p:cNvPr id="21" name="Text 0"/>
          <p:cNvSpPr/>
          <p:nvPr/>
        </p:nvSpPr>
        <p:spPr>
          <a:xfrm>
            <a:off x="793730" y="4409159"/>
            <a:ext cx="5670590" cy="6361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3000" dirty="0" err="1" smtClean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Banco</a:t>
            </a:r>
            <a:r>
              <a:rPr lang="en-US" sz="3000" dirty="0" smtClean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de Dados</a:t>
            </a:r>
            <a:endParaRPr lang="en-US" sz="3000" dirty="0"/>
          </a:p>
        </p:txBody>
      </p:sp>
      <p:sp>
        <p:nvSpPr>
          <p:cNvPr id="22" name="Text 0"/>
          <p:cNvSpPr/>
          <p:nvPr/>
        </p:nvSpPr>
        <p:spPr>
          <a:xfrm>
            <a:off x="793730" y="5514608"/>
            <a:ext cx="5670590" cy="6361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3000" dirty="0" err="1" smtClean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Implementação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3864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0"/>
          <p:cNvSpPr/>
          <p:nvPr/>
        </p:nvSpPr>
        <p:spPr>
          <a:xfrm>
            <a:off x="776477" y="424885"/>
            <a:ext cx="6116028" cy="618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Implementação</a:t>
            </a:r>
            <a:r>
              <a:rPr lang="en-US" sz="4000" dirty="0" smtClean="0">
                <a:solidFill>
                  <a:srgbClr val="CBCCCE"/>
                </a:solidFill>
                <a:latin typeface="Instrument Sans Semi Bold" pitchFamily="34" charset="0"/>
              </a:rPr>
              <a:t>: </a:t>
            </a: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Telas</a:t>
            </a:r>
            <a:r>
              <a:rPr lang="en-US" sz="4000" dirty="0" smtClean="0">
                <a:solidFill>
                  <a:srgbClr val="CBCCCE"/>
                </a:solidFill>
                <a:latin typeface="Instrument Sans Semi Bold" pitchFamily="34" charset="0"/>
              </a:rPr>
              <a:t> </a:t>
            </a: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Cliente</a:t>
            </a:r>
            <a:endParaRPr lang="en-US" sz="4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67" y="1880093"/>
            <a:ext cx="9678499" cy="4567041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1190545" y="1210791"/>
            <a:ext cx="6116028" cy="618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sz="2800" dirty="0" err="1" smtClean="0">
                <a:solidFill>
                  <a:srgbClr val="CBCCCE"/>
                </a:solidFill>
                <a:latin typeface="Instrument Sans Semi Bold" pitchFamily="34" charset="0"/>
              </a:rPr>
              <a:t>Tela</a:t>
            </a:r>
            <a:r>
              <a:rPr lang="en-US" sz="2800" dirty="0" smtClean="0">
                <a:solidFill>
                  <a:srgbClr val="CBCCCE"/>
                </a:solidFill>
                <a:latin typeface="Instrument Sans Semi Bold" pitchFamily="34" charset="0"/>
              </a:rPr>
              <a:t> de </a:t>
            </a:r>
            <a:r>
              <a:rPr lang="en-US" sz="2800" dirty="0" err="1" smtClean="0">
                <a:solidFill>
                  <a:srgbClr val="CBCCCE"/>
                </a:solidFill>
                <a:latin typeface="Instrument Sans Semi Bold" pitchFamily="34" charset="0"/>
              </a:rPr>
              <a:t>promoções</a:t>
            </a:r>
            <a:r>
              <a:rPr lang="en-US" sz="2800" dirty="0" smtClean="0">
                <a:solidFill>
                  <a:srgbClr val="CBCCCE"/>
                </a:solidFill>
                <a:latin typeface="Instrument Sans Semi Bold" pitchFamily="34" charset="0"/>
              </a:rPr>
              <a:t> </a:t>
            </a:r>
            <a:r>
              <a:rPr lang="en-US" sz="2800" dirty="0" err="1" smtClean="0">
                <a:solidFill>
                  <a:srgbClr val="CBCCCE"/>
                </a:solidFill>
                <a:latin typeface="Instrument Sans Semi Bold" pitchFamily="34" charset="0"/>
              </a:rPr>
              <a:t>cadastradas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85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0"/>
          <p:cNvSpPr/>
          <p:nvPr/>
        </p:nvSpPr>
        <p:spPr>
          <a:xfrm>
            <a:off x="776477" y="424885"/>
            <a:ext cx="6116028" cy="618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Implementação</a:t>
            </a:r>
            <a:r>
              <a:rPr lang="en-US" sz="4000" dirty="0" smtClean="0">
                <a:solidFill>
                  <a:srgbClr val="CBCCCE"/>
                </a:solidFill>
                <a:latin typeface="Instrument Sans Semi Bold" pitchFamily="34" charset="0"/>
              </a:rPr>
              <a:t>: </a:t>
            </a: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Telas</a:t>
            </a:r>
            <a:r>
              <a:rPr lang="en-US" sz="4000" dirty="0" smtClean="0">
                <a:solidFill>
                  <a:srgbClr val="CBCCCE"/>
                </a:solidFill>
                <a:latin typeface="Instrument Sans Semi Bold" pitchFamily="34" charset="0"/>
              </a:rPr>
              <a:t> </a:t>
            </a: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Cliente</a:t>
            </a:r>
            <a:endParaRPr lang="en-US" sz="4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865" y="1829702"/>
            <a:ext cx="9300320" cy="4376963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90545" y="1210791"/>
            <a:ext cx="6116028" cy="618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sz="2800" dirty="0" err="1" smtClean="0">
                <a:solidFill>
                  <a:srgbClr val="CBCCCE"/>
                </a:solidFill>
                <a:latin typeface="Instrument Sans Semi Bold" pitchFamily="34" charset="0"/>
              </a:rPr>
              <a:t>Tela</a:t>
            </a:r>
            <a:r>
              <a:rPr lang="en-US" sz="2800" dirty="0" smtClean="0">
                <a:solidFill>
                  <a:srgbClr val="CBCCCE"/>
                </a:solidFill>
                <a:latin typeface="Instrument Sans Semi Bold" pitchFamily="34" charset="0"/>
              </a:rPr>
              <a:t> de </a:t>
            </a:r>
            <a:r>
              <a:rPr lang="en-US" sz="2800" dirty="0" err="1" smtClean="0">
                <a:solidFill>
                  <a:srgbClr val="CBCCCE"/>
                </a:solidFill>
                <a:latin typeface="Instrument Sans Semi Bold" pitchFamily="34" charset="0"/>
              </a:rPr>
              <a:t>perfil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589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0"/>
          <p:cNvSpPr/>
          <p:nvPr/>
        </p:nvSpPr>
        <p:spPr>
          <a:xfrm>
            <a:off x="776477" y="424885"/>
            <a:ext cx="6116028" cy="618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Implementação</a:t>
            </a:r>
            <a:r>
              <a:rPr lang="en-US" sz="4000" dirty="0" smtClean="0">
                <a:solidFill>
                  <a:srgbClr val="CBCCCE"/>
                </a:solidFill>
                <a:latin typeface="Instrument Sans Semi Bold" pitchFamily="34" charset="0"/>
              </a:rPr>
              <a:t>: </a:t>
            </a: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Telas</a:t>
            </a:r>
            <a:r>
              <a:rPr lang="en-US" sz="4000" dirty="0" smtClean="0">
                <a:solidFill>
                  <a:srgbClr val="CBCCCE"/>
                </a:solidFill>
                <a:latin typeface="Instrument Sans Semi Bold" pitchFamily="34" charset="0"/>
              </a:rPr>
              <a:t> </a:t>
            </a: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Cliente</a:t>
            </a:r>
            <a:endParaRPr lang="en-US" sz="4000" dirty="0" smtClean="0">
              <a:solidFill>
                <a:srgbClr val="CBCCCE"/>
              </a:solidFill>
              <a:latin typeface="Instrument Sans Semi Bold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163" y="1863590"/>
            <a:ext cx="9762565" cy="4588406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1190545" y="1210791"/>
            <a:ext cx="6116028" cy="618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sz="2800" dirty="0" err="1">
                <a:solidFill>
                  <a:srgbClr val="CBCCCE"/>
                </a:solidFill>
                <a:latin typeface="Instrument Sans Semi Bold" pitchFamily="34" charset="0"/>
              </a:rPr>
              <a:t>Confirmação</a:t>
            </a:r>
            <a:r>
              <a:rPr lang="en-US" sz="2800" dirty="0">
                <a:solidFill>
                  <a:srgbClr val="CBCCCE"/>
                </a:solidFill>
                <a:latin typeface="Instrument Sans Semi Bold" pitchFamily="34" charset="0"/>
              </a:rPr>
              <a:t> de </a:t>
            </a:r>
            <a:r>
              <a:rPr lang="en-US" sz="2800" dirty="0" err="1" smtClean="0">
                <a:solidFill>
                  <a:srgbClr val="CBCCCE"/>
                </a:solidFill>
                <a:latin typeface="Instrument Sans Semi Bold" pitchFamily="34" charset="0"/>
              </a:rPr>
              <a:t>exclusão</a:t>
            </a:r>
            <a:r>
              <a:rPr lang="en-US" sz="2800" dirty="0" smtClean="0">
                <a:solidFill>
                  <a:srgbClr val="CBCCCE"/>
                </a:solidFill>
                <a:latin typeface="Instrument Sans Semi Bold" pitchFamily="34" charset="0"/>
              </a:rPr>
              <a:t> </a:t>
            </a:r>
            <a:r>
              <a:rPr lang="en-US" sz="2800" dirty="0">
                <a:solidFill>
                  <a:srgbClr val="CBCCCE"/>
                </a:solidFill>
                <a:latin typeface="Instrument Sans Semi Bold" pitchFamily="34" charset="0"/>
              </a:rPr>
              <a:t>de </a:t>
            </a:r>
            <a:r>
              <a:rPr lang="en-US" sz="2800" dirty="0" err="1">
                <a:solidFill>
                  <a:srgbClr val="CBCCCE"/>
                </a:solidFill>
                <a:latin typeface="Instrument Sans Semi Bold" pitchFamily="34" charset="0"/>
              </a:rPr>
              <a:t>perfil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273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0"/>
          <p:cNvSpPr/>
          <p:nvPr/>
        </p:nvSpPr>
        <p:spPr>
          <a:xfrm>
            <a:off x="776477" y="424885"/>
            <a:ext cx="6116028" cy="618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Implementação</a:t>
            </a:r>
            <a:r>
              <a:rPr lang="en-US" sz="4000" dirty="0" smtClean="0">
                <a:solidFill>
                  <a:srgbClr val="CBCCCE"/>
                </a:solidFill>
                <a:latin typeface="Instrument Sans Semi Bold" pitchFamily="34" charset="0"/>
              </a:rPr>
              <a:t>: </a:t>
            </a: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Edição</a:t>
            </a:r>
            <a:r>
              <a:rPr lang="en-US" sz="4000" dirty="0" smtClean="0">
                <a:solidFill>
                  <a:srgbClr val="CBCCCE"/>
                </a:solidFill>
                <a:latin typeface="Instrument Sans Semi Bold" pitchFamily="34" charset="0"/>
              </a:rPr>
              <a:t> de </a:t>
            </a: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Perfil</a:t>
            </a:r>
            <a:r>
              <a:rPr lang="en-US" sz="4000" dirty="0" smtClean="0">
                <a:solidFill>
                  <a:srgbClr val="CBCCCE"/>
                </a:solidFill>
                <a:latin typeface="Instrument Sans Semi Bold" pitchFamily="34" charset="0"/>
              </a:rPr>
              <a:t> </a:t>
            </a: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Cliente</a:t>
            </a:r>
            <a:endParaRPr lang="en-US" sz="4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65" y="1817739"/>
            <a:ext cx="9684520" cy="456383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90545" y="1210791"/>
            <a:ext cx="6116028" cy="618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sz="2800" dirty="0" err="1" smtClean="0">
                <a:solidFill>
                  <a:srgbClr val="CBCCCE"/>
                </a:solidFill>
                <a:latin typeface="Instrument Sans Semi Bold" pitchFamily="34" charset="0"/>
              </a:rPr>
              <a:t>Tela</a:t>
            </a:r>
            <a:r>
              <a:rPr lang="en-US" sz="2800" dirty="0" smtClean="0">
                <a:solidFill>
                  <a:srgbClr val="CBCCCE"/>
                </a:solidFill>
                <a:latin typeface="Instrument Sans Semi Bold" pitchFamily="34" charset="0"/>
              </a:rPr>
              <a:t> de </a:t>
            </a:r>
            <a:r>
              <a:rPr lang="en-US" sz="2800" dirty="0" err="1">
                <a:solidFill>
                  <a:srgbClr val="CBCCCE"/>
                </a:solidFill>
                <a:latin typeface="Instrument Sans Semi Bold" pitchFamily="34" charset="0"/>
              </a:rPr>
              <a:t>e</a:t>
            </a:r>
            <a:r>
              <a:rPr lang="en-US" sz="2800" dirty="0" err="1" smtClean="0">
                <a:solidFill>
                  <a:srgbClr val="CBCCCE"/>
                </a:solidFill>
                <a:latin typeface="Instrument Sans Semi Bold" pitchFamily="34" charset="0"/>
              </a:rPr>
              <a:t>dição</a:t>
            </a:r>
            <a:r>
              <a:rPr lang="en-US" sz="2800" dirty="0" smtClean="0">
                <a:solidFill>
                  <a:srgbClr val="CBCCCE"/>
                </a:solidFill>
                <a:latin typeface="Instrument Sans Semi Bold" pitchFamily="34" charset="0"/>
              </a:rPr>
              <a:t> do </a:t>
            </a:r>
            <a:r>
              <a:rPr lang="en-US" sz="2800" dirty="0" err="1" smtClean="0">
                <a:solidFill>
                  <a:srgbClr val="CBCCCE"/>
                </a:solidFill>
                <a:latin typeface="Instrument Sans Semi Bold" pitchFamily="34" charset="0"/>
              </a:rPr>
              <a:t>perfil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14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0"/>
          <p:cNvSpPr/>
          <p:nvPr/>
        </p:nvSpPr>
        <p:spPr>
          <a:xfrm>
            <a:off x="776477" y="424885"/>
            <a:ext cx="6116028" cy="618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Implementação</a:t>
            </a:r>
            <a:r>
              <a:rPr lang="en-US" sz="4000" dirty="0" smtClean="0">
                <a:solidFill>
                  <a:srgbClr val="CBCCCE"/>
                </a:solidFill>
                <a:latin typeface="Instrument Sans Semi Bold" pitchFamily="34" charset="0"/>
              </a:rPr>
              <a:t>: </a:t>
            </a: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Telas</a:t>
            </a:r>
            <a:r>
              <a:rPr lang="en-US" sz="4000" dirty="0" smtClean="0">
                <a:solidFill>
                  <a:srgbClr val="CBCCCE"/>
                </a:solidFill>
                <a:latin typeface="Instrument Sans Semi Bold" pitchFamily="34" charset="0"/>
              </a:rPr>
              <a:t> Loja</a:t>
            </a:r>
            <a:endParaRPr lang="en-US" sz="4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150" y="2075977"/>
            <a:ext cx="8770021" cy="4154798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1190545" y="1210791"/>
            <a:ext cx="6116028" cy="618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sz="2800" dirty="0" err="1" smtClean="0">
                <a:solidFill>
                  <a:srgbClr val="CBCCCE"/>
                </a:solidFill>
                <a:latin typeface="Instrument Sans Semi Bold" pitchFamily="34" charset="0"/>
              </a:rPr>
              <a:t>Tela</a:t>
            </a:r>
            <a:r>
              <a:rPr lang="en-US" sz="2800" dirty="0" smtClean="0">
                <a:solidFill>
                  <a:srgbClr val="CBCCCE"/>
                </a:solidFill>
                <a:latin typeface="Instrument Sans Semi Bold" pitchFamily="34" charset="0"/>
              </a:rPr>
              <a:t> de </a:t>
            </a:r>
            <a:r>
              <a:rPr lang="en-US" sz="2800" dirty="0" err="1" smtClean="0">
                <a:solidFill>
                  <a:srgbClr val="CBCCCE"/>
                </a:solidFill>
                <a:latin typeface="Instrument Sans Semi Bold" pitchFamily="34" charset="0"/>
              </a:rPr>
              <a:t>cadastro</a:t>
            </a:r>
            <a:r>
              <a:rPr lang="en-US" sz="2800" dirty="0" smtClean="0">
                <a:solidFill>
                  <a:srgbClr val="CBCCCE"/>
                </a:solidFill>
                <a:latin typeface="Instrument Sans Semi Bold" pitchFamily="34" charset="0"/>
              </a:rPr>
              <a:t> da Loja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01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0"/>
          <p:cNvSpPr/>
          <p:nvPr/>
        </p:nvSpPr>
        <p:spPr>
          <a:xfrm>
            <a:off x="776477" y="424885"/>
            <a:ext cx="6116028" cy="618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Implementação</a:t>
            </a:r>
            <a:r>
              <a:rPr lang="en-US" sz="4000" dirty="0" smtClean="0">
                <a:solidFill>
                  <a:srgbClr val="CBCCCE"/>
                </a:solidFill>
                <a:latin typeface="Instrument Sans Semi Bold" pitchFamily="34" charset="0"/>
              </a:rPr>
              <a:t>: </a:t>
            </a: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Telas</a:t>
            </a:r>
            <a:r>
              <a:rPr lang="en-US" sz="4000" dirty="0" smtClean="0">
                <a:solidFill>
                  <a:srgbClr val="CBCCCE"/>
                </a:solidFill>
                <a:latin typeface="Instrument Sans Semi Bold" pitchFamily="34" charset="0"/>
              </a:rPr>
              <a:t> Loja</a:t>
            </a:r>
            <a:endParaRPr lang="en-US" sz="4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679" y="1975448"/>
            <a:ext cx="9146398" cy="4298807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1190545" y="1210791"/>
            <a:ext cx="6116028" cy="618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sz="2800" dirty="0" err="1" smtClean="0">
                <a:solidFill>
                  <a:srgbClr val="CBCCCE"/>
                </a:solidFill>
                <a:latin typeface="Instrument Sans Semi Bold" pitchFamily="34" charset="0"/>
              </a:rPr>
              <a:t>Tela</a:t>
            </a:r>
            <a:r>
              <a:rPr lang="en-US" sz="2800" dirty="0" smtClean="0">
                <a:solidFill>
                  <a:srgbClr val="CBCCCE"/>
                </a:solidFill>
                <a:latin typeface="Instrument Sans Semi Bold" pitchFamily="34" charset="0"/>
              </a:rPr>
              <a:t> de </a:t>
            </a:r>
            <a:r>
              <a:rPr lang="en-US" sz="2800" dirty="0" err="1">
                <a:solidFill>
                  <a:srgbClr val="CBCCCE"/>
                </a:solidFill>
                <a:latin typeface="Instrument Sans Semi Bold" pitchFamily="34" charset="0"/>
              </a:rPr>
              <a:t>c</a:t>
            </a:r>
            <a:r>
              <a:rPr lang="en-US" sz="2800" dirty="0" err="1" smtClean="0">
                <a:solidFill>
                  <a:srgbClr val="CBCCCE"/>
                </a:solidFill>
                <a:latin typeface="Instrument Sans Semi Bold" pitchFamily="34" charset="0"/>
              </a:rPr>
              <a:t>adastro</a:t>
            </a:r>
            <a:r>
              <a:rPr lang="en-US" sz="2800" dirty="0" smtClean="0">
                <a:solidFill>
                  <a:srgbClr val="CBCCCE"/>
                </a:solidFill>
                <a:latin typeface="Instrument Sans Semi Bold" pitchFamily="34" charset="0"/>
              </a:rPr>
              <a:t> de nova </a:t>
            </a:r>
            <a:r>
              <a:rPr lang="en-US" sz="2800" dirty="0" err="1" smtClean="0">
                <a:solidFill>
                  <a:srgbClr val="CBCCCE"/>
                </a:solidFill>
                <a:latin typeface="Instrument Sans Semi Bold" pitchFamily="34" charset="0"/>
              </a:rPr>
              <a:t>promoção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26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0"/>
          <p:cNvSpPr/>
          <p:nvPr/>
        </p:nvSpPr>
        <p:spPr>
          <a:xfrm>
            <a:off x="776477" y="424885"/>
            <a:ext cx="6116028" cy="618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Implementação</a:t>
            </a:r>
            <a:r>
              <a:rPr lang="en-US" sz="4000" dirty="0" smtClean="0">
                <a:solidFill>
                  <a:srgbClr val="CBCCCE"/>
                </a:solidFill>
                <a:latin typeface="Instrument Sans Semi Bold" pitchFamily="34" charset="0"/>
              </a:rPr>
              <a:t>: </a:t>
            </a: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Telas</a:t>
            </a:r>
            <a:r>
              <a:rPr lang="en-US" sz="4000" dirty="0" smtClean="0">
                <a:solidFill>
                  <a:srgbClr val="CBCCCE"/>
                </a:solidFill>
                <a:latin typeface="Instrument Sans Semi Bold" pitchFamily="34" charset="0"/>
              </a:rPr>
              <a:t> </a:t>
            </a: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Administrador</a:t>
            </a:r>
            <a:endParaRPr lang="en-US" sz="4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66" y="1867410"/>
            <a:ext cx="9651028" cy="4572174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1190545" y="1210791"/>
            <a:ext cx="6116028" cy="618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sz="2800" dirty="0" err="1">
                <a:solidFill>
                  <a:srgbClr val="CBCCCE"/>
                </a:solidFill>
                <a:latin typeface="Instrument Sans Semi Bold" pitchFamily="34" charset="0"/>
              </a:rPr>
              <a:t>Tela</a:t>
            </a:r>
            <a:r>
              <a:rPr lang="en-US" sz="2800" dirty="0">
                <a:solidFill>
                  <a:srgbClr val="CBCCCE"/>
                </a:solidFill>
                <a:latin typeface="Instrument Sans Semi Bold" pitchFamily="34" charset="0"/>
              </a:rPr>
              <a:t> </a:t>
            </a:r>
            <a:r>
              <a:rPr lang="en-US" sz="2800" dirty="0" err="1">
                <a:solidFill>
                  <a:srgbClr val="CBCCCE"/>
                </a:solidFill>
                <a:latin typeface="Instrument Sans Semi Bold" pitchFamily="34" charset="0"/>
              </a:rPr>
              <a:t>inicial</a:t>
            </a:r>
            <a:r>
              <a:rPr lang="en-US" sz="2800" dirty="0">
                <a:solidFill>
                  <a:srgbClr val="CBCCCE"/>
                </a:solidFill>
                <a:latin typeface="Instrument Sans Semi Bold" pitchFamily="34" charset="0"/>
              </a:rPr>
              <a:t> do </a:t>
            </a:r>
            <a:r>
              <a:rPr lang="en-US" sz="2800" dirty="0" err="1">
                <a:solidFill>
                  <a:srgbClr val="CBCCCE"/>
                </a:solidFill>
                <a:latin typeface="Instrument Sans Semi Bold" pitchFamily="34" charset="0"/>
              </a:rPr>
              <a:t>Administrador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457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0"/>
          <p:cNvSpPr/>
          <p:nvPr/>
        </p:nvSpPr>
        <p:spPr>
          <a:xfrm>
            <a:off x="776477" y="424885"/>
            <a:ext cx="6116028" cy="618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Implementação</a:t>
            </a:r>
            <a:r>
              <a:rPr lang="en-US" sz="4000" dirty="0" smtClean="0">
                <a:solidFill>
                  <a:srgbClr val="CBCCCE"/>
                </a:solidFill>
                <a:latin typeface="Instrument Sans Semi Bold" pitchFamily="34" charset="0"/>
              </a:rPr>
              <a:t>: </a:t>
            </a: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Telas</a:t>
            </a:r>
            <a:r>
              <a:rPr lang="en-US" sz="4000" dirty="0" smtClean="0">
                <a:solidFill>
                  <a:srgbClr val="CBCCCE"/>
                </a:solidFill>
                <a:latin typeface="Instrument Sans Semi Bold" pitchFamily="34" charset="0"/>
              </a:rPr>
              <a:t> </a:t>
            </a: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Administrador</a:t>
            </a:r>
            <a:endParaRPr lang="en-US" sz="4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336" y="1885842"/>
            <a:ext cx="9328199" cy="4419235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1190545" y="1210791"/>
            <a:ext cx="6116028" cy="618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sz="2800" dirty="0" err="1" smtClean="0">
                <a:solidFill>
                  <a:srgbClr val="CBCCCE"/>
                </a:solidFill>
                <a:latin typeface="Instrument Sans Semi Bold" pitchFamily="34" charset="0"/>
              </a:rPr>
              <a:t>Tela</a:t>
            </a:r>
            <a:r>
              <a:rPr lang="en-US" sz="2800" dirty="0" smtClean="0">
                <a:solidFill>
                  <a:srgbClr val="CBCCCE"/>
                </a:solidFill>
                <a:latin typeface="Instrument Sans Semi Bold" pitchFamily="34" charset="0"/>
              </a:rPr>
              <a:t> de </a:t>
            </a:r>
            <a:r>
              <a:rPr lang="en-US" sz="2800" dirty="0" err="1">
                <a:solidFill>
                  <a:srgbClr val="CBCCCE"/>
                </a:solidFill>
                <a:latin typeface="Instrument Sans Semi Bold" pitchFamily="34" charset="0"/>
              </a:rPr>
              <a:t>g</a:t>
            </a:r>
            <a:r>
              <a:rPr lang="en-US" sz="2800" dirty="0" err="1" smtClean="0">
                <a:solidFill>
                  <a:srgbClr val="CBCCCE"/>
                </a:solidFill>
                <a:latin typeface="Instrument Sans Semi Bold" pitchFamily="34" charset="0"/>
              </a:rPr>
              <a:t>erenciar</a:t>
            </a:r>
            <a:r>
              <a:rPr lang="en-US" sz="2800" dirty="0" smtClean="0">
                <a:solidFill>
                  <a:srgbClr val="CBCCCE"/>
                </a:solidFill>
                <a:latin typeface="Instrument Sans Semi Bold" pitchFamily="34" charset="0"/>
              </a:rPr>
              <a:t> </a:t>
            </a:r>
            <a:r>
              <a:rPr lang="en-US" sz="2800" dirty="0" err="1" smtClean="0">
                <a:solidFill>
                  <a:srgbClr val="CBCCCE"/>
                </a:solidFill>
                <a:latin typeface="Instrument Sans Semi Bold" pitchFamily="34" charset="0"/>
              </a:rPr>
              <a:t>usuários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84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0"/>
          <p:cNvSpPr/>
          <p:nvPr/>
        </p:nvSpPr>
        <p:spPr>
          <a:xfrm>
            <a:off x="776477" y="424885"/>
            <a:ext cx="6116028" cy="618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Implementação</a:t>
            </a:r>
            <a:r>
              <a:rPr lang="en-US" sz="4000" dirty="0" smtClean="0">
                <a:solidFill>
                  <a:srgbClr val="CBCCCE"/>
                </a:solidFill>
                <a:latin typeface="Instrument Sans Semi Bold" pitchFamily="34" charset="0"/>
              </a:rPr>
              <a:t>: </a:t>
            </a: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Telas</a:t>
            </a:r>
            <a:r>
              <a:rPr lang="en-US" sz="4000" dirty="0" smtClean="0">
                <a:solidFill>
                  <a:srgbClr val="CBCCCE"/>
                </a:solidFill>
                <a:latin typeface="Instrument Sans Semi Bold" pitchFamily="34" charset="0"/>
              </a:rPr>
              <a:t> </a:t>
            </a: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Administrador</a:t>
            </a:r>
            <a:endParaRPr lang="en-US" sz="4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973" y="1890626"/>
            <a:ext cx="9331413" cy="4379932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90545" y="1210791"/>
            <a:ext cx="6116028" cy="618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sz="2800" dirty="0" err="1" smtClean="0">
                <a:solidFill>
                  <a:srgbClr val="CBCCCE"/>
                </a:solidFill>
                <a:latin typeface="Instrument Sans Semi Bold" pitchFamily="34" charset="0"/>
              </a:rPr>
              <a:t>Tela</a:t>
            </a:r>
            <a:r>
              <a:rPr lang="en-US" sz="2800" dirty="0" smtClean="0">
                <a:solidFill>
                  <a:srgbClr val="CBCCCE"/>
                </a:solidFill>
                <a:latin typeface="Instrument Sans Semi Bold" pitchFamily="34" charset="0"/>
              </a:rPr>
              <a:t> de </a:t>
            </a:r>
            <a:r>
              <a:rPr lang="en-US" sz="2800" dirty="0" err="1" smtClean="0">
                <a:solidFill>
                  <a:srgbClr val="CBCCCE"/>
                </a:solidFill>
                <a:latin typeface="Instrument Sans Semi Bold" pitchFamily="34" charset="0"/>
              </a:rPr>
              <a:t>visualizar</a:t>
            </a:r>
            <a:r>
              <a:rPr lang="en-US" sz="2800" dirty="0" smtClean="0">
                <a:solidFill>
                  <a:srgbClr val="CBCCCE"/>
                </a:solidFill>
                <a:latin typeface="Instrument Sans Semi Bold" pitchFamily="34" charset="0"/>
              </a:rPr>
              <a:t> </a:t>
            </a:r>
            <a:r>
              <a:rPr lang="en-US" sz="2800" dirty="0" err="1" smtClean="0">
                <a:solidFill>
                  <a:srgbClr val="CBCCCE"/>
                </a:solidFill>
                <a:latin typeface="Instrument Sans Semi Bold" pitchFamily="34" charset="0"/>
              </a:rPr>
              <a:t>denúncias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281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0"/>
          <p:cNvSpPr/>
          <p:nvPr/>
        </p:nvSpPr>
        <p:spPr>
          <a:xfrm>
            <a:off x="776477" y="424885"/>
            <a:ext cx="6116028" cy="618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Implementação</a:t>
            </a:r>
            <a:r>
              <a:rPr lang="en-US" sz="4000" dirty="0" smtClean="0">
                <a:solidFill>
                  <a:srgbClr val="CBCCCE"/>
                </a:solidFill>
                <a:latin typeface="Instrument Sans Semi Bold" pitchFamily="34" charset="0"/>
              </a:rPr>
              <a:t>: </a:t>
            </a: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Telas</a:t>
            </a:r>
            <a:r>
              <a:rPr lang="en-US" sz="4000" dirty="0" smtClean="0">
                <a:solidFill>
                  <a:srgbClr val="CBCCCE"/>
                </a:solidFill>
                <a:latin typeface="Instrument Sans Semi Bold" pitchFamily="34" charset="0"/>
              </a:rPr>
              <a:t> </a:t>
            </a: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Administrador</a:t>
            </a:r>
            <a:endParaRPr lang="en-US" sz="4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576" y="1860440"/>
            <a:ext cx="9503941" cy="4496552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1190545" y="1210791"/>
            <a:ext cx="6116028" cy="618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sz="2800" dirty="0" err="1">
                <a:solidFill>
                  <a:srgbClr val="CBCCCE"/>
                </a:solidFill>
                <a:latin typeface="Instrument Sans Semi Bold" pitchFamily="34" charset="0"/>
              </a:rPr>
              <a:t>Tela</a:t>
            </a:r>
            <a:r>
              <a:rPr lang="en-US" sz="2800" dirty="0">
                <a:solidFill>
                  <a:srgbClr val="CBCCCE"/>
                </a:solidFill>
                <a:latin typeface="Instrument Sans Semi Bold" pitchFamily="34" charset="0"/>
              </a:rPr>
              <a:t> </a:t>
            </a:r>
            <a:r>
              <a:rPr lang="en-US" sz="2800" dirty="0" smtClean="0">
                <a:solidFill>
                  <a:srgbClr val="CBCCCE"/>
                </a:solidFill>
                <a:latin typeface="Instrument Sans Semi Bold" pitchFamily="34" charset="0"/>
              </a:rPr>
              <a:t>de </a:t>
            </a:r>
            <a:r>
              <a:rPr lang="en-US" sz="2800" dirty="0" err="1" smtClean="0">
                <a:solidFill>
                  <a:srgbClr val="CBCCCE"/>
                </a:solidFill>
                <a:latin typeface="Instrument Sans Semi Bold" pitchFamily="34" charset="0"/>
              </a:rPr>
              <a:t>adição</a:t>
            </a:r>
            <a:r>
              <a:rPr lang="en-US" sz="2800" dirty="0" smtClean="0">
                <a:solidFill>
                  <a:srgbClr val="CBCCCE"/>
                </a:solidFill>
                <a:latin typeface="Instrument Sans Semi Bold" pitchFamily="34" charset="0"/>
              </a:rPr>
              <a:t> de novo </a:t>
            </a:r>
            <a:r>
              <a:rPr lang="en-US" sz="2800" dirty="0" err="1" smtClean="0">
                <a:solidFill>
                  <a:srgbClr val="CBCCCE"/>
                </a:solidFill>
                <a:latin typeface="Instrument Sans Semi Bold" pitchFamily="34" charset="0"/>
              </a:rPr>
              <a:t>usuário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247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0"/>
          <p:cNvSpPr/>
          <p:nvPr/>
        </p:nvSpPr>
        <p:spPr>
          <a:xfrm>
            <a:off x="793730" y="709557"/>
            <a:ext cx="5670590" cy="14470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Product Backlog</a:t>
            </a:r>
          </a:p>
          <a:p>
            <a:pPr marL="0" indent="0" algn="l">
              <a:buNone/>
            </a:pPr>
            <a:r>
              <a:rPr lang="en-US" sz="4000" dirty="0" smtClean="0">
                <a:solidFill>
                  <a:srgbClr val="CBCCCE"/>
                </a:solidFill>
                <a:latin typeface="Instrument Sans Semi Bold" pitchFamily="34" charset="0"/>
              </a:rPr>
              <a:t>PBB Canvas</a:t>
            </a:r>
            <a:endParaRPr lang="en-US" sz="4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50" y="2376479"/>
            <a:ext cx="11595638" cy="160956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09" y="4279289"/>
            <a:ext cx="11523920" cy="182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65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0"/>
          <p:cNvSpPr/>
          <p:nvPr/>
        </p:nvSpPr>
        <p:spPr>
          <a:xfrm>
            <a:off x="776477" y="424885"/>
            <a:ext cx="6116028" cy="618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Implementação</a:t>
            </a:r>
            <a:r>
              <a:rPr lang="en-US" sz="4000" dirty="0" smtClean="0">
                <a:solidFill>
                  <a:srgbClr val="CBCCCE"/>
                </a:solidFill>
                <a:latin typeface="Instrument Sans Semi Bold" pitchFamily="34" charset="0"/>
              </a:rPr>
              <a:t>: </a:t>
            </a: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Telas</a:t>
            </a:r>
            <a:r>
              <a:rPr lang="en-US" sz="4000" dirty="0" smtClean="0">
                <a:solidFill>
                  <a:srgbClr val="CBCCCE"/>
                </a:solidFill>
                <a:latin typeface="Instrument Sans Semi Bold" pitchFamily="34" charset="0"/>
              </a:rPr>
              <a:t> </a:t>
            </a: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Administrador</a:t>
            </a:r>
            <a:endParaRPr lang="en-US" sz="4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973" y="1894718"/>
            <a:ext cx="9237537" cy="4399377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1190545" y="1210791"/>
            <a:ext cx="6116028" cy="618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sz="2800" dirty="0" err="1">
                <a:solidFill>
                  <a:srgbClr val="CBCCCE"/>
                </a:solidFill>
                <a:latin typeface="Instrument Sans Semi Bold" pitchFamily="34" charset="0"/>
              </a:rPr>
              <a:t>Tela</a:t>
            </a:r>
            <a:r>
              <a:rPr lang="en-US" sz="2800" dirty="0">
                <a:solidFill>
                  <a:srgbClr val="CBCCCE"/>
                </a:solidFill>
                <a:latin typeface="Instrument Sans Semi Bold" pitchFamily="34" charset="0"/>
              </a:rPr>
              <a:t> </a:t>
            </a:r>
            <a:r>
              <a:rPr lang="en-US" sz="2800" dirty="0" smtClean="0">
                <a:solidFill>
                  <a:srgbClr val="CBCCCE"/>
                </a:solidFill>
                <a:latin typeface="Instrument Sans Semi Bold" pitchFamily="34" charset="0"/>
              </a:rPr>
              <a:t>de </a:t>
            </a:r>
            <a:r>
              <a:rPr lang="en-US" sz="2800" dirty="0" err="1" smtClean="0">
                <a:solidFill>
                  <a:srgbClr val="CBCCCE"/>
                </a:solidFill>
                <a:latin typeface="Instrument Sans Semi Bold" pitchFamily="34" charset="0"/>
              </a:rPr>
              <a:t>editação</a:t>
            </a:r>
            <a:r>
              <a:rPr lang="en-US" sz="2800" dirty="0" smtClean="0">
                <a:solidFill>
                  <a:srgbClr val="CBCCCE"/>
                </a:solidFill>
                <a:latin typeface="Instrument Sans Semi Bold" pitchFamily="34" charset="0"/>
              </a:rPr>
              <a:t> de </a:t>
            </a:r>
            <a:r>
              <a:rPr lang="en-US" sz="2800" dirty="0" err="1" smtClean="0">
                <a:solidFill>
                  <a:srgbClr val="CBCCCE"/>
                </a:solidFill>
                <a:latin typeface="Instrument Sans Semi Bold" pitchFamily="34" charset="0"/>
              </a:rPr>
              <a:t>usuário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268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0"/>
          <p:cNvSpPr/>
          <p:nvPr/>
        </p:nvSpPr>
        <p:spPr>
          <a:xfrm>
            <a:off x="776477" y="424885"/>
            <a:ext cx="6116028" cy="618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Implementação</a:t>
            </a:r>
            <a:r>
              <a:rPr lang="en-US" sz="4000" dirty="0" smtClean="0">
                <a:solidFill>
                  <a:srgbClr val="CBCCCE"/>
                </a:solidFill>
                <a:latin typeface="Instrument Sans Semi Bold" pitchFamily="34" charset="0"/>
              </a:rPr>
              <a:t>: </a:t>
            </a: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Telas</a:t>
            </a:r>
            <a:r>
              <a:rPr lang="en-US" sz="4000" dirty="0" smtClean="0">
                <a:solidFill>
                  <a:srgbClr val="CBCCCE"/>
                </a:solidFill>
                <a:latin typeface="Instrument Sans Semi Bold" pitchFamily="34" charset="0"/>
              </a:rPr>
              <a:t> </a:t>
            </a: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</a:rPr>
              <a:t>Administrador</a:t>
            </a:r>
            <a:endParaRPr lang="en-US" sz="4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216" y="1927185"/>
            <a:ext cx="9130129" cy="4428113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1190545" y="1210791"/>
            <a:ext cx="6116028" cy="618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sz="2800" dirty="0" err="1">
                <a:solidFill>
                  <a:srgbClr val="CBCCCE"/>
                </a:solidFill>
                <a:latin typeface="Instrument Sans Semi Bold" pitchFamily="34" charset="0"/>
              </a:rPr>
              <a:t>Tela</a:t>
            </a:r>
            <a:r>
              <a:rPr lang="en-US" sz="2800" dirty="0">
                <a:solidFill>
                  <a:srgbClr val="CBCCCE"/>
                </a:solidFill>
                <a:latin typeface="Instrument Sans Semi Bold" pitchFamily="34" charset="0"/>
              </a:rPr>
              <a:t> </a:t>
            </a:r>
            <a:r>
              <a:rPr lang="en-US" sz="2800" dirty="0" smtClean="0">
                <a:solidFill>
                  <a:srgbClr val="CBCCCE"/>
                </a:solidFill>
                <a:latin typeface="Instrument Sans Semi Bold" pitchFamily="34" charset="0"/>
              </a:rPr>
              <a:t>de </a:t>
            </a:r>
            <a:r>
              <a:rPr lang="en-US" sz="2800" dirty="0" err="1" smtClean="0">
                <a:solidFill>
                  <a:srgbClr val="CBCCCE"/>
                </a:solidFill>
                <a:latin typeface="Instrument Sans Semi Bold" pitchFamily="34" charset="0"/>
              </a:rPr>
              <a:t>confirmação</a:t>
            </a:r>
            <a:r>
              <a:rPr lang="en-US" sz="2800" dirty="0" smtClean="0">
                <a:solidFill>
                  <a:srgbClr val="CBCCCE"/>
                </a:solidFill>
                <a:latin typeface="Instrument Sans Semi Bold" pitchFamily="34" charset="0"/>
              </a:rPr>
              <a:t> de </a:t>
            </a:r>
            <a:r>
              <a:rPr lang="en-US" sz="2800" dirty="0" err="1" smtClean="0">
                <a:solidFill>
                  <a:srgbClr val="CBCCCE"/>
                </a:solidFill>
                <a:latin typeface="Instrument Sans Semi Bold" pitchFamily="34" charset="0"/>
              </a:rPr>
              <a:t>exclusão</a:t>
            </a:r>
            <a:r>
              <a:rPr lang="en-US" sz="2800" dirty="0" smtClean="0">
                <a:solidFill>
                  <a:srgbClr val="CBCCCE"/>
                </a:solidFill>
                <a:latin typeface="Instrument Sans Semi Bold" pitchFamily="34" charset="0"/>
              </a:rPr>
              <a:t> de </a:t>
            </a:r>
            <a:r>
              <a:rPr lang="en-US" sz="2800" dirty="0" err="1" smtClean="0">
                <a:solidFill>
                  <a:srgbClr val="CBCCCE"/>
                </a:solidFill>
                <a:latin typeface="Instrument Sans Semi Bold" pitchFamily="34" charset="0"/>
              </a:rPr>
              <a:t>usuário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375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0"/>
          <p:cNvSpPr/>
          <p:nvPr/>
        </p:nvSpPr>
        <p:spPr>
          <a:xfrm>
            <a:off x="793730" y="709557"/>
            <a:ext cx="5670590" cy="14470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Product Backlog</a:t>
            </a:r>
          </a:p>
          <a:p>
            <a:pPr marL="0" indent="0" algn="l">
              <a:buNone/>
            </a:pPr>
            <a:r>
              <a:rPr lang="en-US" sz="4000" dirty="0" smtClean="0">
                <a:solidFill>
                  <a:srgbClr val="CBCCCE"/>
                </a:solidFill>
                <a:latin typeface="Instrument Sans Semi Bold" pitchFamily="34" charset="0"/>
              </a:rPr>
              <a:t>PBB Canvas</a:t>
            </a:r>
            <a:endParaRPr lang="en-US" sz="4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1" y="2156604"/>
            <a:ext cx="11481707" cy="371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9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0"/>
          <p:cNvSpPr/>
          <p:nvPr/>
        </p:nvSpPr>
        <p:spPr>
          <a:xfrm>
            <a:off x="793730" y="709557"/>
            <a:ext cx="5670590" cy="618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User Stories: </a:t>
            </a: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Cliente</a:t>
            </a:r>
            <a:endParaRPr lang="en-US" sz="4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53" y="2279708"/>
            <a:ext cx="5425910" cy="245385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297" y="2275899"/>
            <a:ext cx="5448772" cy="24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19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0"/>
          <p:cNvSpPr/>
          <p:nvPr/>
        </p:nvSpPr>
        <p:spPr>
          <a:xfrm>
            <a:off x="793730" y="709557"/>
            <a:ext cx="5670590" cy="618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sz="4000" dirty="0" smtClean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User Stories: </a:t>
            </a: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Cliente</a:t>
            </a:r>
            <a:endParaRPr lang="en-US" sz="4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69" y="2455137"/>
            <a:ext cx="5425910" cy="247671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324" y="2455137"/>
            <a:ext cx="4803423" cy="263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15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0"/>
          <p:cNvSpPr/>
          <p:nvPr/>
        </p:nvSpPr>
        <p:spPr>
          <a:xfrm>
            <a:off x="793730" y="709557"/>
            <a:ext cx="5670590" cy="618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sz="4000" dirty="0" smtClean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User Stories: </a:t>
            </a:r>
            <a:r>
              <a:rPr lang="en-US" sz="4000" dirty="0" err="1" smtClean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Cliente</a:t>
            </a:r>
            <a:endParaRPr lang="en-US" sz="4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52" y="2597457"/>
            <a:ext cx="5425910" cy="230143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898" y="2597456"/>
            <a:ext cx="5425910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8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0"/>
          <p:cNvSpPr/>
          <p:nvPr/>
        </p:nvSpPr>
        <p:spPr>
          <a:xfrm>
            <a:off x="793730" y="709557"/>
            <a:ext cx="5670590" cy="618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User Stories: Loja</a:t>
            </a:r>
            <a:endParaRPr lang="en-US" sz="4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48" y="2329033"/>
            <a:ext cx="5425910" cy="228619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147" y="2157568"/>
            <a:ext cx="5425910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50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0"/>
          <p:cNvSpPr/>
          <p:nvPr/>
        </p:nvSpPr>
        <p:spPr>
          <a:xfrm>
            <a:off x="793730" y="709557"/>
            <a:ext cx="5670590" cy="6706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4000" dirty="0" smtClean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User Stories: Loja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27" y="2503996"/>
            <a:ext cx="5425910" cy="24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522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241</Words>
  <Application>Microsoft Office PowerPoint</Application>
  <PresentationFormat>Widescreen</PresentationFormat>
  <Paragraphs>57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Instrument Sans Medium</vt:lpstr>
      <vt:lpstr>Instrument Sans Semi 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17</cp:revision>
  <dcterms:created xsi:type="dcterms:W3CDTF">2025-04-24T20:53:23Z</dcterms:created>
  <dcterms:modified xsi:type="dcterms:W3CDTF">2025-04-25T00:00:08Z</dcterms:modified>
</cp:coreProperties>
</file>