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9" r:id="rId3"/>
    <p:sldId id="268" r:id="rId4"/>
    <p:sldId id="269" r:id="rId5"/>
    <p:sldId id="270" r:id="rId6"/>
    <p:sldId id="271" r:id="rId7"/>
    <p:sldId id="272" r:id="rId8"/>
    <p:sldId id="273" r:id="rId9"/>
    <p:sldId id="27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121B"/>
    <a:srgbClr val="666666"/>
    <a:srgbClr val="D52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79824" autoAdjust="0"/>
  </p:normalViewPr>
  <p:slideViewPr>
    <p:cSldViewPr>
      <p:cViewPr>
        <p:scale>
          <a:sx n="161" d="100"/>
          <a:sy n="161" d="100"/>
        </p:scale>
        <p:origin x="-58" y="-58"/>
      </p:cViewPr>
      <p:guideLst>
        <p:guide orient="horz" pos="2160"/>
        <p:guide pos="61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CDB6F-9360-4AC5-A1A4-B746F8B27D7E}" type="datetimeFigureOut">
              <a:rPr lang="en-GB" smtClean="0"/>
              <a:pPr/>
              <a:t>15/07/2015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8AF62-0413-459D-A055-9BD345497D1F}" type="slidenum">
              <a:rPr lang="en-GB" smtClean="0"/>
              <a:pPr/>
              <a:t>‹#›</a:t>
            </a:fld>
            <a:endParaRPr lang="en-GB"/>
          </a:p>
        </p:txBody>
      </p:sp>
    </p:spTree>
    <p:extLst>
      <p:ext uri="{BB962C8B-B14F-4D97-AF65-F5344CB8AC3E}">
        <p14:creationId xmlns:p14="http://schemas.microsoft.com/office/powerpoint/2010/main" val="377316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r>
              <a:rPr lang="en-US" sz="1200" b="1" kern="1200" dirty="0" smtClean="0">
                <a:solidFill>
                  <a:schemeClr val="tx1"/>
                </a:solidFill>
                <a:latin typeface="Lucida Grande" pitchFamily="80" charset="0"/>
                <a:ea typeface="ＭＳ Ｐゴシック" charset="-128"/>
                <a:cs typeface="+mn-cs"/>
              </a:rPr>
              <a:t>LANCASTER UNIVERSITY POWERPOINT TEMPLATES</a:t>
            </a:r>
          </a:p>
          <a:p>
            <a:pPr eaLnBrk="1" hangingPunct="1"/>
            <a:r>
              <a:rPr lang="en-US" sz="1200" kern="1200" baseline="0" dirty="0" smtClean="0">
                <a:solidFill>
                  <a:schemeClr val="tx1"/>
                </a:solidFill>
                <a:latin typeface="Lucida Grande" pitchFamily="80" charset="0"/>
                <a:ea typeface="ＭＳ Ｐゴシック" charset="-128"/>
                <a:cs typeface="+mn-cs"/>
              </a:rPr>
              <a:t>These PowerPoint templates are for use by all </a:t>
            </a:r>
            <a:r>
              <a:rPr lang="en-US" sz="1200" kern="1200" baseline="0" dirty="0" smtClean="0">
                <a:solidFill>
                  <a:schemeClr val="tx1"/>
                </a:solidFill>
                <a:latin typeface="Lucida Grande" pitchFamily="80" charset="0"/>
                <a:ea typeface="ＭＳ Ｐゴシック" charset="-128"/>
                <a:cs typeface="+mn-cs"/>
              </a:rPr>
              <a:t>Lancaster University </a:t>
            </a:r>
            <a:r>
              <a:rPr lang="en-US" sz="1200" kern="1200" baseline="0" dirty="0" smtClean="0">
                <a:solidFill>
                  <a:schemeClr val="tx1"/>
                </a:solidFill>
                <a:latin typeface="Lucida Grande" pitchFamily="80" charset="0"/>
                <a:ea typeface="ＭＳ Ｐゴシック" charset="-128"/>
                <a:cs typeface="+mn-cs"/>
              </a:rPr>
              <a:t>staff. Please see below for further information regarding the use of these templates. Should you have any further queries, please contact the marketing team via </a:t>
            </a:r>
            <a:r>
              <a:rPr lang="en-US" sz="1200" kern="1200" baseline="0" dirty="0" smtClean="0">
                <a:solidFill>
                  <a:schemeClr val="tx1"/>
                </a:solidFill>
                <a:latin typeface="Lucida Grande" pitchFamily="80" charset="0"/>
                <a:ea typeface="ＭＳ Ｐゴシック" charset="-128"/>
                <a:cs typeface="+mn-cs"/>
              </a:rPr>
              <a:t>marketing-services@lancaster.ac.uk</a:t>
            </a:r>
            <a:endParaRPr lang="en-US" sz="1200" kern="1200" baseline="0" dirty="0" smtClean="0">
              <a:solidFill>
                <a:schemeClr val="tx1"/>
              </a:solidFill>
              <a:latin typeface="Lucida Grande" pitchFamily="80" charset="0"/>
              <a:ea typeface="ＭＳ Ｐゴシック" charset="-128"/>
              <a:cs typeface="+mn-cs"/>
            </a:endParaRPr>
          </a:p>
          <a:p>
            <a:pPr eaLnBrk="1" hangingPunct="1"/>
            <a:endParaRPr lang="en-US" sz="1200" kern="1200" dirty="0" smtClean="0">
              <a:solidFill>
                <a:srgbClr val="731F43"/>
              </a:solidFill>
              <a:latin typeface="Lucida Grande" pitchFamily="80" charset="0"/>
              <a:ea typeface="ＭＳ Ｐゴシック" charset="-128"/>
              <a:cs typeface="+mn-cs"/>
            </a:endParaRPr>
          </a:p>
          <a:p>
            <a:pPr eaLnBrk="1" hangingPunct="1"/>
            <a:r>
              <a:rPr lang="en-US" sz="1200" b="1" kern="1200" dirty="0" smtClean="0">
                <a:solidFill>
                  <a:srgbClr val="731F43"/>
                </a:solidFill>
                <a:latin typeface="Lucida Grande" pitchFamily="80" charset="0"/>
                <a:ea typeface="ＭＳ Ｐゴシック" charset="-128"/>
                <a:cs typeface="+mn-cs"/>
              </a:rPr>
              <a:t>Template slide 3: Insert a new slide</a:t>
            </a:r>
          </a:p>
          <a:p>
            <a:pPr eaLnBrk="1" hangingPunct="1"/>
            <a:r>
              <a:rPr lang="en-US" sz="1200" kern="1200" dirty="0" smtClean="0">
                <a:solidFill>
                  <a:srgbClr val="731F43"/>
                </a:solidFill>
                <a:latin typeface="Lucida Grande" pitchFamily="80" charset="0"/>
                <a:ea typeface="ＭＳ Ｐゴシック" charset="-128"/>
                <a:cs typeface="+mn-cs"/>
              </a:rPr>
              <a:t>If you need to insert a new slide, from </a:t>
            </a:r>
            <a:r>
              <a:rPr lang="en-US" sz="1200" kern="1200" baseline="0" dirty="0" smtClean="0">
                <a:solidFill>
                  <a:srgbClr val="666666"/>
                </a:solidFill>
                <a:latin typeface="Lucida Grande" pitchFamily="80" charset="0"/>
                <a:ea typeface="ＭＳ Ｐゴシック" charset="-128"/>
                <a:cs typeface="+mn-cs"/>
              </a:rPr>
              <a:t>the ‘home’ toolbar, click on ‘new slide’ and select from the templates the style you require from the dropdown box.</a:t>
            </a:r>
            <a:endParaRPr lang="en-US" sz="1200" kern="1200" dirty="0" smtClean="0">
              <a:solidFill>
                <a:srgbClr val="731F43"/>
              </a:solidFill>
              <a:latin typeface="Lucida Grande" pitchFamily="80" charset="0"/>
              <a:ea typeface="ＭＳ Ｐゴシック" charset="-128"/>
              <a:cs typeface="+mn-cs"/>
            </a:endParaRPr>
          </a:p>
          <a:p>
            <a:pPr eaLnBrk="1" hangingPunct="1"/>
            <a:endParaRPr lang="en-US" sz="1200" kern="1200" dirty="0" smtClean="0">
              <a:solidFill>
                <a:srgbClr val="731F43"/>
              </a:solidFill>
              <a:latin typeface="Lucida Grande" pitchFamily="80" charset="0"/>
              <a:ea typeface="ＭＳ Ｐゴシック" charset="-128"/>
              <a:cs typeface="+mn-cs"/>
            </a:endParaRPr>
          </a:p>
          <a:p>
            <a:pPr eaLnBrk="1" hangingPunct="1"/>
            <a:r>
              <a:rPr lang="en-US" sz="1200" b="1" kern="1200" dirty="0" smtClean="0">
                <a:solidFill>
                  <a:srgbClr val="731F43"/>
                </a:solidFill>
                <a:latin typeface="Lucida Grande" pitchFamily="80" charset="0"/>
                <a:ea typeface="ＭＳ Ｐゴシック" charset="-128"/>
                <a:cs typeface="+mn-cs"/>
              </a:rPr>
              <a:t>Template slide 4: </a:t>
            </a:r>
            <a:r>
              <a:rPr lang="en-US" sz="1200" b="1" kern="1200" baseline="0" dirty="0" smtClean="0">
                <a:solidFill>
                  <a:schemeClr val="tx1"/>
                </a:solidFill>
                <a:latin typeface="Lucida Grande" pitchFamily="80" charset="0"/>
                <a:ea typeface="ＭＳ Ｐゴシック" charset="-128"/>
                <a:cs typeface="+mn-cs"/>
              </a:rPr>
              <a:t>Typing new text and copying text from another document</a:t>
            </a:r>
          </a:p>
          <a:p>
            <a:pPr eaLnBrk="1" hangingPunct="1"/>
            <a:r>
              <a:rPr lang="en-US" sz="1200" kern="1200" baseline="0" dirty="0" smtClean="0">
                <a:solidFill>
                  <a:schemeClr val="tx1"/>
                </a:solidFill>
                <a:latin typeface="Lucida Grande" pitchFamily="80" charset="0"/>
                <a:ea typeface="ＭＳ Ｐゴシック" charset="-128"/>
                <a:cs typeface="+mn-cs"/>
              </a:rPr>
              <a:t>New text</a:t>
            </a:r>
            <a:r>
              <a:rPr lang="en-US" sz="1200" kern="1200" dirty="0" smtClean="0">
                <a:solidFill>
                  <a:schemeClr val="tx1"/>
                </a:solidFill>
                <a:latin typeface="Lucida Grande" pitchFamily="80" charset="0"/>
                <a:ea typeface="ＭＳ Ｐゴシック" charset="-128"/>
                <a:cs typeface="+mn-cs"/>
              </a:rPr>
              <a:t> should be typed over the</a:t>
            </a:r>
            <a:r>
              <a:rPr lang="en-US" sz="1200" kern="1200" baseline="0" dirty="0" smtClean="0">
                <a:solidFill>
                  <a:schemeClr val="tx1"/>
                </a:solidFill>
                <a:latin typeface="Lucida Grande" pitchFamily="80" charset="0"/>
                <a:ea typeface="ＭＳ Ｐゴシック" charset="-128"/>
                <a:cs typeface="+mn-cs"/>
              </a:rPr>
              <a:t> text </a:t>
            </a:r>
            <a:r>
              <a:rPr lang="en-US" sz="1200" kern="1200" dirty="0" smtClean="0">
                <a:solidFill>
                  <a:schemeClr val="tx1"/>
                </a:solidFill>
                <a:latin typeface="Lucida Grande" pitchFamily="80" charset="0"/>
                <a:ea typeface="ＭＳ Ｐゴシック" charset="-128"/>
                <a:cs typeface="+mn-cs"/>
              </a:rPr>
              <a:t>in the appropriate template. Copy and pasting text from another document will result in changing the style of the typography and layout. This is unavoidable as it is part of the Microsoft</a:t>
            </a:r>
            <a:r>
              <a:rPr lang="en-US" sz="1200" kern="1200" baseline="0" dirty="0" smtClean="0">
                <a:solidFill>
                  <a:schemeClr val="tx1"/>
                </a:solidFill>
                <a:latin typeface="Lucida Grande" pitchFamily="80" charset="0"/>
                <a:ea typeface="ＭＳ Ｐゴシック" charset="-128"/>
                <a:cs typeface="+mn-cs"/>
              </a:rPr>
              <a:t> software</a:t>
            </a:r>
            <a:r>
              <a:rPr lang="en-US" sz="1200" kern="1200" dirty="0" smtClean="0">
                <a:solidFill>
                  <a:schemeClr val="tx1"/>
                </a:solidFill>
                <a:latin typeface="Lucida Grande" pitchFamily="80" charset="0"/>
                <a:ea typeface="ＭＳ Ｐゴシック" charset="-128"/>
                <a:cs typeface="+mn-cs"/>
              </a:rPr>
              <a:t>. We</a:t>
            </a:r>
            <a:r>
              <a:rPr lang="en-US" sz="1200" kern="1200" baseline="0" dirty="0" smtClean="0">
                <a:solidFill>
                  <a:schemeClr val="tx1"/>
                </a:solidFill>
                <a:latin typeface="Lucida Grande" pitchFamily="80" charset="0"/>
                <a:ea typeface="ＭＳ Ｐゴシック" charset="-128"/>
                <a:cs typeface="+mn-cs"/>
              </a:rPr>
              <a:t> appreciate that in sometimes you will need to copy text from another document into this template. Once you have pasted the existing text into the template, you will need to change the formatting so that they typefaces, sizes, </a:t>
            </a:r>
            <a:r>
              <a:rPr lang="en-US" sz="1200" kern="1200" baseline="0" dirty="0" err="1" smtClean="0">
                <a:solidFill>
                  <a:schemeClr val="tx1"/>
                </a:solidFill>
                <a:latin typeface="Lucida Grande" pitchFamily="80" charset="0"/>
                <a:ea typeface="ＭＳ Ｐゴシック" charset="-128"/>
                <a:cs typeface="+mn-cs"/>
              </a:rPr>
              <a:t>colour</a:t>
            </a:r>
            <a:r>
              <a:rPr lang="en-US" sz="1200" kern="1200" baseline="0" dirty="0" smtClean="0">
                <a:solidFill>
                  <a:schemeClr val="tx1"/>
                </a:solidFill>
                <a:latin typeface="Lucida Grande" pitchFamily="80" charset="0"/>
                <a:ea typeface="ＭＳ Ｐゴシック" charset="-128"/>
                <a:cs typeface="+mn-cs"/>
              </a:rPr>
              <a:t>, line spacing and alignment are consistent with the rest of the template.</a:t>
            </a:r>
            <a:endParaRPr lang="en-US" sz="1200" kern="1200" dirty="0" smtClean="0">
              <a:solidFill>
                <a:schemeClr val="tx1"/>
              </a:solidFill>
              <a:latin typeface="Lucida Grande" pitchFamily="80" charset="0"/>
              <a:ea typeface="ＭＳ Ｐゴシック" charset="-128"/>
              <a:cs typeface="+mn-cs"/>
            </a:endParaRPr>
          </a:p>
          <a:p>
            <a:pPr eaLnBrk="1" hangingPunct="1"/>
            <a:endParaRPr lang="en-US" sz="1200" kern="1200" dirty="0" smtClean="0">
              <a:solidFill>
                <a:srgbClr val="731F43"/>
              </a:solidFill>
              <a:latin typeface="Lucida Grande" pitchFamily="80" charset="0"/>
              <a:ea typeface="ＭＳ Ｐゴシック" charset="-128"/>
              <a:cs typeface="+mn-cs"/>
            </a:endParaRPr>
          </a:p>
          <a:p>
            <a:pPr eaLnBrk="1" hangingPunct="1"/>
            <a:r>
              <a:rPr lang="en-US" sz="1200" b="1" kern="1200" dirty="0" smtClean="0">
                <a:solidFill>
                  <a:srgbClr val="731F43"/>
                </a:solidFill>
                <a:latin typeface="Lucida Grande" pitchFamily="80" charset="0"/>
                <a:ea typeface="ＭＳ Ｐゴシック" charset="-128"/>
                <a:cs typeface="+mn-cs"/>
              </a:rPr>
              <a:t>Template slide 5: Inserting images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solidFill>
                  <a:srgbClr val="666666"/>
                </a:solidFill>
                <a:latin typeface="Calibri" pitchFamily="80" charset="0"/>
              </a:rPr>
              <a:t>There are three choices of templates with images already inserted. Please use the template with the relevant image size and positioning. </a:t>
            </a:r>
            <a:r>
              <a:rPr lang="en-US" sz="1200" kern="1200" dirty="0" smtClean="0">
                <a:solidFill>
                  <a:srgbClr val="731F43"/>
                </a:solidFill>
                <a:latin typeface="Lucida Grande" pitchFamily="80" charset="0"/>
                <a:ea typeface="ＭＳ Ｐゴシック" charset="-128"/>
                <a:cs typeface="+mn-cs"/>
              </a:rPr>
              <a:t>To</a:t>
            </a:r>
            <a:r>
              <a:rPr lang="en-US" sz="1200" kern="1200" baseline="0" dirty="0" smtClean="0">
                <a:solidFill>
                  <a:srgbClr val="731F43"/>
                </a:solidFill>
                <a:latin typeface="Lucida Grande" pitchFamily="80" charset="0"/>
                <a:ea typeface="ＭＳ Ｐゴシック" charset="-128"/>
                <a:cs typeface="+mn-cs"/>
              </a:rPr>
              <a:t> insert an i</a:t>
            </a:r>
            <a:r>
              <a:rPr lang="en-US" sz="1200" kern="1200" dirty="0" smtClean="0">
                <a:solidFill>
                  <a:srgbClr val="731F43"/>
                </a:solidFill>
                <a:latin typeface="Lucida Grande" pitchFamily="80" charset="0"/>
                <a:ea typeface="ＭＳ Ｐゴシック" charset="-128"/>
                <a:cs typeface="+mn-cs"/>
              </a:rPr>
              <a:t>mage,</a:t>
            </a:r>
            <a:r>
              <a:rPr lang="en-US" sz="1200" kern="1200" baseline="0" dirty="0" smtClean="0">
                <a:solidFill>
                  <a:srgbClr val="731F43"/>
                </a:solidFill>
                <a:latin typeface="Lucida Grande" pitchFamily="80" charset="0"/>
                <a:ea typeface="ＭＳ Ｐゴシック" charset="-128"/>
                <a:cs typeface="+mn-cs"/>
              </a:rPr>
              <a:t> please go to ‘insert’ then ‘picture’ and find your image, highlight it and ‘insert’. Resize the image and position as per the example template.</a:t>
            </a:r>
            <a:endParaRPr lang="en-US" sz="1200" kern="1200" dirty="0" smtClean="0">
              <a:solidFill>
                <a:srgbClr val="731F43"/>
              </a:solidFill>
              <a:latin typeface="Lucida Grande" pitchFamily="80" charset="0"/>
              <a:ea typeface="ＭＳ Ｐゴシック" charset="-128"/>
              <a:cs typeface="+mn-cs"/>
            </a:endParaRPr>
          </a:p>
          <a:p>
            <a:pPr eaLnBrk="1" hangingPunct="1"/>
            <a:endParaRPr lang="en-US" sz="1200" kern="1200" dirty="0" smtClean="0">
              <a:solidFill>
                <a:srgbClr val="731F43"/>
              </a:solidFill>
              <a:latin typeface="Lucida Grande" pitchFamily="80" charset="0"/>
              <a:ea typeface="ＭＳ Ｐゴシック" charset="-128"/>
              <a:cs typeface="+mn-cs"/>
            </a:endParaRPr>
          </a:p>
          <a:p>
            <a:pPr eaLnBrk="1" hangingPunct="1"/>
            <a:r>
              <a:rPr lang="en-US" sz="1200" b="1" kern="1200" dirty="0" smtClean="0">
                <a:solidFill>
                  <a:srgbClr val="731F43"/>
                </a:solidFill>
                <a:latin typeface="Lucida Grande" pitchFamily="80" charset="0"/>
                <a:ea typeface="ＭＳ Ｐゴシック" charset="-128"/>
                <a:cs typeface="+mn-cs"/>
              </a:rPr>
              <a:t>Template slide 6: </a:t>
            </a:r>
            <a:r>
              <a:rPr lang="en-GB" sz="1200" b="1" kern="1200" dirty="0" smtClean="0">
                <a:solidFill>
                  <a:schemeClr val="tx1"/>
                </a:solidFill>
                <a:latin typeface="Lucida Grande" pitchFamily="80" charset="0"/>
                <a:ea typeface="ＭＳ Ｐゴシック" charset="-128"/>
                <a:cs typeface="+mn-cs"/>
              </a:rPr>
              <a:t>Text boxes</a:t>
            </a:r>
          </a:p>
          <a:p>
            <a:pPr eaLnBrk="1" hangingPunct="1"/>
            <a:r>
              <a:rPr lang="en-GB" sz="1200" kern="1200" dirty="0" smtClean="0">
                <a:solidFill>
                  <a:schemeClr val="tx1"/>
                </a:solidFill>
                <a:latin typeface="Lucida Grande" pitchFamily="80" charset="0"/>
                <a:ea typeface="ＭＳ Ｐゴシック" charset="-128"/>
                <a:cs typeface="+mn-cs"/>
              </a:rPr>
              <a:t>If</a:t>
            </a:r>
            <a:r>
              <a:rPr lang="en-GB" sz="1200" kern="1200" baseline="0" dirty="0" smtClean="0">
                <a:solidFill>
                  <a:schemeClr val="tx1"/>
                </a:solidFill>
                <a:latin typeface="Lucida Grande" pitchFamily="80" charset="0"/>
                <a:ea typeface="ＭＳ Ｐゴシック" charset="-128"/>
                <a:cs typeface="+mn-cs"/>
              </a:rPr>
              <a:t> a text box is deleted, either insert a new slide (using the appropriate template) or go to another slide and copy a text box. To select a text box for copying, please click on the outer edge of the text box so that the line goes solid (not dashed). Right click your mouse and select ‘copy’, then go back and ‘paste’ it into the slide where the text box is missing which should paste into the correct position on the slide.</a:t>
            </a:r>
          </a:p>
          <a:p>
            <a:pPr eaLnBrk="1" hangingPunct="1"/>
            <a:endParaRPr lang="en-US" sz="1200" kern="1200" dirty="0" smtClean="0">
              <a:solidFill>
                <a:srgbClr val="731F43"/>
              </a:solidFill>
              <a:latin typeface="Lucida Grande" pitchFamily="80" charset="0"/>
              <a:ea typeface="ＭＳ Ｐゴシック" charset="-128"/>
              <a:cs typeface="+mn-cs"/>
            </a:endParaRPr>
          </a:p>
          <a:p>
            <a:pPr eaLnBrk="1" hangingPunct="1"/>
            <a:r>
              <a:rPr lang="en-US" sz="1200" b="1" kern="1200" dirty="0" smtClean="0">
                <a:solidFill>
                  <a:srgbClr val="731F43"/>
                </a:solidFill>
                <a:latin typeface="Lucida Grande" pitchFamily="80" charset="0"/>
                <a:ea typeface="ＭＳ Ｐゴシック" charset="-128"/>
                <a:cs typeface="+mn-cs"/>
              </a:rPr>
              <a:t>Template slide 7: Other information</a:t>
            </a:r>
          </a:p>
          <a:p>
            <a:pPr eaLnBrk="1" hangingPunct="1"/>
            <a:endParaRPr lang="en-US" sz="1200" kern="1200" dirty="0" smtClean="0">
              <a:solidFill>
                <a:srgbClr val="731F43"/>
              </a:solidFill>
              <a:latin typeface="Lucida Grande" pitchFamily="80" charset="0"/>
              <a:ea typeface="ＭＳ Ｐゴシック" charset="-128"/>
              <a:cs typeface="+mn-cs"/>
            </a:endParaRPr>
          </a:p>
          <a:p>
            <a:pPr eaLnBrk="1" hangingPunct="1"/>
            <a:r>
              <a:rPr lang="en-GB" sz="1200" b="1" kern="1200" dirty="0" smtClean="0">
                <a:solidFill>
                  <a:schemeClr val="tx1"/>
                </a:solidFill>
                <a:latin typeface="Lucida Grande" pitchFamily="80" charset="0"/>
                <a:ea typeface="ＭＳ Ｐゴシック" charset="-128"/>
                <a:cs typeface="+mn-cs"/>
              </a:rPr>
              <a:t>Typefaces, sizes</a:t>
            </a:r>
            <a:r>
              <a:rPr lang="en-GB" sz="1200" b="1" kern="1200" baseline="0" dirty="0" smtClean="0">
                <a:solidFill>
                  <a:schemeClr val="tx1"/>
                </a:solidFill>
                <a:latin typeface="Lucida Grande" pitchFamily="80" charset="0"/>
                <a:ea typeface="ＭＳ Ｐゴシック" charset="-128"/>
                <a:cs typeface="+mn-cs"/>
              </a:rPr>
              <a:t> and colours</a:t>
            </a:r>
            <a:r>
              <a:rPr lang="en-GB" sz="1200" kern="1200" dirty="0" smtClean="0">
                <a:solidFill>
                  <a:schemeClr val="tx1"/>
                </a:solidFill>
                <a:latin typeface="Lucida Grande" pitchFamily="80" charset="0"/>
                <a:ea typeface="ＭＳ Ｐゴシック" charset="-128"/>
                <a:cs typeface="+mn-cs"/>
              </a:rPr>
              <a:t/>
            </a:r>
            <a:br>
              <a:rPr lang="en-GB" sz="1200" kern="1200" dirty="0" smtClean="0">
                <a:solidFill>
                  <a:schemeClr val="tx1"/>
                </a:solidFill>
                <a:latin typeface="Lucida Grande" pitchFamily="80" charset="0"/>
                <a:ea typeface="ＭＳ Ｐゴシック" charset="-128"/>
                <a:cs typeface="+mn-cs"/>
              </a:rPr>
            </a:br>
            <a:r>
              <a:rPr lang="en-GB" sz="1200" kern="1200" dirty="0" smtClean="0">
                <a:solidFill>
                  <a:schemeClr val="tx1"/>
                </a:solidFill>
                <a:latin typeface="Lucida Grande" pitchFamily="80" charset="0"/>
                <a:ea typeface="ＭＳ Ｐゴシック" charset="-128"/>
                <a:cs typeface="+mn-cs"/>
              </a:rPr>
              <a:t>All copy is Calibri.</a:t>
            </a:r>
          </a:p>
          <a:p>
            <a:pPr eaLnBrk="1" hangingPunct="1"/>
            <a:endParaRPr lang="en-GB" sz="1200" kern="1200" dirty="0" smtClean="0">
              <a:solidFill>
                <a:schemeClr val="tx1"/>
              </a:solidFill>
              <a:latin typeface="Lucida Grande" pitchFamily="80" charset="0"/>
              <a:ea typeface="ＭＳ Ｐゴシック" charset="-128"/>
              <a:cs typeface="+mn-cs"/>
            </a:endParaRPr>
          </a:p>
          <a:p>
            <a:pPr eaLnBrk="1" hangingPunct="1"/>
            <a:r>
              <a:rPr lang="en-GB" sz="1200" kern="1200" dirty="0" smtClean="0">
                <a:solidFill>
                  <a:schemeClr val="tx1"/>
                </a:solidFill>
                <a:latin typeface="Lucida Grande" pitchFamily="80" charset="0"/>
                <a:ea typeface="ＭＳ Ｐゴシック" charset="-128"/>
                <a:cs typeface="+mn-cs"/>
              </a:rPr>
              <a:t>Slide</a:t>
            </a:r>
            <a:r>
              <a:rPr lang="en-GB" sz="1200" kern="1200" baseline="0" dirty="0" smtClean="0">
                <a:solidFill>
                  <a:schemeClr val="tx1"/>
                </a:solidFill>
                <a:latin typeface="Lucida Grande" pitchFamily="80" charset="0"/>
                <a:ea typeface="ＭＳ Ｐゴシック" charset="-128"/>
                <a:cs typeface="+mn-cs"/>
              </a:rPr>
              <a:t> title</a:t>
            </a:r>
            <a:r>
              <a:rPr lang="en-GB" sz="1200" kern="1200" dirty="0" smtClean="0">
                <a:solidFill>
                  <a:schemeClr val="tx1"/>
                </a:solidFill>
                <a:latin typeface="Lucida Grande" pitchFamily="80" charset="0"/>
                <a:ea typeface="ＭＳ Ｐゴシック" charset="-128"/>
                <a:cs typeface="+mn-cs"/>
              </a:rPr>
              <a:t> copy throughout:</a:t>
            </a:r>
          </a:p>
          <a:p>
            <a:pPr eaLnBrk="1" hangingPunct="1"/>
            <a:r>
              <a:rPr lang="en-GB" sz="1200" i="1" kern="1200" dirty="0" smtClean="0">
                <a:solidFill>
                  <a:schemeClr val="tx1"/>
                </a:solidFill>
                <a:latin typeface="Lucida Grande" pitchFamily="80" charset="0"/>
                <a:ea typeface="ＭＳ Ｐゴシック" charset="-128"/>
                <a:cs typeface="+mn-cs"/>
              </a:rPr>
              <a:t>Size:  </a:t>
            </a:r>
            <a:r>
              <a:rPr lang="en-GB" sz="1200" i="0" kern="1200" dirty="0" smtClean="0">
                <a:solidFill>
                  <a:schemeClr val="tx1"/>
                </a:solidFill>
                <a:latin typeface="Lucida Grande" pitchFamily="80" charset="0"/>
                <a:ea typeface="ＭＳ Ｐゴシック" charset="-128"/>
                <a:cs typeface="+mn-cs"/>
              </a:rPr>
              <a:t>36 point</a:t>
            </a:r>
            <a:endParaRPr lang="en-GB" sz="1200" kern="1200" dirty="0" smtClean="0">
              <a:solidFill>
                <a:schemeClr val="tx1"/>
              </a:solidFill>
              <a:latin typeface="Lucida Grande" pitchFamily="80" charset="0"/>
              <a:ea typeface="ＭＳ Ｐゴシック" charset="-128"/>
              <a:cs typeface="+mn-cs"/>
            </a:endParaRPr>
          </a:p>
          <a:p>
            <a:pPr eaLnBrk="1" hangingPunct="1"/>
            <a:r>
              <a:rPr lang="en-GB" sz="1200" i="1" kern="1200" dirty="0" smtClean="0">
                <a:solidFill>
                  <a:schemeClr val="tx1"/>
                </a:solidFill>
                <a:latin typeface="Lucida Grande" pitchFamily="80" charset="0"/>
                <a:ea typeface="ＭＳ Ｐゴシック" charset="-128"/>
                <a:cs typeface="+mn-cs"/>
              </a:rPr>
              <a:t>Colour Lancaster University red:  </a:t>
            </a:r>
            <a:r>
              <a:rPr lang="en-GB" sz="1200" kern="1200" dirty="0" smtClean="0">
                <a:solidFill>
                  <a:schemeClr val="tx1"/>
                </a:solidFill>
                <a:latin typeface="Lucida Grande" pitchFamily="80" charset="0"/>
                <a:ea typeface="ＭＳ Ｐゴシック" charset="-128"/>
                <a:cs typeface="+mn-cs"/>
              </a:rPr>
              <a:t>(RGB) R: 181 G: 18 B: 27 (recent</a:t>
            </a:r>
            <a:r>
              <a:rPr lang="en-GB" sz="1200" kern="1200" baseline="0" dirty="0" smtClean="0">
                <a:solidFill>
                  <a:schemeClr val="tx1"/>
                </a:solidFill>
                <a:latin typeface="Lucida Grande" pitchFamily="80" charset="0"/>
                <a:ea typeface="ＭＳ Ｐゴシック" charset="-128"/>
                <a:cs typeface="+mn-cs"/>
              </a:rPr>
              <a:t> colours on PowerPoint)</a:t>
            </a:r>
            <a:r>
              <a:rPr lang="en-GB" sz="1200" kern="1200" dirty="0" smtClean="0">
                <a:solidFill>
                  <a:schemeClr val="tx1"/>
                </a:solidFill>
                <a:latin typeface="Lucida Grande" pitchFamily="80" charset="0"/>
                <a:ea typeface="ＭＳ Ｐゴシック" charset="-128"/>
                <a:cs typeface="+mn-cs"/>
              </a:rPr>
              <a:t/>
            </a:r>
            <a:br>
              <a:rPr lang="en-GB" sz="1200" kern="1200" dirty="0" smtClean="0">
                <a:solidFill>
                  <a:schemeClr val="tx1"/>
                </a:solidFill>
                <a:latin typeface="Lucida Grande" pitchFamily="80" charset="0"/>
                <a:ea typeface="ＭＳ Ｐゴシック" charset="-128"/>
                <a:cs typeface="+mn-cs"/>
              </a:rPr>
            </a:br>
            <a:r>
              <a:rPr lang="en-GB" sz="1200" kern="1200" dirty="0" smtClean="0">
                <a:solidFill>
                  <a:schemeClr val="tx1"/>
                </a:solidFill>
                <a:latin typeface="Lucida Grande" pitchFamily="80" charset="0"/>
                <a:ea typeface="ＭＳ Ｐゴシック" charset="-128"/>
                <a:cs typeface="+mn-cs"/>
              </a:rPr>
              <a:t/>
            </a:r>
            <a:br>
              <a:rPr lang="en-GB" sz="1200" kern="1200" dirty="0" smtClean="0">
                <a:solidFill>
                  <a:schemeClr val="tx1"/>
                </a:solidFill>
                <a:latin typeface="Lucida Grande" pitchFamily="80" charset="0"/>
                <a:ea typeface="ＭＳ Ｐゴシック" charset="-128"/>
                <a:cs typeface="+mn-cs"/>
              </a:rPr>
            </a:br>
            <a:r>
              <a:rPr lang="en-GB" sz="1200" kern="1200" dirty="0" smtClean="0">
                <a:solidFill>
                  <a:schemeClr val="tx1"/>
                </a:solidFill>
                <a:latin typeface="Lucida Grande" pitchFamily="80" charset="0"/>
                <a:ea typeface="ＭＳ Ｐゴシック" charset="-128"/>
                <a:cs typeface="+mn-cs"/>
              </a:rPr>
              <a:t>Small copy on first and last slide:</a:t>
            </a:r>
            <a:br>
              <a:rPr lang="en-GB" sz="1200" kern="1200" dirty="0" smtClean="0">
                <a:solidFill>
                  <a:schemeClr val="tx1"/>
                </a:solidFill>
                <a:latin typeface="Lucida Grande" pitchFamily="80" charset="0"/>
                <a:ea typeface="ＭＳ Ｐゴシック" charset="-128"/>
                <a:cs typeface="+mn-cs"/>
              </a:rPr>
            </a:br>
            <a:r>
              <a:rPr lang="en-GB" sz="1200" i="1" kern="1200" dirty="0" smtClean="0">
                <a:solidFill>
                  <a:schemeClr val="tx1"/>
                </a:solidFill>
                <a:latin typeface="Lucida Grande" pitchFamily="80" charset="0"/>
                <a:ea typeface="ＭＳ Ｐゴシック" charset="-128"/>
                <a:cs typeface="+mn-cs"/>
              </a:rPr>
              <a:t>Size:  </a:t>
            </a:r>
            <a:r>
              <a:rPr lang="en-GB" sz="1200" kern="1200" dirty="0" smtClean="0">
                <a:solidFill>
                  <a:schemeClr val="tx1"/>
                </a:solidFill>
                <a:latin typeface="Lucida Grande" pitchFamily="80" charset="0"/>
                <a:ea typeface="ＭＳ Ｐゴシック" charset="-128"/>
                <a:cs typeface="+mn-cs"/>
              </a:rPr>
              <a:t>16 point</a:t>
            </a:r>
            <a:br>
              <a:rPr lang="en-GB" sz="1200" kern="1200" dirty="0" smtClean="0">
                <a:solidFill>
                  <a:schemeClr val="tx1"/>
                </a:solidFill>
                <a:latin typeface="Lucida Grande" pitchFamily="80" charset="0"/>
                <a:ea typeface="ＭＳ Ｐゴシック" charset="-128"/>
                <a:cs typeface="+mn-cs"/>
              </a:rPr>
            </a:br>
            <a:r>
              <a:rPr lang="en-GB" sz="1200" i="1" kern="1200" dirty="0" smtClean="0">
                <a:solidFill>
                  <a:schemeClr val="tx1"/>
                </a:solidFill>
                <a:latin typeface="Lucida Grande" pitchFamily="80" charset="0"/>
                <a:ea typeface="ＭＳ Ｐゴシック" charset="-128"/>
                <a:cs typeface="+mn-cs"/>
              </a:rPr>
              <a:t>Colour</a:t>
            </a:r>
            <a:r>
              <a:rPr lang="en-GB" sz="1200" i="1" kern="1200" baseline="0" dirty="0" smtClean="0">
                <a:solidFill>
                  <a:schemeClr val="tx1"/>
                </a:solidFill>
                <a:latin typeface="Lucida Grande" pitchFamily="80" charset="0"/>
                <a:ea typeface="ＭＳ Ｐゴシック" charset="-128"/>
                <a:cs typeface="+mn-cs"/>
              </a:rPr>
              <a:t> </a:t>
            </a:r>
            <a:r>
              <a:rPr lang="en-GB" sz="1200" i="1" kern="1200" dirty="0" smtClean="0">
                <a:solidFill>
                  <a:schemeClr val="tx1"/>
                </a:solidFill>
                <a:latin typeface="Lucida Grande" pitchFamily="80" charset="0"/>
                <a:ea typeface="ＭＳ Ｐゴシック" charset="-128"/>
                <a:cs typeface="+mn-cs"/>
              </a:rPr>
              <a:t>grey:  </a:t>
            </a:r>
            <a:r>
              <a:rPr lang="en-GB" sz="1200" kern="1200" dirty="0" smtClean="0">
                <a:solidFill>
                  <a:schemeClr val="tx1"/>
                </a:solidFill>
                <a:latin typeface="Lucida Grande" pitchFamily="80" charset="0"/>
                <a:ea typeface="ＭＳ Ｐゴシック" charset="-128"/>
                <a:cs typeface="+mn-cs"/>
              </a:rPr>
              <a:t>(RGB) R: 102 G: 102 B: 102 (recent</a:t>
            </a:r>
            <a:r>
              <a:rPr lang="en-GB" sz="1200" kern="1200" baseline="0" dirty="0" smtClean="0">
                <a:solidFill>
                  <a:schemeClr val="tx1"/>
                </a:solidFill>
                <a:latin typeface="Lucida Grande" pitchFamily="80" charset="0"/>
                <a:ea typeface="ＭＳ Ｐゴシック" charset="-128"/>
                <a:cs typeface="+mn-cs"/>
              </a:rPr>
              <a:t> colours on PowerPoint)</a:t>
            </a:r>
            <a:r>
              <a:rPr lang="en-GB" sz="1200" kern="1200" dirty="0" smtClean="0">
                <a:solidFill>
                  <a:schemeClr val="tx1"/>
                </a:solidFill>
                <a:latin typeface="Lucida Grande" pitchFamily="80" charset="0"/>
                <a:ea typeface="ＭＳ Ｐゴシック" charset="-128"/>
                <a:cs typeface="+mn-cs"/>
              </a:rPr>
              <a:t/>
            </a:r>
            <a:br>
              <a:rPr lang="en-GB" sz="1200" kern="1200" dirty="0" smtClean="0">
                <a:solidFill>
                  <a:schemeClr val="tx1"/>
                </a:solidFill>
                <a:latin typeface="Lucida Grande" pitchFamily="80" charset="0"/>
                <a:ea typeface="ＭＳ Ｐゴシック" charset="-128"/>
                <a:cs typeface="+mn-cs"/>
              </a:rPr>
            </a:br>
            <a:endParaRPr lang="en-GB" sz="1200" kern="1200" dirty="0" smtClean="0">
              <a:solidFill>
                <a:schemeClr val="tx1"/>
              </a:solidFill>
              <a:latin typeface="Lucida Grande" pitchFamily="80" charset="0"/>
              <a:ea typeface="ＭＳ Ｐゴシック" charset="-128"/>
              <a:cs typeface="+mn-cs"/>
            </a:endParaRPr>
          </a:p>
          <a:p>
            <a:pPr eaLnBrk="1" hangingPunct="1"/>
            <a:r>
              <a:rPr lang="en-GB" sz="1200" kern="1200" dirty="0" smtClean="0">
                <a:solidFill>
                  <a:schemeClr val="tx1"/>
                </a:solidFill>
                <a:latin typeface="Lucida Grande" pitchFamily="80" charset="0"/>
                <a:ea typeface="ＭＳ Ｐゴシック" charset="-128"/>
                <a:cs typeface="+mn-cs"/>
              </a:rPr>
              <a:t>Sub-heading</a:t>
            </a:r>
            <a:r>
              <a:rPr lang="en-GB" sz="1200" kern="1200" baseline="0" dirty="0" smtClean="0">
                <a:solidFill>
                  <a:schemeClr val="tx1"/>
                </a:solidFill>
                <a:latin typeface="Lucida Grande" pitchFamily="80" charset="0"/>
                <a:ea typeface="ＭＳ Ｐゴシック" charset="-128"/>
                <a:cs typeface="+mn-cs"/>
              </a:rPr>
              <a:t>s</a:t>
            </a:r>
            <a:r>
              <a:rPr lang="en-GB" sz="1200" kern="1200" dirty="0" smtClean="0">
                <a:solidFill>
                  <a:schemeClr val="tx1"/>
                </a:solidFill>
                <a:latin typeface="Lucida Grande" pitchFamily="80" charset="0"/>
                <a:ea typeface="ＭＳ Ｐゴシック" charset="-128"/>
                <a:cs typeface="+mn-cs"/>
              </a:rPr>
              <a:t>:</a:t>
            </a:r>
            <a:br>
              <a:rPr lang="en-GB" sz="1200" kern="1200" dirty="0" smtClean="0">
                <a:solidFill>
                  <a:schemeClr val="tx1"/>
                </a:solidFill>
                <a:latin typeface="Lucida Grande" pitchFamily="80" charset="0"/>
                <a:ea typeface="ＭＳ Ｐゴシック" charset="-128"/>
                <a:cs typeface="+mn-cs"/>
              </a:rPr>
            </a:br>
            <a:r>
              <a:rPr lang="en-GB" sz="1200" i="1" kern="1200" dirty="0" smtClean="0">
                <a:solidFill>
                  <a:schemeClr val="tx1"/>
                </a:solidFill>
                <a:latin typeface="Lucida Grande" pitchFamily="80" charset="0"/>
                <a:ea typeface="ＭＳ Ｐゴシック" charset="-128"/>
                <a:cs typeface="+mn-cs"/>
              </a:rPr>
              <a:t>Size:  </a:t>
            </a:r>
            <a:r>
              <a:rPr lang="en-GB" sz="1200" i="0" kern="1200" dirty="0" smtClean="0">
                <a:solidFill>
                  <a:schemeClr val="tx1"/>
                </a:solidFill>
                <a:latin typeface="Lucida Grande" pitchFamily="80" charset="0"/>
                <a:ea typeface="ＭＳ Ｐゴシック" charset="-128"/>
                <a:cs typeface="+mn-cs"/>
              </a:rPr>
              <a:t>24 point – italics</a:t>
            </a:r>
            <a:r>
              <a:rPr lang="en-GB" sz="1200" kern="1200" dirty="0" smtClean="0">
                <a:solidFill>
                  <a:schemeClr val="tx1"/>
                </a:solidFill>
                <a:latin typeface="Lucida Grande" pitchFamily="80" charset="0"/>
                <a:ea typeface="ＭＳ Ｐゴシック" charset="-128"/>
                <a:cs typeface="+mn-cs"/>
              </a:rPr>
              <a:t/>
            </a:r>
            <a:br>
              <a:rPr lang="en-GB" sz="1200" kern="1200" dirty="0" smtClean="0">
                <a:solidFill>
                  <a:schemeClr val="tx1"/>
                </a:solidFill>
                <a:latin typeface="Lucida Grande" pitchFamily="80" charset="0"/>
                <a:ea typeface="ＭＳ Ｐゴシック" charset="-128"/>
                <a:cs typeface="+mn-cs"/>
              </a:rPr>
            </a:br>
            <a:r>
              <a:rPr lang="en-GB" sz="1200" i="1" kern="1200" dirty="0" smtClean="0">
                <a:solidFill>
                  <a:schemeClr val="tx1"/>
                </a:solidFill>
                <a:latin typeface="Lucida Grande" pitchFamily="80" charset="0"/>
                <a:ea typeface="ＭＳ Ｐゴシック" charset="-128"/>
                <a:cs typeface="+mn-cs"/>
              </a:rPr>
              <a:t>Colour</a:t>
            </a:r>
            <a:r>
              <a:rPr lang="en-GB" sz="1200" i="1" kern="1200" baseline="0" dirty="0" smtClean="0">
                <a:solidFill>
                  <a:schemeClr val="tx1"/>
                </a:solidFill>
                <a:latin typeface="Lucida Grande" pitchFamily="80" charset="0"/>
                <a:ea typeface="ＭＳ Ｐゴシック" charset="-128"/>
                <a:cs typeface="+mn-cs"/>
              </a:rPr>
              <a:t> </a:t>
            </a:r>
            <a:r>
              <a:rPr lang="en-GB" sz="1200" i="1" kern="1200" dirty="0" smtClean="0">
                <a:solidFill>
                  <a:schemeClr val="tx1"/>
                </a:solidFill>
                <a:latin typeface="Lucida Grande" pitchFamily="80" charset="0"/>
                <a:ea typeface="ＭＳ Ｐゴシック" charset="-128"/>
                <a:cs typeface="+mn-cs"/>
              </a:rPr>
              <a:t>grey:  </a:t>
            </a:r>
            <a:r>
              <a:rPr lang="en-GB" sz="1200" kern="1200" dirty="0" smtClean="0">
                <a:solidFill>
                  <a:schemeClr val="tx1"/>
                </a:solidFill>
                <a:latin typeface="Lucida Grande" pitchFamily="80" charset="0"/>
                <a:ea typeface="ＭＳ Ｐゴシック" charset="-128"/>
                <a:cs typeface="+mn-cs"/>
              </a:rPr>
              <a:t>(RGB) R: 102 G: 102 B: 102 (recent</a:t>
            </a:r>
            <a:r>
              <a:rPr lang="en-GB" sz="1200" kern="1200" baseline="0" dirty="0" smtClean="0">
                <a:solidFill>
                  <a:schemeClr val="tx1"/>
                </a:solidFill>
                <a:latin typeface="Lucida Grande" pitchFamily="80" charset="0"/>
                <a:ea typeface="ＭＳ Ｐゴシック" charset="-128"/>
                <a:cs typeface="+mn-cs"/>
              </a:rPr>
              <a:t> colours on PowerPoint)</a:t>
            </a:r>
            <a:endParaRPr lang="en-GB" sz="1200" kern="1200" dirty="0" smtClean="0">
              <a:solidFill>
                <a:schemeClr val="tx1"/>
              </a:solidFill>
              <a:latin typeface="Lucida Grande" pitchFamily="80" charset="0"/>
              <a:ea typeface="ＭＳ Ｐゴシック"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latin typeface="Lucida Grande" pitchFamily="80" charset="0"/>
                <a:ea typeface="ＭＳ Ｐゴシック" charset="-128"/>
                <a:cs typeface="+mn-cs"/>
              </a:rPr>
              <a:t/>
            </a:r>
            <a:br>
              <a:rPr lang="en-GB" sz="1200" kern="1200" dirty="0" smtClean="0">
                <a:solidFill>
                  <a:schemeClr val="tx1"/>
                </a:solidFill>
                <a:latin typeface="Lucida Grande" pitchFamily="80" charset="0"/>
                <a:ea typeface="ＭＳ Ｐゴシック" charset="-128"/>
                <a:cs typeface="+mn-cs"/>
              </a:rPr>
            </a:br>
            <a:r>
              <a:rPr lang="en-GB" sz="1200" kern="1200" dirty="0" smtClean="0">
                <a:solidFill>
                  <a:schemeClr val="tx1"/>
                </a:solidFill>
                <a:latin typeface="Lucida Grande" pitchFamily="80" charset="0"/>
                <a:ea typeface="ＭＳ Ｐゴシック" charset="-128"/>
                <a:cs typeface="+mn-cs"/>
              </a:rPr>
              <a:t>Bullets copy and body copy:</a:t>
            </a:r>
            <a:br>
              <a:rPr lang="en-GB" sz="1200" kern="1200" dirty="0" smtClean="0">
                <a:solidFill>
                  <a:schemeClr val="tx1"/>
                </a:solidFill>
                <a:latin typeface="Lucida Grande" pitchFamily="80" charset="0"/>
                <a:ea typeface="ＭＳ Ｐゴシック" charset="-128"/>
                <a:cs typeface="+mn-cs"/>
              </a:rPr>
            </a:br>
            <a:r>
              <a:rPr lang="en-GB" sz="1200" i="1" kern="1200" dirty="0" smtClean="0">
                <a:solidFill>
                  <a:schemeClr val="tx1"/>
                </a:solidFill>
                <a:latin typeface="Lucida Grande" pitchFamily="80" charset="0"/>
                <a:ea typeface="ＭＳ Ｐゴシック" charset="-128"/>
                <a:cs typeface="+mn-cs"/>
              </a:rPr>
              <a:t>Size:</a:t>
            </a:r>
            <a:r>
              <a:rPr lang="en-GB" sz="1200" i="1" kern="1200" baseline="0" dirty="0" smtClean="0">
                <a:solidFill>
                  <a:schemeClr val="tx1"/>
                </a:solidFill>
                <a:latin typeface="Lucida Grande" pitchFamily="80" charset="0"/>
                <a:ea typeface="ＭＳ Ｐゴシック" charset="-128"/>
                <a:cs typeface="+mn-cs"/>
              </a:rPr>
              <a:t>  </a:t>
            </a:r>
            <a:r>
              <a:rPr lang="en-GB" sz="1200" kern="1200" dirty="0" smtClean="0">
                <a:solidFill>
                  <a:schemeClr val="tx1"/>
                </a:solidFill>
                <a:latin typeface="Lucida Grande" pitchFamily="80" charset="0"/>
                <a:ea typeface="ＭＳ Ｐゴシック" charset="-128"/>
                <a:cs typeface="+mn-cs"/>
              </a:rPr>
              <a:t>24 point</a:t>
            </a:r>
            <a:r>
              <a:rPr lang="en-GB" sz="1200" kern="1200" baseline="0" dirty="0" smtClean="0">
                <a:solidFill>
                  <a:schemeClr val="tx1"/>
                </a:solidFill>
                <a:latin typeface="Lucida Grande" pitchFamily="80" charset="0"/>
                <a:ea typeface="ＭＳ Ｐゴシック" charset="-128"/>
                <a:cs typeface="+mn-cs"/>
              </a:rPr>
              <a:t> </a:t>
            </a:r>
            <a:r>
              <a:rPr lang="en-GB" sz="1200" kern="1200" dirty="0" smtClean="0">
                <a:solidFill>
                  <a:schemeClr val="tx1"/>
                </a:solidFill>
                <a:latin typeface="Lucida Grande" pitchFamily="80" charset="0"/>
                <a:ea typeface="ＭＳ Ｐゴシック" charset="-128"/>
                <a:cs typeface="+mn-cs"/>
              </a:rPr>
              <a:t>(see below for a further option)</a:t>
            </a:r>
            <a:br>
              <a:rPr lang="en-GB" sz="1200" kern="1200" dirty="0" smtClean="0">
                <a:solidFill>
                  <a:schemeClr val="tx1"/>
                </a:solidFill>
                <a:latin typeface="Lucida Grande" pitchFamily="80" charset="0"/>
                <a:ea typeface="ＭＳ Ｐゴシック" charset="-128"/>
                <a:cs typeface="+mn-cs"/>
              </a:rPr>
            </a:br>
            <a:r>
              <a:rPr lang="en-GB" sz="1200" i="1" kern="1200" dirty="0" smtClean="0">
                <a:solidFill>
                  <a:schemeClr val="tx1"/>
                </a:solidFill>
                <a:latin typeface="Lucida Grande" pitchFamily="80" charset="0"/>
                <a:ea typeface="ＭＳ Ｐゴシック" charset="-128"/>
                <a:cs typeface="+mn-cs"/>
              </a:rPr>
              <a:t>Colour grey:  </a:t>
            </a:r>
            <a:r>
              <a:rPr lang="en-GB" sz="1200" kern="1200" dirty="0" smtClean="0">
                <a:solidFill>
                  <a:schemeClr val="tx1"/>
                </a:solidFill>
                <a:latin typeface="Lucida Grande" pitchFamily="80" charset="0"/>
                <a:ea typeface="ＭＳ Ｐゴシック" charset="-128"/>
                <a:cs typeface="+mn-cs"/>
              </a:rPr>
              <a:t>(RGB) R: 102 G: 102 B: 102 (recent</a:t>
            </a:r>
            <a:r>
              <a:rPr lang="en-GB" sz="1200" kern="1200" baseline="0" dirty="0" smtClean="0">
                <a:solidFill>
                  <a:schemeClr val="tx1"/>
                </a:solidFill>
                <a:latin typeface="Lucida Grande" pitchFamily="80" charset="0"/>
                <a:ea typeface="ＭＳ Ｐゴシック" charset="-128"/>
                <a:cs typeface="+mn-cs"/>
              </a:rPr>
              <a:t> colours on PowerPoint)</a:t>
            </a:r>
            <a:endParaRPr lang="en-GB" sz="1200" kern="1200" dirty="0" smtClean="0">
              <a:solidFill>
                <a:schemeClr val="tx1"/>
              </a:solidFill>
              <a:latin typeface="Lucida Grande" pitchFamily="80" charset="0"/>
              <a:ea typeface="ＭＳ Ｐゴシック" charset="-128"/>
              <a:cs typeface="+mn-cs"/>
            </a:endParaRPr>
          </a:p>
          <a:p>
            <a:pPr eaLnBrk="1" hangingPunct="1"/>
            <a:r>
              <a:rPr lang="en-GB" sz="1200" kern="1200" dirty="0" smtClean="0">
                <a:solidFill>
                  <a:schemeClr val="tx1"/>
                </a:solidFill>
                <a:latin typeface="Lucida Grande" pitchFamily="80" charset="0"/>
                <a:ea typeface="ＭＳ Ｐゴシック" charset="-128"/>
                <a:cs typeface="+mn-cs"/>
              </a:rPr>
              <a:t>It</a:t>
            </a:r>
            <a:r>
              <a:rPr lang="en-GB" sz="1200" kern="1200" baseline="0" dirty="0" smtClean="0">
                <a:solidFill>
                  <a:schemeClr val="tx1"/>
                </a:solidFill>
                <a:latin typeface="Lucida Grande" pitchFamily="80" charset="0"/>
                <a:ea typeface="ＭＳ Ｐゴシック" charset="-128"/>
                <a:cs typeface="+mn-cs"/>
              </a:rPr>
              <a:t> isn’t advisable to have too much text on a slide, however on rare occasions it may be necessary, therefore there is a slide using 20 point bullet pointed text.</a:t>
            </a:r>
            <a:endParaRPr lang="en-US" sz="1200" kern="1200" dirty="0" smtClean="0">
              <a:solidFill>
                <a:schemeClr val="tx1"/>
              </a:solidFill>
              <a:latin typeface="Lucida Grande" pitchFamily="80" charset="0"/>
              <a:ea typeface="ＭＳ Ｐゴシック" charset="-128"/>
              <a:cs typeface="+mn-cs"/>
            </a:endParaRPr>
          </a:p>
          <a:p>
            <a:pPr eaLnBrk="1" hangingPunct="1"/>
            <a:endParaRPr lang="en-US" sz="1200" kern="1200" dirty="0" smtClean="0">
              <a:solidFill>
                <a:schemeClr val="tx1"/>
              </a:solidFill>
              <a:latin typeface="Lucida Grande" pitchFamily="80" charset="0"/>
              <a:ea typeface="ＭＳ Ｐゴシック" charset="-128"/>
              <a:cs typeface="+mn-cs"/>
            </a:endParaRPr>
          </a:p>
          <a:p>
            <a:pPr eaLnBrk="1" hangingPunct="1"/>
            <a:r>
              <a:rPr lang="en-US" sz="1200" b="1" kern="1200" dirty="0" smtClean="0">
                <a:solidFill>
                  <a:schemeClr val="tx1"/>
                </a:solidFill>
                <a:latin typeface="Lucida Grande" pitchFamily="80" charset="0"/>
                <a:ea typeface="ＭＳ Ｐゴシック" charset="-128"/>
                <a:cs typeface="+mn-cs"/>
              </a:rPr>
              <a:t>Line</a:t>
            </a:r>
            <a:r>
              <a:rPr lang="en-US" sz="1200" b="1" kern="1200" baseline="0" dirty="0" smtClean="0">
                <a:solidFill>
                  <a:schemeClr val="tx1"/>
                </a:solidFill>
                <a:latin typeface="Lucida Grande" pitchFamily="80" charset="0"/>
                <a:ea typeface="ＭＳ Ｐゴシック" charset="-128"/>
                <a:cs typeface="+mn-cs"/>
              </a:rPr>
              <a:t> spacing and alignment</a:t>
            </a:r>
          </a:p>
          <a:p>
            <a:pPr eaLnBrk="1" hangingPunct="1"/>
            <a:r>
              <a:rPr lang="en-US" sz="1200" kern="1200" baseline="0" dirty="0" smtClean="0">
                <a:solidFill>
                  <a:schemeClr val="tx1"/>
                </a:solidFill>
                <a:latin typeface="Lucida Grande" pitchFamily="80" charset="0"/>
                <a:ea typeface="ＭＳ Ｐゴシック" charset="-128"/>
                <a:cs typeface="+mn-cs"/>
              </a:rPr>
              <a:t>Single line spacing (apart from the main headings which is ‘exactly 35 point’)</a:t>
            </a:r>
          </a:p>
          <a:p>
            <a:pPr eaLnBrk="1" hangingPunct="1"/>
            <a:r>
              <a:rPr lang="en-US" sz="1200" kern="1200" baseline="0" dirty="0" smtClean="0">
                <a:solidFill>
                  <a:schemeClr val="tx1"/>
                </a:solidFill>
                <a:latin typeface="Lucida Grande" pitchFamily="80" charset="0"/>
                <a:ea typeface="ＭＳ Ｐゴシック" charset="-128"/>
                <a:cs typeface="+mn-cs"/>
              </a:rPr>
              <a:t>All text is aligned left</a:t>
            </a:r>
            <a:endParaRPr lang="en-US" sz="1200" kern="1200" dirty="0" smtClean="0">
              <a:solidFill>
                <a:schemeClr val="tx1"/>
              </a:solidFill>
              <a:latin typeface="Lucida Grande" pitchFamily="80" charset="0"/>
              <a:ea typeface="ＭＳ Ｐゴシック" charset="-128"/>
              <a:cs typeface="+mn-cs"/>
            </a:endParaRPr>
          </a:p>
          <a:p>
            <a:pPr eaLnBrk="1" hangingPunct="1"/>
            <a:endParaRPr lang="en-US" sz="1200" kern="1200" dirty="0" smtClean="0">
              <a:solidFill>
                <a:srgbClr val="731F43"/>
              </a:solidFill>
              <a:latin typeface="Lucida Grande" pitchFamily="80" charset="0"/>
              <a:ea typeface="ＭＳ Ｐゴシック" charset="-128"/>
              <a:cs typeface="+mn-cs"/>
            </a:endParaRPr>
          </a:p>
          <a:p>
            <a:pPr eaLnBrk="1" hangingPunct="1"/>
            <a:r>
              <a:rPr lang="en-US" sz="1200" b="1" kern="1200" baseline="0" dirty="0" smtClean="0">
                <a:solidFill>
                  <a:srgbClr val="731F43"/>
                </a:solidFill>
                <a:latin typeface="Lucida Grande" pitchFamily="80" charset="0"/>
                <a:ea typeface="ＭＳ Ｐゴシック" charset="-128"/>
                <a:cs typeface="+mn-cs"/>
              </a:rPr>
              <a:t>Slide title options</a:t>
            </a:r>
          </a:p>
          <a:p>
            <a:pPr eaLnBrk="1" hangingPunct="1"/>
            <a:r>
              <a:rPr lang="en-US" sz="1200" kern="1200" baseline="0" dirty="0" smtClean="0">
                <a:solidFill>
                  <a:srgbClr val="731F43"/>
                </a:solidFill>
                <a:latin typeface="Lucida Grande" pitchFamily="80" charset="0"/>
                <a:ea typeface="ＭＳ Ｐゴシック" charset="-128"/>
                <a:cs typeface="+mn-cs"/>
              </a:rPr>
              <a:t>There are two options for titles on the slides – one line or two lines for longer titles. Ideally, the one line title should be used, however on rare occasions a two line title maybe needed.</a:t>
            </a:r>
            <a:endParaRPr lang="en-US" sz="1200" kern="1200" dirty="0" smtClean="0">
              <a:solidFill>
                <a:srgbClr val="731F43"/>
              </a:solidFill>
              <a:latin typeface="Lucida Grande" pitchFamily="80" charset="0"/>
              <a:ea typeface="ＭＳ Ｐゴシック" charset="-128"/>
              <a:cs typeface="+mn-cs"/>
            </a:endParaRPr>
          </a:p>
        </p:txBody>
      </p:sp>
      <p:sp>
        <p:nvSpPr>
          <p:cNvPr id="4" name="Slide Number Placeholder 3"/>
          <p:cNvSpPr>
            <a:spLocks noGrp="1"/>
          </p:cNvSpPr>
          <p:nvPr>
            <p:ph type="sldNum" sz="quarter" idx="10"/>
          </p:nvPr>
        </p:nvSpPr>
        <p:spPr/>
        <p:txBody>
          <a:bodyPr/>
          <a:lstStyle/>
          <a:p>
            <a:fld id="{0EC8AF62-0413-459D-A055-9BD345497D1F}"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smtClean="0"/>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8"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Template slide 1: </a:t>
            </a:r>
            <a:br>
              <a:rPr lang="en-GB" dirty="0" smtClean="0"/>
            </a:br>
            <a:r>
              <a:rPr lang="en-GB" dirty="0" smtClean="0"/>
              <a:t>presentation title goes here</a:t>
            </a:r>
            <a:endParaRPr lang="en-GB" dirty="0"/>
          </a:p>
        </p:txBody>
      </p:sp>
      <p:sp>
        <p:nvSpPr>
          <p:cNvPr id="3" name="Subtitle 2"/>
          <p:cNvSpPr>
            <a:spLocks noGrp="1"/>
          </p:cNvSpPr>
          <p:nvPr>
            <p:ph type="subTitle" idx="1"/>
          </p:nvPr>
        </p:nvSpPr>
        <p:spPr/>
        <p:txBody>
          <a:bodyPr/>
          <a:lstStyle/>
          <a:p>
            <a:pPr>
              <a:spcBef>
                <a:spcPts val="0"/>
              </a:spcBef>
            </a:pPr>
            <a:r>
              <a:rPr lang="en-GB" dirty="0" smtClean="0"/>
              <a:t>Insert date, month, year here</a:t>
            </a:r>
          </a:p>
          <a:p>
            <a:pPr>
              <a:spcBef>
                <a:spcPts val="0"/>
              </a:spcBef>
            </a:pPr>
            <a:r>
              <a:rPr lang="en-GB" dirty="0" smtClean="0"/>
              <a:t>Insert presenter name here – please don’t write in the grey box below</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Lancaster University </a:t>
            </a:r>
            <a:br>
              <a:rPr lang="en-GB" dirty="0" smtClean="0"/>
            </a:br>
            <a:r>
              <a:rPr lang="en-GB" dirty="0" smtClean="0"/>
              <a:t>PowerPoint Templates</a:t>
            </a:r>
            <a:endParaRPr lang="en-GB" dirty="0"/>
          </a:p>
        </p:txBody>
      </p:sp>
      <p:sp>
        <p:nvSpPr>
          <p:cNvPr id="3" name="Subtitle 2"/>
          <p:cNvSpPr>
            <a:spLocks noGrp="1"/>
          </p:cNvSpPr>
          <p:nvPr>
            <p:ph type="body" sz="quarter" idx="14"/>
          </p:nvPr>
        </p:nvSpPr>
        <p:spPr>
          <a:prstGeom prst="rect">
            <a:avLst/>
          </a:prstGeom>
        </p:spPr>
        <p:txBody>
          <a:bodyPr/>
          <a:lstStyle/>
          <a:p>
            <a:r>
              <a:rPr lang="en-GB" i="1" dirty="0" smtClean="0"/>
              <a:t>Template slide 2: text only (use italics for sub-headings)</a:t>
            </a:r>
            <a:endParaRPr lang="en-GB" dirty="0" smtClean="0"/>
          </a:p>
          <a:p>
            <a:r>
              <a:rPr lang="en-GB" dirty="0" smtClean="0"/>
              <a:t>These PowerPoint templates are for use by all University staff. The footnotes below and slides on the following pages provide information regarding the use of these templates. Should you have any further queries, please contact the marketing team via </a:t>
            </a:r>
            <a:r>
              <a:rPr lang="en-GB" u="sng" dirty="0" err="1" smtClean="0">
                <a:solidFill>
                  <a:srgbClr val="B5121B"/>
                </a:solidFill>
              </a:rPr>
              <a:t>webmaster@lancaster.ac.uk</a:t>
            </a:r>
            <a:endParaRPr lang="en-GB" dirty="0">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Insert a new slide</a:t>
            </a:r>
            <a:endParaRPr lang="en-GB" dirty="0"/>
          </a:p>
        </p:txBody>
      </p:sp>
      <p:sp>
        <p:nvSpPr>
          <p:cNvPr id="2" name="Subtitle 1"/>
          <p:cNvSpPr>
            <a:spLocks noGrp="1"/>
          </p:cNvSpPr>
          <p:nvPr>
            <p:ph type="body" sz="quarter" idx="14"/>
          </p:nvPr>
        </p:nvSpPr>
        <p:spPr>
          <a:prstGeom prst="rect">
            <a:avLst/>
          </a:prstGeom>
        </p:spPr>
        <p:txBody>
          <a:bodyPr/>
          <a:lstStyle/>
          <a:p>
            <a:pPr>
              <a:buNone/>
            </a:pPr>
            <a:r>
              <a:rPr lang="en-GB" i="1" dirty="0" smtClean="0"/>
              <a:t>Template slide 3: text using bullet points</a:t>
            </a:r>
          </a:p>
          <a:p>
            <a:r>
              <a:rPr lang="en-GB" dirty="0" smtClean="0"/>
              <a:t>If you need to insert a new slide, from the ‘home’ toolbar, </a:t>
            </a:r>
            <a:br>
              <a:rPr lang="en-GB" dirty="0" smtClean="0"/>
            </a:br>
            <a:r>
              <a:rPr lang="en-GB" dirty="0" smtClean="0"/>
              <a:t>click on ‘new slide’ and select from the templates the style </a:t>
            </a:r>
            <a:br>
              <a:rPr lang="en-GB" dirty="0" smtClean="0"/>
            </a:br>
            <a:r>
              <a:rPr lang="en-GB" dirty="0" smtClean="0"/>
              <a:t>you require from the dropdown box.</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latin typeface="Calibri" pitchFamily="80" charset="0"/>
              </a:rPr>
              <a:t>Typing new text and copying text from another document</a:t>
            </a:r>
            <a:endParaRPr lang="en-GB" dirty="0"/>
          </a:p>
        </p:txBody>
      </p:sp>
      <p:sp>
        <p:nvSpPr>
          <p:cNvPr id="2" name="Subtitle 1"/>
          <p:cNvSpPr>
            <a:spLocks noGrp="1"/>
          </p:cNvSpPr>
          <p:nvPr>
            <p:ph type="body" sz="quarter" idx="14"/>
          </p:nvPr>
        </p:nvSpPr>
        <p:spPr>
          <a:prstGeom prst="rect">
            <a:avLst/>
          </a:prstGeom>
        </p:spPr>
        <p:txBody>
          <a:bodyPr/>
          <a:lstStyle/>
          <a:p>
            <a:pPr marL="365125" indent="-365125">
              <a:buNone/>
            </a:pPr>
            <a:r>
              <a:rPr lang="en-US" i="1" dirty="0" smtClean="0">
                <a:latin typeface="Calibri" pitchFamily="80" charset="0"/>
              </a:rPr>
              <a:t>Template slide 4: smaller text using bullet points</a:t>
            </a:r>
          </a:p>
          <a:p>
            <a:pPr marL="365125" indent="-365125"/>
            <a:r>
              <a:rPr lang="en-US" dirty="0" smtClean="0">
                <a:latin typeface="Calibri" pitchFamily="80" charset="0"/>
              </a:rPr>
              <a:t>Over type text in the appropriate template.</a:t>
            </a:r>
          </a:p>
          <a:p>
            <a:pPr marL="365125" indent="-365125"/>
            <a:r>
              <a:rPr lang="en-US" dirty="0" smtClean="0">
                <a:latin typeface="Calibri" pitchFamily="80" charset="0"/>
              </a:rPr>
              <a:t>Copying and pasting text from another document will result </a:t>
            </a:r>
            <a:br>
              <a:rPr lang="en-US" dirty="0" smtClean="0">
                <a:latin typeface="Calibri" pitchFamily="80" charset="0"/>
              </a:rPr>
            </a:br>
            <a:r>
              <a:rPr lang="en-US" dirty="0" smtClean="0">
                <a:latin typeface="Calibri" pitchFamily="80" charset="0"/>
              </a:rPr>
              <a:t>in changing the style of the typography and layout. This is unavoidable as it is part of the Microsoft software.</a:t>
            </a:r>
          </a:p>
          <a:p>
            <a:pPr marL="365125" indent="-365125"/>
            <a:r>
              <a:rPr lang="en-US" dirty="0" smtClean="0">
                <a:latin typeface="Calibri" pitchFamily="80" charset="0"/>
              </a:rPr>
              <a:t>We appreciate that sometimes you will need to copy text </a:t>
            </a:r>
            <a:br>
              <a:rPr lang="en-US" dirty="0" smtClean="0">
                <a:latin typeface="Calibri" pitchFamily="80" charset="0"/>
              </a:rPr>
            </a:br>
            <a:r>
              <a:rPr lang="en-US" dirty="0" smtClean="0">
                <a:latin typeface="Calibri" pitchFamily="80" charset="0"/>
              </a:rPr>
              <a:t>from another document into this template.</a:t>
            </a:r>
          </a:p>
          <a:p>
            <a:pPr marL="365125" indent="-365125"/>
            <a:r>
              <a:rPr lang="en-US" dirty="0" smtClean="0">
                <a:latin typeface="Calibri" pitchFamily="80" charset="0"/>
              </a:rPr>
              <a:t>Once you have pasted the existing text into the template, </a:t>
            </a:r>
            <a:br>
              <a:rPr lang="en-US" dirty="0" smtClean="0">
                <a:latin typeface="Calibri" pitchFamily="80" charset="0"/>
              </a:rPr>
            </a:br>
            <a:r>
              <a:rPr lang="en-US" dirty="0" smtClean="0">
                <a:latin typeface="Calibri" pitchFamily="80" charset="0"/>
              </a:rPr>
              <a:t>you will need to change the formatting so that the typefaces, </a:t>
            </a:r>
            <a:r>
              <a:rPr lang="en-US" dirty="0" err="1" smtClean="0">
                <a:latin typeface="Calibri" pitchFamily="80" charset="0"/>
              </a:rPr>
              <a:t>colours</a:t>
            </a:r>
            <a:r>
              <a:rPr lang="en-US" dirty="0" smtClean="0">
                <a:latin typeface="Calibri" pitchFamily="80" charset="0"/>
              </a:rPr>
              <a:t>, line spacing and alignment are consistent with the </a:t>
            </a:r>
            <a:br>
              <a:rPr lang="en-US" dirty="0" smtClean="0">
                <a:latin typeface="Calibri" pitchFamily="80" charset="0"/>
              </a:rPr>
            </a:br>
            <a:r>
              <a:rPr lang="en-US" dirty="0" smtClean="0">
                <a:latin typeface="Calibri" pitchFamily="80" charset="0"/>
              </a:rPr>
              <a:t>rest of the template. Please see the ‘notes’ section at the bottom of slide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latin typeface="Calibri" pitchFamily="80" charset="0"/>
              </a:rPr>
              <a:t>Inserting images</a:t>
            </a:r>
            <a:endParaRPr lang="en-GB" dirty="0"/>
          </a:p>
        </p:txBody>
      </p:sp>
      <p:sp>
        <p:nvSpPr>
          <p:cNvPr id="2" name="Subtitle 1"/>
          <p:cNvSpPr>
            <a:spLocks noGrp="1"/>
          </p:cNvSpPr>
          <p:nvPr>
            <p:ph type="body" sz="quarter" idx="14"/>
          </p:nvPr>
        </p:nvSpPr>
        <p:spPr>
          <a:prstGeom prst="rect">
            <a:avLst/>
          </a:prstGeom>
        </p:spPr>
        <p:txBody>
          <a:bodyPr/>
          <a:lstStyle/>
          <a:p>
            <a:pPr marL="0" indent="0">
              <a:buNone/>
            </a:pPr>
            <a:r>
              <a:rPr lang="en-US" i="1" dirty="0" smtClean="0">
                <a:latin typeface="Calibri" pitchFamily="80" charset="0"/>
              </a:rPr>
              <a:t>Template slide 5: text with bullet points and one image</a:t>
            </a:r>
            <a:endParaRPr lang="en-US" dirty="0" smtClean="0">
              <a:latin typeface="Calibri" pitchFamily="80" charset="0"/>
            </a:endParaRPr>
          </a:p>
          <a:p>
            <a:pPr marL="357188" indent="-357188"/>
            <a:r>
              <a:rPr lang="en-US" dirty="0" smtClean="0">
                <a:latin typeface="Calibri" pitchFamily="80" charset="0"/>
              </a:rPr>
              <a:t>There are three choices of templates with images already inserted.</a:t>
            </a:r>
          </a:p>
          <a:p>
            <a:pPr marL="357188" indent="-357188"/>
            <a:r>
              <a:rPr lang="en-US" dirty="0" smtClean="0">
                <a:latin typeface="Calibri" pitchFamily="80" charset="0"/>
              </a:rPr>
              <a:t>Please use the template with the relevant image size and positioning.</a:t>
            </a:r>
          </a:p>
          <a:p>
            <a:pPr marL="357188" indent="-357188"/>
            <a:r>
              <a:rPr lang="en-US" dirty="0" smtClean="0">
                <a:latin typeface="Calibri" pitchFamily="80" charset="0"/>
              </a:rPr>
              <a:t>To insert an image, please go to the ‘insert’ toolbar, select ‘picture’ and find your image, highlight the image and ‘insert’ into the slide.</a:t>
            </a:r>
          </a:p>
          <a:p>
            <a:pPr marL="357188" indent="-357188"/>
            <a:r>
              <a:rPr lang="en-US" dirty="0" smtClean="0">
                <a:latin typeface="Calibri" pitchFamily="80" charset="0"/>
              </a:rPr>
              <a:t>Resize the image and position to match the example template.</a:t>
            </a:r>
          </a:p>
          <a:p>
            <a:endParaRPr lang="en-GB" dirty="0"/>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969387" y="1905000"/>
            <a:ext cx="2742425" cy="4114800"/>
          </a:xfrm>
          <a:prstGeom prst="rect">
            <a:avLst/>
          </a:prstGeom>
          <a:noFill/>
          <a:ln w="9525">
            <a:noFill/>
            <a:miter lim="800000"/>
            <a:headEnd/>
            <a:tailEnd/>
          </a:ln>
        </p:spPr>
      </p:pic>
      <p:sp>
        <p:nvSpPr>
          <p:cNvPr id="5" name="TextBox 4"/>
          <p:cNvSpPr txBox="1"/>
          <p:nvPr/>
        </p:nvSpPr>
        <p:spPr>
          <a:xfrm>
            <a:off x="6012160" y="5477162"/>
            <a:ext cx="2664296" cy="400110"/>
          </a:xfrm>
          <a:prstGeom prst="rect">
            <a:avLst/>
          </a:prstGeom>
          <a:noFill/>
        </p:spPr>
        <p:txBody>
          <a:bodyPr wrap="square" rtlCol="0">
            <a:spAutoFit/>
          </a:bodyPr>
          <a:lstStyle/>
          <a:p>
            <a:pPr algn="ctr"/>
            <a:r>
              <a:rPr lang="en-GB" sz="2000" b="1" dirty="0" smtClean="0">
                <a:solidFill>
                  <a:schemeClr val="bg1">
                    <a:lumMod val="75000"/>
                  </a:schemeClr>
                </a:solidFill>
              </a:rPr>
              <a:t>Example image</a:t>
            </a:r>
            <a:endParaRPr lang="en-GB" sz="2000" b="1"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latin typeface="Calibri" pitchFamily="80" charset="0"/>
              </a:rPr>
              <a:t>Text boxes</a:t>
            </a:r>
            <a:endParaRPr lang="en-GB" dirty="0"/>
          </a:p>
        </p:txBody>
      </p:sp>
      <p:sp>
        <p:nvSpPr>
          <p:cNvPr id="2" name="Subtitle 1"/>
          <p:cNvSpPr>
            <a:spLocks noGrp="1"/>
          </p:cNvSpPr>
          <p:nvPr>
            <p:ph type="body" sz="quarter" idx="14"/>
          </p:nvPr>
        </p:nvSpPr>
        <p:spPr>
          <a:prstGeom prst="rect">
            <a:avLst/>
          </a:prstGeom>
        </p:spPr>
        <p:txBody>
          <a:bodyPr/>
          <a:lstStyle/>
          <a:p>
            <a:pPr marL="0" indent="0">
              <a:buNone/>
            </a:pPr>
            <a:r>
              <a:rPr lang="en-US" i="1" dirty="0" smtClean="0">
                <a:latin typeface="Calibri" pitchFamily="80" charset="0"/>
              </a:rPr>
              <a:t>Template slide 6: text with bullet points and two images</a:t>
            </a:r>
            <a:endParaRPr lang="en-US" dirty="0" smtClean="0">
              <a:latin typeface="Calibri" pitchFamily="80" charset="0"/>
            </a:endParaRPr>
          </a:p>
          <a:p>
            <a:pPr marL="357188" indent="-357188"/>
            <a:r>
              <a:rPr lang="en-US" dirty="0" smtClean="0">
                <a:latin typeface="Calibri" pitchFamily="80" charset="0"/>
              </a:rPr>
              <a:t>If a text box is deleted, please go to another slide and copy the text box.</a:t>
            </a:r>
          </a:p>
          <a:p>
            <a:pPr marL="357188" indent="-357188"/>
            <a:r>
              <a:rPr lang="en-US" dirty="0" smtClean="0">
                <a:latin typeface="Calibri" pitchFamily="80" charset="0"/>
              </a:rPr>
              <a:t>To select a text box for copying, click on the outer edge of the text box so that the line goes solid (not dashed).</a:t>
            </a:r>
          </a:p>
          <a:p>
            <a:pPr marL="357188" indent="-357188"/>
            <a:r>
              <a:rPr lang="en-US" dirty="0" smtClean="0">
                <a:latin typeface="Calibri" pitchFamily="80" charset="0"/>
              </a:rPr>
              <a:t>Right click your mouse and select ‘copy’, then go back and ‘paste’ it into the slide where the text box is missing which should paste into the correct position on the slide.</a:t>
            </a:r>
          </a:p>
          <a:p>
            <a:endParaRPr lang="en-GB"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979463" y="3962400"/>
            <a:ext cx="2680725" cy="203835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40152" y="2003548"/>
            <a:ext cx="2759348" cy="1834904"/>
          </a:xfrm>
          <a:prstGeom prst="rect">
            <a:avLst/>
          </a:prstGeom>
          <a:noFill/>
          <a:ln w="9525">
            <a:noFill/>
            <a:miter lim="800000"/>
            <a:headEnd/>
            <a:tailEnd/>
          </a:ln>
        </p:spPr>
      </p:pic>
      <p:sp>
        <p:nvSpPr>
          <p:cNvPr id="6" name="TextBox 5"/>
          <p:cNvSpPr txBox="1"/>
          <p:nvPr/>
        </p:nvSpPr>
        <p:spPr>
          <a:xfrm>
            <a:off x="6012160" y="3388930"/>
            <a:ext cx="2664296" cy="400110"/>
          </a:xfrm>
          <a:prstGeom prst="rect">
            <a:avLst/>
          </a:prstGeom>
          <a:noFill/>
        </p:spPr>
        <p:txBody>
          <a:bodyPr wrap="square" rtlCol="0">
            <a:spAutoFit/>
          </a:bodyPr>
          <a:lstStyle/>
          <a:p>
            <a:pPr algn="ctr"/>
            <a:r>
              <a:rPr lang="en-GB" sz="2000" b="1" dirty="0" smtClean="0">
                <a:solidFill>
                  <a:schemeClr val="bg1">
                    <a:lumMod val="50000"/>
                  </a:schemeClr>
                </a:solidFill>
              </a:rPr>
              <a:t>Example image</a:t>
            </a:r>
            <a:endParaRPr lang="en-GB" sz="2000" b="1" dirty="0">
              <a:solidFill>
                <a:schemeClr val="bg1">
                  <a:lumMod val="50000"/>
                </a:schemeClr>
              </a:solidFill>
            </a:endParaRPr>
          </a:p>
        </p:txBody>
      </p:sp>
      <p:sp>
        <p:nvSpPr>
          <p:cNvPr id="7" name="TextBox 6"/>
          <p:cNvSpPr txBox="1"/>
          <p:nvPr/>
        </p:nvSpPr>
        <p:spPr>
          <a:xfrm>
            <a:off x="6012160" y="5517232"/>
            <a:ext cx="2664296" cy="400110"/>
          </a:xfrm>
          <a:prstGeom prst="rect">
            <a:avLst/>
          </a:prstGeom>
          <a:noFill/>
        </p:spPr>
        <p:txBody>
          <a:bodyPr wrap="square" rtlCol="0">
            <a:spAutoFit/>
          </a:bodyPr>
          <a:lstStyle/>
          <a:p>
            <a:pPr algn="ctr"/>
            <a:r>
              <a:rPr lang="en-GB" sz="2000" b="1" dirty="0" smtClean="0">
                <a:solidFill>
                  <a:schemeClr val="bg1"/>
                </a:solidFill>
              </a:rPr>
              <a:t>Example image</a:t>
            </a:r>
            <a:endParaRPr lang="en-GB" sz="20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itchFamily="80" charset="0"/>
              </a:rPr>
              <a:t>Template slide 7: image only</a:t>
            </a:r>
            <a:endParaRPr lang="en-GB" dirty="0"/>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544" y="1915884"/>
            <a:ext cx="8231956" cy="4069840"/>
          </a:xfrm>
          <a:prstGeom prst="rect">
            <a:avLst/>
          </a:prstGeom>
          <a:noFill/>
          <a:ln w="9525">
            <a:noFill/>
            <a:miter lim="800000"/>
            <a:headEnd/>
            <a:tailEnd/>
          </a:ln>
        </p:spPr>
      </p:pic>
      <p:sp>
        <p:nvSpPr>
          <p:cNvPr id="4" name="TextBox 3"/>
          <p:cNvSpPr txBox="1"/>
          <p:nvPr/>
        </p:nvSpPr>
        <p:spPr>
          <a:xfrm>
            <a:off x="6444208" y="1916832"/>
            <a:ext cx="2232248" cy="400110"/>
          </a:xfrm>
          <a:prstGeom prst="rect">
            <a:avLst/>
          </a:prstGeom>
          <a:noFill/>
        </p:spPr>
        <p:txBody>
          <a:bodyPr wrap="square" rtlCol="0">
            <a:spAutoFit/>
          </a:bodyPr>
          <a:lstStyle/>
          <a:p>
            <a:pPr algn="ctr"/>
            <a:r>
              <a:rPr lang="en-GB" sz="2000" b="1" dirty="0" smtClean="0">
                <a:solidFill>
                  <a:schemeClr val="bg1"/>
                </a:solidFill>
              </a:rPr>
              <a:t>Example image</a:t>
            </a:r>
            <a:endParaRPr lang="en-GB" sz="20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itchFamily="80" charset="0"/>
              </a:rPr>
              <a:t>Other information</a:t>
            </a:r>
            <a:endParaRPr lang="en-GB" dirty="0"/>
          </a:p>
        </p:txBody>
      </p:sp>
      <p:sp>
        <p:nvSpPr>
          <p:cNvPr id="3" name="Subtitle 1"/>
          <p:cNvSpPr txBox="1">
            <a:spLocks/>
          </p:cNvSpPr>
          <p:nvPr/>
        </p:nvSpPr>
        <p:spPr>
          <a:xfrm>
            <a:off x="403448" y="1844824"/>
            <a:ext cx="8345016" cy="4752528"/>
          </a:xfrm>
          <a:prstGeom prst="rect">
            <a:avLst/>
          </a:prstGeom>
        </p:spPr>
        <p:txBody>
          <a:bodyPr/>
          <a:lstStyle/>
          <a:p>
            <a:pPr marL="357188" indent="-357188"/>
            <a:r>
              <a:rPr lang="en-US" sz="2400" i="1" dirty="0" smtClean="0">
                <a:solidFill>
                  <a:srgbClr val="666666"/>
                </a:solidFill>
                <a:latin typeface="Calibri" pitchFamily="80" charset="0"/>
              </a:rPr>
              <a:t>Template slide 8: blank slide (see next slide)</a:t>
            </a:r>
            <a:endParaRPr lang="en-US" sz="2400" dirty="0" smtClean="0">
              <a:solidFill>
                <a:srgbClr val="666666"/>
              </a:solidFill>
              <a:latin typeface="Calibri" pitchFamily="80" charset="0"/>
            </a:endParaRPr>
          </a:p>
          <a:p>
            <a:pPr marL="357188" indent="-357188">
              <a:buFont typeface="Arial" pitchFamily="34" charset="0"/>
              <a:buChar char="•"/>
            </a:pPr>
            <a:r>
              <a:rPr lang="en-US" sz="2400" dirty="0" smtClean="0">
                <a:solidFill>
                  <a:srgbClr val="666666"/>
                </a:solidFill>
                <a:latin typeface="Calibri" pitchFamily="80" charset="0"/>
              </a:rPr>
              <a:t>Please see the notes pages at the bottom of each slide for information on the following:</a:t>
            </a:r>
          </a:p>
          <a:p>
            <a:pPr marL="814388" lvl="1" indent="-357188">
              <a:buFont typeface="Arial" pitchFamily="34" charset="0"/>
              <a:buChar char="•"/>
            </a:pPr>
            <a:r>
              <a:rPr lang="en-US" sz="2400" dirty="0" smtClean="0">
                <a:solidFill>
                  <a:srgbClr val="666666"/>
                </a:solidFill>
                <a:latin typeface="Calibri" pitchFamily="80" charset="0"/>
              </a:rPr>
              <a:t>Typefaces, sizes and </a:t>
            </a:r>
            <a:r>
              <a:rPr lang="en-US" sz="2400" dirty="0" err="1" smtClean="0">
                <a:solidFill>
                  <a:srgbClr val="666666"/>
                </a:solidFill>
                <a:latin typeface="Calibri" pitchFamily="80" charset="0"/>
              </a:rPr>
              <a:t>colours</a:t>
            </a:r>
            <a:endParaRPr lang="en-US" sz="2400" dirty="0" smtClean="0">
              <a:solidFill>
                <a:srgbClr val="666666"/>
              </a:solidFill>
              <a:latin typeface="Calibri" pitchFamily="80" charset="0"/>
            </a:endParaRPr>
          </a:p>
          <a:p>
            <a:pPr marL="814388" lvl="1" indent="-357188">
              <a:buFont typeface="Arial" pitchFamily="34" charset="0"/>
              <a:buChar char="•"/>
            </a:pPr>
            <a:r>
              <a:rPr lang="en-US" sz="2400" dirty="0" smtClean="0">
                <a:solidFill>
                  <a:srgbClr val="666666"/>
                </a:solidFill>
                <a:latin typeface="Calibri" pitchFamily="80" charset="0"/>
              </a:rPr>
              <a:t>Line spacing and alignment </a:t>
            </a:r>
          </a:p>
          <a:p>
            <a:pPr marL="814388" lvl="1" indent="-357188">
              <a:buFont typeface="Arial" pitchFamily="34" charset="0"/>
              <a:buChar char="•"/>
            </a:pPr>
            <a:r>
              <a:rPr lang="en-US" sz="2400" dirty="0" smtClean="0">
                <a:solidFill>
                  <a:srgbClr val="666666"/>
                </a:solidFill>
                <a:latin typeface="Calibri" pitchFamily="80" charset="0"/>
              </a:rPr>
              <a:t>Slide title options</a:t>
            </a:r>
          </a:p>
          <a:p>
            <a:pPr marL="814388" lvl="1" indent="-357188">
              <a:buFont typeface="Arial" pitchFamily="34" charset="0"/>
              <a:buChar char="•"/>
            </a:pPr>
            <a:r>
              <a:rPr lang="en-US" sz="2400" dirty="0" smtClean="0">
                <a:solidFill>
                  <a:srgbClr val="666666"/>
                </a:solidFill>
                <a:latin typeface="Calibri" pitchFamily="80" charset="0"/>
              </a:rPr>
              <a:t>Background image for slides</a:t>
            </a:r>
            <a:endParaRPr lang="en-US" sz="2400" dirty="0">
              <a:solidFill>
                <a:srgbClr val="666666"/>
              </a:solidFill>
              <a:latin typeface="Calibri" pitchFamily="8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itchFamily="80" charset="0"/>
              </a:rPr>
              <a:t>Template slide 9: Discussion</a:t>
            </a:r>
            <a:endParaRPr lang="en-GB" dirty="0"/>
          </a:p>
        </p:txBody>
      </p:sp>
      <p:sp>
        <p:nvSpPr>
          <p:cNvPr id="3" name="Subtitle 2"/>
          <p:cNvSpPr>
            <a:spLocks noGrp="1"/>
          </p:cNvSpPr>
          <p:nvPr>
            <p:ph type="subTitle" idx="1"/>
          </p:nvPr>
        </p:nvSpPr>
        <p:spPr/>
        <p:txBody>
          <a:bodyPr/>
          <a:lstStyle/>
          <a:p>
            <a:pPr>
              <a:spcBef>
                <a:spcPts val="0"/>
              </a:spcBef>
            </a:pPr>
            <a:r>
              <a:rPr lang="en-US" dirty="0" smtClean="0">
                <a:latin typeface="Calibri" pitchFamily="80" charset="0"/>
              </a:rPr>
              <a:t>Insert date here day month year</a:t>
            </a:r>
          </a:p>
          <a:p>
            <a:pPr>
              <a:spcBef>
                <a:spcPts val="0"/>
              </a:spcBef>
            </a:pPr>
            <a:r>
              <a:rPr lang="en-US" dirty="0" smtClean="0">
                <a:latin typeface="Calibri" pitchFamily="80" charset="0"/>
              </a:rPr>
              <a:t>Insert presenter name here – please don’t write in the grey box below</a:t>
            </a:r>
          </a:p>
        </p:txBody>
      </p:sp>
    </p:spTree>
  </p:cSld>
  <p:clrMapOvr>
    <a:masterClrMapping/>
  </p:clrMapOvr>
</p:sld>
</file>

<file path=ppt/theme/theme1.xml><?xml version="1.0" encoding="utf-8"?>
<a:theme xmlns:a="http://schemas.openxmlformats.org/drawingml/2006/main" name="Office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784</Words>
  <Application>Microsoft Office PowerPoint</Application>
  <PresentationFormat>On-screen Show (4:3)</PresentationFormat>
  <Paragraphs>74</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Slide 2: Text Only</vt:lpstr>
      <vt:lpstr>Template slide 1:  presentation title goes here</vt:lpstr>
      <vt:lpstr>Lancaster University  PowerPoint Templates</vt:lpstr>
      <vt:lpstr>Insert a new slide</vt:lpstr>
      <vt:lpstr>Typing new text and copying text from another document</vt:lpstr>
      <vt:lpstr>Inserting images</vt:lpstr>
      <vt:lpstr>Text boxes</vt:lpstr>
      <vt:lpstr>Template slide 7: image only</vt:lpstr>
      <vt:lpstr>Other information</vt:lpstr>
      <vt:lpstr>Template slide 9: Discussion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Smith, James (Sci-Tech)</cp:lastModifiedBy>
  <cp:revision>51</cp:revision>
  <dcterms:created xsi:type="dcterms:W3CDTF">2011-10-31T13:04:17Z</dcterms:created>
  <dcterms:modified xsi:type="dcterms:W3CDTF">2015-07-15T15:05:35Z</dcterms:modified>
</cp:coreProperties>
</file>