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62" r:id="rId5"/>
    <p:sldId id="263" r:id="rId6"/>
    <p:sldId id="266" r:id="rId7"/>
    <p:sldId id="260" r:id="rId8"/>
    <p:sldId id="261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F3BE-F165-4D60-A53A-C4B45E45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3979-0F80-4E27-8DDA-9983141FD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A953-7212-4C58-A7D7-68E039FE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7EBF-F5C4-4C51-AF2A-7064289D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B533-E2E7-4B35-B374-BA3FCBCB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5B7A-FDF6-46E0-942F-9CAD88CB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2137-58BB-4D5E-A95F-D94A473D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3C17-81A5-48E5-941D-CF5A7175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D2A3-43F3-4211-AEB2-EDB28FE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C2A1-2B00-4BA8-AB07-4DA8971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5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D16EC-4065-4272-AA9B-1B9006A6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0899B-8468-49CF-B931-C8781628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C2F5-F279-4214-9CA7-137CA5D7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F3FC-DA51-41BF-B2C0-A497103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196E-F2C5-483D-87EF-7B03441D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1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8210-205B-42EC-A322-CD43307F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C20E-F1C2-468D-9C7B-4946990E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B27A-0F21-4DB6-B725-6FF8A74E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CC65-C9D3-444D-AAB4-8BE18D6A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EB77-805A-46E4-97FB-5A01BA9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252D-4E0D-41A5-B26B-025EF3E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8FF4-399D-44A2-9227-6593B3F7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0FE5-809A-4894-9FBB-F8D08C2B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0B74-4F1C-4C4B-970B-D2DD8B59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0848-81BE-4BC0-B3CB-11C39779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E4F2-2A41-4FD8-8C88-FF53D943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E772-1D2A-41BF-BD8A-67A1815F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44CB-1022-49AB-9B27-1EFEFA52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A09CE-CA4A-4062-A11A-F879DD7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73F6A-60B8-4C19-8D00-D4694624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F0A0-85AD-47E1-BDD9-B285C78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BA58-DE6C-45DC-83A6-981B2BCE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7532E-9086-4B5A-A63F-0D562A9F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FBD7F-EC02-4BB5-A3AF-4AE3BE6BD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0AB3A-8A8B-4764-8A1A-68AF009F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E717E-F9B0-4085-8832-0A66AF4E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8A5DD-6381-4E73-BC11-D7AB1703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30EF4-7244-4062-8E86-54518D0C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6FFE-0173-4FE1-A2E3-C962F2C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C9CF-0C9F-4F35-B208-C4EDD2CF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7BFAB-6E6E-4D72-8AA4-7979A9AE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63B0-B0BD-4831-8E0C-64021D8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CB00A-27C8-4CDA-8B6E-32A47A13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E3034-3526-43E0-928E-F554ACB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6F95-8C64-4CC3-B12E-E29556C7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905C4-6005-4F3B-A483-F037863A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4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0FDA-5800-4F5F-ABFC-A7043124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C7EB-5857-43E3-AE0C-56E218BD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4AA4-0AAC-4E87-ADD8-6CA2E792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5E9-A161-47E9-806E-B52D4437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C40A-F9BF-4F59-B936-E30D645E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AC8EA-C72C-4730-B9D3-8384FE4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0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E557-4999-48B6-8CB5-B5A4C22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F8847-9432-4EC3-8CF2-0652A1BFB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CFB6A-C79C-4840-BE2E-B3B12A62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3D220-9026-455B-9558-D05FF15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C316-A16F-4546-951A-452EDC5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E3C5-9E0C-4E37-ABA1-B0AE2698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6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4F3D2-8850-4743-8BBC-46B9E9B6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F3E9-EA8E-4914-BA36-E638F617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5ED6-2446-477A-B850-26DFEC977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AF5B-406D-4289-BAFF-6F91FDAA7BC4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80C5-89AE-41BD-BFFB-F13818C7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036A-82D8-4748-B957-1C6CD212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D32-37A8-4E34-BC99-D9D86B1B1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.Lindsay@Lancaster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8DEF-294F-4889-9B76-73422F32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1" y="667130"/>
            <a:ext cx="10515600" cy="658332"/>
          </a:xfrm>
        </p:spPr>
        <p:txBody>
          <a:bodyPr>
            <a:normAutofit fontScale="90000"/>
          </a:bodyPr>
          <a:lstStyle/>
          <a:p>
            <a:r>
              <a:rPr lang="en-GB" sz="2200" dirty="0"/>
              <a:t>SCC.311 Distributed Systems (2019)</a:t>
            </a:r>
            <a:br>
              <a:rPr lang="en-GB" dirty="0"/>
            </a:br>
            <a:r>
              <a:rPr lang="en-GB" b="1" u="sng" dirty="0"/>
              <a:t>Orchestration and Kubernetes</a:t>
            </a:r>
            <a:br>
              <a:rPr lang="en-GB" b="1" u="sng" dirty="0"/>
            </a:br>
            <a:r>
              <a:rPr lang="en-GB" sz="1800" dirty="0"/>
              <a:t>Dominic Lindsay, PhD Student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46063-E791-48BA-87F4-340BAC467B0D}"/>
              </a:ext>
            </a:extLst>
          </p:cNvPr>
          <p:cNvSpPr txBox="1"/>
          <p:nvPr/>
        </p:nvSpPr>
        <p:spPr>
          <a:xfrm>
            <a:off x="175471" y="1317073"/>
            <a:ext cx="346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Me:</a:t>
            </a:r>
            <a:br>
              <a:rPr lang="en-GB" dirty="0"/>
            </a:br>
            <a:r>
              <a:rPr lang="en-GB" dirty="0"/>
              <a:t>B38 </a:t>
            </a:r>
            <a:r>
              <a:rPr lang="en-GB" dirty="0" err="1"/>
              <a:t>Infolab</a:t>
            </a:r>
            <a:r>
              <a:rPr lang="en-GB" dirty="0"/>
              <a:t> </a:t>
            </a:r>
            <a:r>
              <a:rPr lang="en-GB" i="1" dirty="0"/>
              <a:t>(sometimes)</a:t>
            </a:r>
            <a:br>
              <a:rPr lang="en-GB" dirty="0"/>
            </a:br>
            <a:r>
              <a:rPr lang="en-GB" dirty="0"/>
              <a:t>Contact Me:</a:t>
            </a:r>
            <a:br>
              <a:rPr lang="en-GB" dirty="0"/>
            </a:br>
            <a:r>
              <a:rPr lang="en-GB" dirty="0">
                <a:hlinkClick r:id="rId2"/>
              </a:rPr>
              <a:t>d.Lindsay@Lancaster.ac.uk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5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4B07-E297-44B5-92A6-6BFF09FE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8B54-7737-4A71-9B30-16AC9EB9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67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F3E9-E614-4193-8CA4-33AAE01D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FFAB-0739-4F2E-9D36-DCBC3067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Introduction to Service Orchestration</a:t>
            </a:r>
          </a:p>
          <a:p>
            <a:pPr lvl="1"/>
            <a:r>
              <a:rPr lang="en-GB" dirty="0"/>
              <a:t>What is Orchestration?</a:t>
            </a:r>
          </a:p>
          <a:p>
            <a:pPr lvl="1"/>
            <a:r>
              <a:rPr lang="en-GB" dirty="0"/>
              <a:t>What are Jobs and Tasks?</a:t>
            </a:r>
          </a:p>
          <a:p>
            <a:pPr lvl="1"/>
            <a:r>
              <a:rPr lang="en-GB" dirty="0"/>
              <a:t>How are Jobs/Tasks scheduled in Clustered Computing Environment?</a:t>
            </a:r>
          </a:p>
          <a:p>
            <a:r>
              <a:rPr lang="en-GB" dirty="0"/>
              <a:t>Introduction to scheduler architectures and designs.</a:t>
            </a:r>
          </a:p>
          <a:p>
            <a:pPr lvl="1"/>
            <a:r>
              <a:rPr lang="en-GB" dirty="0"/>
              <a:t>What scheduler architectures can be found in the wild?</a:t>
            </a:r>
          </a:p>
          <a:p>
            <a:pPr lvl="1"/>
            <a:r>
              <a:rPr lang="en-GB" dirty="0"/>
              <a:t>How do application scope and requirements dictate required orchestration architecture?</a:t>
            </a:r>
          </a:p>
          <a:p>
            <a:r>
              <a:rPr lang="en-GB" dirty="0"/>
              <a:t>Introduction to Kubernetes (K8s)</a:t>
            </a:r>
          </a:p>
          <a:p>
            <a:pPr lvl="1"/>
            <a:r>
              <a:rPr lang="en-GB" dirty="0"/>
              <a:t>What is Kubernetes?</a:t>
            </a:r>
          </a:p>
          <a:p>
            <a:pPr lvl="1"/>
            <a:r>
              <a:rPr lang="en-GB" dirty="0"/>
              <a:t>Architecture Overview?</a:t>
            </a:r>
          </a:p>
          <a:p>
            <a:pPr lvl="1"/>
            <a:r>
              <a:rPr lang="en-GB" dirty="0"/>
              <a:t>Scheduling Workflow Overview?</a:t>
            </a:r>
          </a:p>
        </p:txBody>
      </p:sp>
    </p:spTree>
    <p:extLst>
      <p:ext uri="{BB962C8B-B14F-4D97-AF65-F5344CB8AC3E}">
        <p14:creationId xmlns:p14="http://schemas.microsoft.com/office/powerpoint/2010/main" val="30079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021A-9493-41F4-B0BF-DA1A1648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Orchestration?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A86D-834C-4EF2-B83F-274E16AF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820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Scheduling and Resource Management of Distributed Clustered Computing Resources.</a:t>
            </a:r>
          </a:p>
          <a:p>
            <a:r>
              <a:rPr lang="en-GB" dirty="0"/>
              <a:t>Scheduling describes process of assigning tasks to machines XXX</a:t>
            </a:r>
          </a:p>
          <a:p>
            <a:r>
              <a:rPr lang="en-GB" dirty="0"/>
              <a:t>Resource Management is concerned with  identification and management of computing </a:t>
            </a:r>
            <a:r>
              <a:rPr lang="en-GB" dirty="0" err="1"/>
              <a:t>resources.XXX</a:t>
            </a:r>
            <a:endParaRPr lang="en-GB" dirty="0"/>
          </a:p>
          <a:p>
            <a:r>
              <a:rPr lang="en-GB" dirty="0"/>
              <a:t>Orchestration describes </a:t>
            </a:r>
            <a:r>
              <a:rPr lang="en-GB" i="1" dirty="0"/>
              <a:t>the </a:t>
            </a:r>
            <a:r>
              <a:rPr lang="en-GB" b="1" i="1" dirty="0"/>
              <a:t>composite of </a:t>
            </a:r>
            <a:r>
              <a:rPr lang="en-GB" b="1" i="1" u="sng" dirty="0"/>
              <a:t>both</a:t>
            </a:r>
            <a:r>
              <a:rPr lang="en-GB" b="1" i="1" dirty="0"/>
              <a:t> </a:t>
            </a:r>
            <a:r>
              <a:rPr lang="en-GB" i="1" dirty="0"/>
              <a:t>systems.</a:t>
            </a:r>
            <a:endParaRPr lang="en-GB" b="1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55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4BBC-7F9B-4C03-8964-C301DF7B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B5D6-FA64-4B09-A622-25CFABD1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5243-808D-4506-B046-8D51AC0E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D3BA-FBB9-4A55-8398-B9680B4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6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99A9-283E-4FD9-ABDC-1B24FE2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637D-B338-481B-802F-967FE1A7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B24B-7487-47D1-A849-48018DC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8196-A0BA-4826-8516-308D5F05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Archetectures</a:t>
            </a:r>
            <a:r>
              <a:rPr lang="en-GB" dirty="0"/>
              <a:t> evolve to meet changing scheduling and resource management demands.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8AAA-C286-40AA-BD5B-755EB840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4A3E-75E7-4936-A9CC-E7A72625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C7A4-C0EE-4984-B00A-D828DD98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1C274E-459F-472F-B91B-8E86B98B1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64" y="4888523"/>
            <a:ext cx="7864987" cy="2109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195B8B-DB4C-4EAC-8D62-55B065EA25E4}"/>
              </a:ext>
            </a:extLst>
          </p:cNvPr>
          <p:cNvSpPr/>
          <p:nvPr/>
        </p:nvSpPr>
        <p:spPr>
          <a:xfrm>
            <a:off x="1045029" y="2733152"/>
            <a:ext cx="2402846" cy="69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A60FD-E065-4481-9A10-B62788A9074B}"/>
              </a:ext>
            </a:extLst>
          </p:cNvPr>
          <p:cNvSpPr/>
          <p:nvPr/>
        </p:nvSpPr>
        <p:spPr>
          <a:xfrm>
            <a:off x="1198864" y="2812978"/>
            <a:ext cx="597016" cy="5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8402B-4DF7-4508-B386-83F8E6D4A06E}"/>
              </a:ext>
            </a:extLst>
          </p:cNvPr>
          <p:cNvSpPr/>
          <p:nvPr/>
        </p:nvSpPr>
        <p:spPr>
          <a:xfrm>
            <a:off x="1947944" y="2812978"/>
            <a:ext cx="597016" cy="5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5D3DD-5D15-4D38-A765-4C00AA28E87A}"/>
              </a:ext>
            </a:extLst>
          </p:cNvPr>
          <p:cNvSpPr/>
          <p:nvPr/>
        </p:nvSpPr>
        <p:spPr>
          <a:xfrm>
            <a:off x="2697024" y="2808928"/>
            <a:ext cx="597016" cy="5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A25C3-3535-4ECB-A949-ED20D544F16F}"/>
              </a:ext>
            </a:extLst>
          </p:cNvPr>
          <p:cNvSpPr txBox="1"/>
          <p:nvPr/>
        </p:nvSpPr>
        <p:spPr>
          <a:xfrm>
            <a:off x="983909" y="2027254"/>
            <a:ext cx="25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223454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151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SCC.311 Distributed Systems (2019) Orchestration and Kubernetes Dominic Lindsay, PhD Student </vt:lpstr>
      <vt:lpstr>Learning Objectives</vt:lpstr>
      <vt:lpstr>What is Orchestration?</vt:lpstr>
      <vt:lpstr>Resources?</vt:lpstr>
      <vt:lpstr>Jobs and Tasks</vt:lpstr>
      <vt:lpstr>Components of Orchestration</vt:lpstr>
      <vt:lpstr>Architecture</vt:lpstr>
      <vt:lpstr>Deployment Model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7</cp:revision>
  <dcterms:created xsi:type="dcterms:W3CDTF">2019-11-04T12:16:33Z</dcterms:created>
  <dcterms:modified xsi:type="dcterms:W3CDTF">2019-11-04T22:14:27Z</dcterms:modified>
</cp:coreProperties>
</file>