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011827-CAF4-499A-B317-151E1AB82C02}" v="24" dt="2022-08-15T19:57:38.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bcock, Jasen T" userId="54f53c1f-bd86-4076-8aac-93fedd0d9afe" providerId="ADAL" clId="{12011827-CAF4-499A-B317-151E1AB82C02}"/>
    <pc:docChg chg="undo custSel addSld delSld modSld">
      <pc:chgData name="Babcock, Jasen T" userId="54f53c1f-bd86-4076-8aac-93fedd0d9afe" providerId="ADAL" clId="{12011827-CAF4-499A-B317-151E1AB82C02}" dt="2022-08-16T20:59:36.491" v="2037" actId="14100"/>
      <pc:docMkLst>
        <pc:docMk/>
      </pc:docMkLst>
      <pc:sldChg chg="addSp modSp mod">
        <pc:chgData name="Babcock, Jasen T" userId="54f53c1f-bd86-4076-8aac-93fedd0d9afe" providerId="ADAL" clId="{12011827-CAF4-499A-B317-151E1AB82C02}" dt="2022-08-16T20:59:36.491" v="2037" actId="14100"/>
        <pc:sldMkLst>
          <pc:docMk/>
          <pc:sldMk cId="1192221961" sldId="257"/>
        </pc:sldMkLst>
        <pc:spChg chg="mod">
          <ac:chgData name="Babcock, Jasen T" userId="54f53c1f-bd86-4076-8aac-93fedd0d9afe" providerId="ADAL" clId="{12011827-CAF4-499A-B317-151E1AB82C02}" dt="2022-08-15T18:38:47.507" v="395" actId="20577"/>
          <ac:spMkLst>
            <pc:docMk/>
            <pc:sldMk cId="1192221961" sldId="257"/>
            <ac:spMk id="3" creationId="{CC13F913-AAA6-4169-BE5C-A14656B9BBBF}"/>
          </ac:spMkLst>
        </pc:spChg>
        <pc:spChg chg="add mod">
          <ac:chgData name="Babcock, Jasen T" userId="54f53c1f-bd86-4076-8aac-93fedd0d9afe" providerId="ADAL" clId="{12011827-CAF4-499A-B317-151E1AB82C02}" dt="2022-08-15T18:38:58.785" v="398" actId="1076"/>
          <ac:spMkLst>
            <pc:docMk/>
            <pc:sldMk cId="1192221961" sldId="257"/>
            <ac:spMk id="6" creationId="{3F4188DD-3A88-40C9-A35D-5439781832D1}"/>
          </ac:spMkLst>
        </pc:spChg>
        <pc:spChg chg="add mod">
          <ac:chgData name="Babcock, Jasen T" userId="54f53c1f-bd86-4076-8aac-93fedd0d9afe" providerId="ADAL" clId="{12011827-CAF4-499A-B317-151E1AB82C02}" dt="2022-08-15T18:42:30.149" v="724" actId="20577"/>
          <ac:spMkLst>
            <pc:docMk/>
            <pc:sldMk cId="1192221961" sldId="257"/>
            <ac:spMk id="11" creationId="{404E5AEC-262C-41BE-B33F-A541FA309732}"/>
          </ac:spMkLst>
        </pc:spChg>
        <pc:picChg chg="add mod">
          <ac:chgData name="Babcock, Jasen T" userId="54f53c1f-bd86-4076-8aac-93fedd0d9afe" providerId="ADAL" clId="{12011827-CAF4-499A-B317-151E1AB82C02}" dt="2022-08-15T18:38:55.065" v="397" actId="1076"/>
          <ac:picMkLst>
            <pc:docMk/>
            <pc:sldMk cId="1192221961" sldId="257"/>
            <ac:picMk id="5" creationId="{E34E36CD-EC9A-47E0-8234-97B3A9C46D29}"/>
          </ac:picMkLst>
        </pc:picChg>
        <pc:picChg chg="add mod">
          <ac:chgData name="Babcock, Jasen T" userId="54f53c1f-bd86-4076-8aac-93fedd0d9afe" providerId="ADAL" clId="{12011827-CAF4-499A-B317-151E1AB82C02}" dt="2022-08-16T20:59:36.491" v="2037" actId="14100"/>
          <ac:picMkLst>
            <pc:docMk/>
            <pc:sldMk cId="1192221961" sldId="257"/>
            <ac:picMk id="8" creationId="{407AA982-5EB1-43F7-AB61-5BA0BDFB9167}"/>
          </ac:picMkLst>
        </pc:picChg>
        <pc:picChg chg="add mod">
          <ac:chgData name="Babcock, Jasen T" userId="54f53c1f-bd86-4076-8aac-93fedd0d9afe" providerId="ADAL" clId="{12011827-CAF4-499A-B317-151E1AB82C02}" dt="2022-08-16T20:59:32.411" v="2035" actId="14100"/>
          <ac:picMkLst>
            <pc:docMk/>
            <pc:sldMk cId="1192221961" sldId="257"/>
            <ac:picMk id="10" creationId="{7DEABC60-CFB5-4EA4-9913-CFFA8DD5B321}"/>
          </ac:picMkLst>
        </pc:picChg>
      </pc:sldChg>
      <pc:sldChg chg="modSp mod">
        <pc:chgData name="Babcock, Jasen T" userId="54f53c1f-bd86-4076-8aac-93fedd0d9afe" providerId="ADAL" clId="{12011827-CAF4-499A-B317-151E1AB82C02}" dt="2022-08-15T22:03:23.015" v="2010" actId="20577"/>
        <pc:sldMkLst>
          <pc:docMk/>
          <pc:sldMk cId="706993445" sldId="258"/>
        </pc:sldMkLst>
        <pc:spChg chg="mod">
          <ac:chgData name="Babcock, Jasen T" userId="54f53c1f-bd86-4076-8aac-93fedd0d9afe" providerId="ADAL" clId="{12011827-CAF4-499A-B317-151E1AB82C02}" dt="2022-08-15T22:03:23.015" v="2010" actId="20577"/>
          <ac:spMkLst>
            <pc:docMk/>
            <pc:sldMk cId="706993445" sldId="258"/>
            <ac:spMk id="3" creationId="{20B9BDBE-3E2F-4536-9772-DEB995C74606}"/>
          </ac:spMkLst>
        </pc:spChg>
      </pc:sldChg>
      <pc:sldChg chg="addSp delSp modSp mod">
        <pc:chgData name="Babcock, Jasen T" userId="54f53c1f-bd86-4076-8aac-93fedd0d9afe" providerId="ADAL" clId="{12011827-CAF4-499A-B317-151E1AB82C02}" dt="2022-08-15T19:04:21.829" v="781" actId="1076"/>
        <pc:sldMkLst>
          <pc:docMk/>
          <pc:sldMk cId="514640127" sldId="259"/>
        </pc:sldMkLst>
        <pc:spChg chg="add mod">
          <ac:chgData name="Babcock, Jasen T" userId="54f53c1f-bd86-4076-8aac-93fedd0d9afe" providerId="ADAL" clId="{12011827-CAF4-499A-B317-151E1AB82C02}" dt="2022-08-15T19:04:21.829" v="781" actId="1076"/>
          <ac:spMkLst>
            <pc:docMk/>
            <pc:sldMk cId="514640127" sldId="259"/>
            <ac:spMk id="6" creationId="{A2D95011-EBD5-47D5-8CBE-B6B6DDFD987B}"/>
          </ac:spMkLst>
        </pc:spChg>
        <pc:grpChg chg="del">
          <ac:chgData name="Babcock, Jasen T" userId="54f53c1f-bd86-4076-8aac-93fedd0d9afe" providerId="ADAL" clId="{12011827-CAF4-499A-B317-151E1AB82C02}" dt="2022-08-15T19:02:44.692" v="726" actId="165"/>
          <ac:grpSpMkLst>
            <pc:docMk/>
            <pc:sldMk cId="514640127" sldId="259"/>
            <ac:grpSpMk id="34" creationId="{8348FA3A-7949-468A-9365-D9388AA887D9}"/>
          </ac:grpSpMkLst>
        </pc:grpChg>
        <pc:graphicFrameChg chg="add mod modGraphic">
          <ac:chgData name="Babcock, Jasen T" userId="54f53c1f-bd86-4076-8aac-93fedd0d9afe" providerId="ADAL" clId="{12011827-CAF4-499A-B317-151E1AB82C02}" dt="2022-08-15T15:38:40.049" v="83" actId="20577"/>
          <ac:graphicFrameMkLst>
            <pc:docMk/>
            <pc:sldMk cId="514640127" sldId="259"/>
            <ac:graphicFrameMk id="3" creationId="{7D9A268E-5A22-4E2F-B77D-D4C7674E92C3}"/>
          </ac:graphicFrameMkLst>
        </pc:graphicFrameChg>
        <pc:picChg chg="add mod">
          <ac:chgData name="Babcock, Jasen T" userId="54f53c1f-bd86-4076-8aac-93fedd0d9afe" providerId="ADAL" clId="{12011827-CAF4-499A-B317-151E1AB82C02}" dt="2022-08-15T19:03:24.332" v="740" actId="14100"/>
          <ac:picMkLst>
            <pc:docMk/>
            <pc:sldMk cId="514640127" sldId="259"/>
            <ac:picMk id="5" creationId="{8BE85418-B21F-4504-A947-89B2816D3C79}"/>
          </ac:picMkLst>
        </pc:picChg>
        <pc:picChg chg="del mod topLvl">
          <ac:chgData name="Babcock, Jasen T" userId="54f53c1f-bd86-4076-8aac-93fedd0d9afe" providerId="ADAL" clId="{12011827-CAF4-499A-B317-151E1AB82C02}" dt="2022-08-15T19:02:48.403" v="727" actId="478"/>
          <ac:picMkLst>
            <pc:docMk/>
            <pc:sldMk cId="514640127" sldId="259"/>
            <ac:picMk id="17" creationId="{75538A49-996F-4AFD-B4A0-25F464102399}"/>
          </ac:picMkLst>
        </pc:picChg>
        <pc:picChg chg="mod topLvl">
          <ac:chgData name="Babcock, Jasen T" userId="54f53c1f-bd86-4076-8aac-93fedd0d9afe" providerId="ADAL" clId="{12011827-CAF4-499A-B317-151E1AB82C02}" dt="2022-08-15T19:02:44.692" v="726" actId="165"/>
          <ac:picMkLst>
            <pc:docMk/>
            <pc:sldMk cId="514640127" sldId="259"/>
            <ac:picMk id="30" creationId="{BA7A1353-6DBC-4B81-B5C3-1072D285B4D7}"/>
          </ac:picMkLst>
        </pc:picChg>
        <pc:picChg chg="mod topLvl">
          <ac:chgData name="Babcock, Jasen T" userId="54f53c1f-bd86-4076-8aac-93fedd0d9afe" providerId="ADAL" clId="{12011827-CAF4-499A-B317-151E1AB82C02}" dt="2022-08-15T19:02:44.692" v="726" actId="165"/>
          <ac:picMkLst>
            <pc:docMk/>
            <pc:sldMk cId="514640127" sldId="259"/>
            <ac:picMk id="32" creationId="{B951D50A-C85B-4A2B-9E14-B53F4D68471D}"/>
          </ac:picMkLst>
        </pc:picChg>
      </pc:sldChg>
      <pc:sldChg chg="addSp delSp modSp new mod">
        <pc:chgData name="Babcock, Jasen T" userId="54f53c1f-bd86-4076-8aac-93fedd0d9afe" providerId="ADAL" clId="{12011827-CAF4-499A-B317-151E1AB82C02}" dt="2022-08-15T19:57:38.808" v="1528"/>
        <pc:sldMkLst>
          <pc:docMk/>
          <pc:sldMk cId="1458741806" sldId="260"/>
        </pc:sldMkLst>
        <pc:spChg chg="del mod">
          <ac:chgData name="Babcock, Jasen T" userId="54f53c1f-bd86-4076-8aac-93fedd0d9afe" providerId="ADAL" clId="{12011827-CAF4-499A-B317-151E1AB82C02}" dt="2022-08-15T19:05:03.473" v="823" actId="478"/>
          <ac:spMkLst>
            <pc:docMk/>
            <pc:sldMk cId="1458741806" sldId="260"/>
            <ac:spMk id="2" creationId="{FEB6D969-B75D-42DE-AB83-082E65FA4857}"/>
          </ac:spMkLst>
        </pc:spChg>
        <pc:spChg chg="mod">
          <ac:chgData name="Babcock, Jasen T" userId="54f53c1f-bd86-4076-8aac-93fedd0d9afe" providerId="ADAL" clId="{12011827-CAF4-499A-B317-151E1AB82C02}" dt="2022-08-15T19:41:37.216" v="1327" actId="20577"/>
          <ac:spMkLst>
            <pc:docMk/>
            <pc:sldMk cId="1458741806" sldId="260"/>
            <ac:spMk id="3" creationId="{6055CE87-BB0A-4354-827A-53EBC62F754A}"/>
          </ac:spMkLst>
        </pc:spChg>
        <pc:spChg chg="add mod">
          <ac:chgData name="Babcock, Jasen T" userId="54f53c1f-bd86-4076-8aac-93fedd0d9afe" providerId="ADAL" clId="{12011827-CAF4-499A-B317-151E1AB82C02}" dt="2022-08-15T19:44:25.887" v="1383" actId="1076"/>
          <ac:spMkLst>
            <pc:docMk/>
            <pc:sldMk cId="1458741806" sldId="260"/>
            <ac:spMk id="10" creationId="{BC7F3D46-FE6B-40F1-97B6-9608883D2455}"/>
          </ac:spMkLst>
        </pc:spChg>
        <pc:spChg chg="add mod">
          <ac:chgData name="Babcock, Jasen T" userId="54f53c1f-bd86-4076-8aac-93fedd0d9afe" providerId="ADAL" clId="{12011827-CAF4-499A-B317-151E1AB82C02}" dt="2022-08-15T19:44:35.576" v="1390" actId="20577"/>
          <ac:spMkLst>
            <pc:docMk/>
            <pc:sldMk cId="1458741806" sldId="260"/>
            <ac:spMk id="11" creationId="{20C0ED35-9AAB-4B12-B709-B424B2CA9F18}"/>
          </ac:spMkLst>
        </pc:spChg>
        <pc:spChg chg="add mod">
          <ac:chgData name="Babcock, Jasen T" userId="54f53c1f-bd86-4076-8aac-93fedd0d9afe" providerId="ADAL" clId="{12011827-CAF4-499A-B317-151E1AB82C02}" dt="2022-08-15T19:56:58.117" v="1516" actId="14100"/>
          <ac:spMkLst>
            <pc:docMk/>
            <pc:sldMk cId="1458741806" sldId="260"/>
            <ac:spMk id="12" creationId="{FC883626-307F-456E-B82D-5EB39FA6A495}"/>
          </ac:spMkLst>
        </pc:spChg>
        <pc:spChg chg="add del">
          <ac:chgData name="Babcock, Jasen T" userId="54f53c1f-bd86-4076-8aac-93fedd0d9afe" providerId="ADAL" clId="{12011827-CAF4-499A-B317-151E1AB82C02}" dt="2022-08-15T19:56:37.802" v="1509"/>
          <ac:spMkLst>
            <pc:docMk/>
            <pc:sldMk cId="1458741806" sldId="260"/>
            <ac:spMk id="13" creationId="{2D4F8254-38FC-4379-88FB-3A98EE921D63}"/>
          </ac:spMkLst>
        </pc:spChg>
        <pc:graphicFrameChg chg="add mod modGraphic">
          <ac:chgData name="Babcock, Jasen T" userId="54f53c1f-bd86-4076-8aac-93fedd0d9afe" providerId="ADAL" clId="{12011827-CAF4-499A-B317-151E1AB82C02}" dt="2022-08-15T19:57:38.808" v="1528"/>
          <ac:graphicFrameMkLst>
            <pc:docMk/>
            <pc:sldMk cId="1458741806" sldId="260"/>
            <ac:graphicFrameMk id="14" creationId="{60202E65-203E-4287-8204-7C9308FADB75}"/>
          </ac:graphicFrameMkLst>
        </pc:graphicFrameChg>
        <pc:picChg chg="add mod">
          <ac:chgData name="Babcock, Jasen T" userId="54f53c1f-bd86-4076-8aac-93fedd0d9afe" providerId="ADAL" clId="{12011827-CAF4-499A-B317-151E1AB82C02}" dt="2022-08-15T19:43:33.366" v="1355" actId="1076"/>
          <ac:picMkLst>
            <pc:docMk/>
            <pc:sldMk cId="1458741806" sldId="260"/>
            <ac:picMk id="5" creationId="{DD79FBD0-B947-4BF4-B431-2FB74F88EFE8}"/>
          </ac:picMkLst>
        </pc:picChg>
        <pc:picChg chg="add del mod">
          <ac:chgData name="Babcock, Jasen T" userId="54f53c1f-bd86-4076-8aac-93fedd0d9afe" providerId="ADAL" clId="{12011827-CAF4-499A-B317-151E1AB82C02}" dt="2022-08-15T19:43:06.335" v="1347" actId="478"/>
          <ac:picMkLst>
            <pc:docMk/>
            <pc:sldMk cId="1458741806" sldId="260"/>
            <ac:picMk id="7" creationId="{91D22047-54B1-403D-9950-B116D6B85330}"/>
          </ac:picMkLst>
        </pc:picChg>
        <pc:picChg chg="add mod">
          <ac:chgData name="Babcock, Jasen T" userId="54f53c1f-bd86-4076-8aac-93fedd0d9afe" providerId="ADAL" clId="{12011827-CAF4-499A-B317-151E1AB82C02}" dt="2022-08-15T19:43:28.183" v="1354" actId="1076"/>
          <ac:picMkLst>
            <pc:docMk/>
            <pc:sldMk cId="1458741806" sldId="260"/>
            <ac:picMk id="9" creationId="{714DEBFF-0668-46EB-A59E-FADBAC0891DC}"/>
          </ac:picMkLst>
        </pc:picChg>
      </pc:sldChg>
      <pc:sldChg chg="new del">
        <pc:chgData name="Babcock, Jasen T" userId="54f53c1f-bd86-4076-8aac-93fedd0d9afe" providerId="ADAL" clId="{12011827-CAF4-499A-B317-151E1AB82C02}" dt="2022-08-15T15:35:59.399" v="28" actId="680"/>
        <pc:sldMkLst>
          <pc:docMk/>
          <pc:sldMk cId="2011788265" sldId="260"/>
        </pc:sldMkLst>
      </pc:sldChg>
      <pc:sldChg chg="new del">
        <pc:chgData name="Babcock, Jasen T" userId="54f53c1f-bd86-4076-8aac-93fedd0d9afe" providerId="ADAL" clId="{12011827-CAF4-499A-B317-151E1AB82C02}" dt="2022-08-15T20:44:09.221" v="1530" actId="47"/>
        <pc:sldMkLst>
          <pc:docMk/>
          <pc:sldMk cId="7134873"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7813-358D-4775-B8D3-7E9263F489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BDC325-09EB-4524-9D23-B3D9092B0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F55443-7F85-4B95-804C-C0C0883E601A}"/>
              </a:ext>
            </a:extLst>
          </p:cNvPr>
          <p:cNvSpPr>
            <a:spLocks noGrp="1"/>
          </p:cNvSpPr>
          <p:nvPr>
            <p:ph type="dt" sz="half" idx="10"/>
          </p:nvPr>
        </p:nvSpPr>
        <p:spPr/>
        <p:txBody>
          <a:bodyPr/>
          <a:lstStyle/>
          <a:p>
            <a:fld id="{D01B0628-5062-4E50-92AB-ADD3C9081FF4}" type="datetimeFigureOut">
              <a:rPr lang="en-US" smtClean="0"/>
              <a:t>8/16/2022</a:t>
            </a:fld>
            <a:endParaRPr lang="en-US"/>
          </a:p>
        </p:txBody>
      </p:sp>
      <p:sp>
        <p:nvSpPr>
          <p:cNvPr id="5" name="Footer Placeholder 4">
            <a:extLst>
              <a:ext uri="{FF2B5EF4-FFF2-40B4-BE49-F238E27FC236}">
                <a16:creationId xmlns:a16="http://schemas.microsoft.com/office/drawing/2014/main" id="{65BDBC0A-DE8A-4610-B9B9-451B11515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6A272-59F5-4602-91FF-ED9A2014A7CC}"/>
              </a:ext>
            </a:extLst>
          </p:cNvPr>
          <p:cNvSpPr>
            <a:spLocks noGrp="1"/>
          </p:cNvSpPr>
          <p:nvPr>
            <p:ph type="sldNum" sz="quarter" idx="12"/>
          </p:nvPr>
        </p:nvSpPr>
        <p:spPr/>
        <p:txBody>
          <a:bodyPr/>
          <a:lstStyle/>
          <a:p>
            <a:fld id="{9ADE0237-DE30-4D26-B092-82196B7871C5}" type="slidenum">
              <a:rPr lang="en-US" smtClean="0"/>
              <a:t>‹#›</a:t>
            </a:fld>
            <a:endParaRPr lang="en-US"/>
          </a:p>
        </p:txBody>
      </p:sp>
    </p:spTree>
    <p:extLst>
      <p:ext uri="{BB962C8B-B14F-4D97-AF65-F5344CB8AC3E}">
        <p14:creationId xmlns:p14="http://schemas.microsoft.com/office/powerpoint/2010/main" val="59000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398B-5941-4F04-B080-61064AB8E4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0CB3EE-CCB4-43C4-8A57-E9D306961A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EB51D-2B38-4596-A6BD-83342FF2B3BD}"/>
              </a:ext>
            </a:extLst>
          </p:cNvPr>
          <p:cNvSpPr>
            <a:spLocks noGrp="1"/>
          </p:cNvSpPr>
          <p:nvPr>
            <p:ph type="dt" sz="half" idx="10"/>
          </p:nvPr>
        </p:nvSpPr>
        <p:spPr/>
        <p:txBody>
          <a:bodyPr/>
          <a:lstStyle/>
          <a:p>
            <a:fld id="{D01B0628-5062-4E50-92AB-ADD3C9081FF4}" type="datetimeFigureOut">
              <a:rPr lang="en-US" smtClean="0"/>
              <a:t>8/16/2022</a:t>
            </a:fld>
            <a:endParaRPr lang="en-US"/>
          </a:p>
        </p:txBody>
      </p:sp>
      <p:sp>
        <p:nvSpPr>
          <p:cNvPr id="5" name="Footer Placeholder 4">
            <a:extLst>
              <a:ext uri="{FF2B5EF4-FFF2-40B4-BE49-F238E27FC236}">
                <a16:creationId xmlns:a16="http://schemas.microsoft.com/office/drawing/2014/main" id="{42B67EBC-CD0B-4094-816D-EA58016C5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5ED16-C789-4C35-8274-B9831913578C}"/>
              </a:ext>
            </a:extLst>
          </p:cNvPr>
          <p:cNvSpPr>
            <a:spLocks noGrp="1"/>
          </p:cNvSpPr>
          <p:nvPr>
            <p:ph type="sldNum" sz="quarter" idx="12"/>
          </p:nvPr>
        </p:nvSpPr>
        <p:spPr/>
        <p:txBody>
          <a:bodyPr/>
          <a:lstStyle/>
          <a:p>
            <a:fld id="{9ADE0237-DE30-4D26-B092-82196B7871C5}" type="slidenum">
              <a:rPr lang="en-US" smtClean="0"/>
              <a:t>‹#›</a:t>
            </a:fld>
            <a:endParaRPr lang="en-US"/>
          </a:p>
        </p:txBody>
      </p:sp>
    </p:spTree>
    <p:extLst>
      <p:ext uri="{BB962C8B-B14F-4D97-AF65-F5344CB8AC3E}">
        <p14:creationId xmlns:p14="http://schemas.microsoft.com/office/powerpoint/2010/main" val="184050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2115B2-5CAD-4BAA-AF0B-01A0F5809A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C47EDB-34DF-45EE-8106-D976C3FF7D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B7F54-44A3-42DC-981C-9599644E8134}"/>
              </a:ext>
            </a:extLst>
          </p:cNvPr>
          <p:cNvSpPr>
            <a:spLocks noGrp="1"/>
          </p:cNvSpPr>
          <p:nvPr>
            <p:ph type="dt" sz="half" idx="10"/>
          </p:nvPr>
        </p:nvSpPr>
        <p:spPr/>
        <p:txBody>
          <a:bodyPr/>
          <a:lstStyle/>
          <a:p>
            <a:fld id="{D01B0628-5062-4E50-92AB-ADD3C9081FF4}" type="datetimeFigureOut">
              <a:rPr lang="en-US" smtClean="0"/>
              <a:t>8/16/2022</a:t>
            </a:fld>
            <a:endParaRPr lang="en-US"/>
          </a:p>
        </p:txBody>
      </p:sp>
      <p:sp>
        <p:nvSpPr>
          <p:cNvPr id="5" name="Footer Placeholder 4">
            <a:extLst>
              <a:ext uri="{FF2B5EF4-FFF2-40B4-BE49-F238E27FC236}">
                <a16:creationId xmlns:a16="http://schemas.microsoft.com/office/drawing/2014/main" id="{03C64BE0-465C-4BCF-B657-BF2895D70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3DF67-BF24-4D9F-826E-AC825D679E0E}"/>
              </a:ext>
            </a:extLst>
          </p:cNvPr>
          <p:cNvSpPr>
            <a:spLocks noGrp="1"/>
          </p:cNvSpPr>
          <p:nvPr>
            <p:ph type="sldNum" sz="quarter" idx="12"/>
          </p:nvPr>
        </p:nvSpPr>
        <p:spPr/>
        <p:txBody>
          <a:bodyPr/>
          <a:lstStyle/>
          <a:p>
            <a:fld id="{9ADE0237-DE30-4D26-B092-82196B7871C5}" type="slidenum">
              <a:rPr lang="en-US" smtClean="0"/>
              <a:t>‹#›</a:t>
            </a:fld>
            <a:endParaRPr lang="en-US"/>
          </a:p>
        </p:txBody>
      </p:sp>
    </p:spTree>
    <p:extLst>
      <p:ext uri="{BB962C8B-B14F-4D97-AF65-F5344CB8AC3E}">
        <p14:creationId xmlns:p14="http://schemas.microsoft.com/office/powerpoint/2010/main" val="21583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64BD7-D204-4A12-B91F-6636674981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00DBA-B3D7-43D9-B350-FCCC1909CC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CABD7-EFA7-4604-94F6-BBB119CFAC74}"/>
              </a:ext>
            </a:extLst>
          </p:cNvPr>
          <p:cNvSpPr>
            <a:spLocks noGrp="1"/>
          </p:cNvSpPr>
          <p:nvPr>
            <p:ph type="dt" sz="half" idx="10"/>
          </p:nvPr>
        </p:nvSpPr>
        <p:spPr/>
        <p:txBody>
          <a:bodyPr/>
          <a:lstStyle/>
          <a:p>
            <a:fld id="{D01B0628-5062-4E50-92AB-ADD3C9081FF4}" type="datetimeFigureOut">
              <a:rPr lang="en-US" smtClean="0"/>
              <a:t>8/16/2022</a:t>
            </a:fld>
            <a:endParaRPr lang="en-US"/>
          </a:p>
        </p:txBody>
      </p:sp>
      <p:sp>
        <p:nvSpPr>
          <p:cNvPr id="5" name="Footer Placeholder 4">
            <a:extLst>
              <a:ext uri="{FF2B5EF4-FFF2-40B4-BE49-F238E27FC236}">
                <a16:creationId xmlns:a16="http://schemas.microsoft.com/office/drawing/2014/main" id="{69E7FE5C-6D4F-4F1D-8FA7-92C03525E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F4733-8D9A-443B-A83A-9B680083F628}"/>
              </a:ext>
            </a:extLst>
          </p:cNvPr>
          <p:cNvSpPr>
            <a:spLocks noGrp="1"/>
          </p:cNvSpPr>
          <p:nvPr>
            <p:ph type="sldNum" sz="quarter" idx="12"/>
          </p:nvPr>
        </p:nvSpPr>
        <p:spPr/>
        <p:txBody>
          <a:bodyPr/>
          <a:lstStyle/>
          <a:p>
            <a:fld id="{9ADE0237-DE30-4D26-B092-82196B7871C5}" type="slidenum">
              <a:rPr lang="en-US" smtClean="0"/>
              <a:t>‹#›</a:t>
            </a:fld>
            <a:endParaRPr lang="en-US"/>
          </a:p>
        </p:txBody>
      </p:sp>
    </p:spTree>
    <p:extLst>
      <p:ext uri="{BB962C8B-B14F-4D97-AF65-F5344CB8AC3E}">
        <p14:creationId xmlns:p14="http://schemas.microsoft.com/office/powerpoint/2010/main" val="353636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42E8-6FA5-40C8-8EBD-8AF4384C91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476A88-55CE-48AD-93AB-FC8BC2A1A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62BBE-6C8B-4523-8C19-6FD24142AAAE}"/>
              </a:ext>
            </a:extLst>
          </p:cNvPr>
          <p:cNvSpPr>
            <a:spLocks noGrp="1"/>
          </p:cNvSpPr>
          <p:nvPr>
            <p:ph type="dt" sz="half" idx="10"/>
          </p:nvPr>
        </p:nvSpPr>
        <p:spPr/>
        <p:txBody>
          <a:bodyPr/>
          <a:lstStyle/>
          <a:p>
            <a:fld id="{D01B0628-5062-4E50-92AB-ADD3C9081FF4}" type="datetimeFigureOut">
              <a:rPr lang="en-US" smtClean="0"/>
              <a:t>8/16/2022</a:t>
            </a:fld>
            <a:endParaRPr lang="en-US"/>
          </a:p>
        </p:txBody>
      </p:sp>
      <p:sp>
        <p:nvSpPr>
          <p:cNvPr id="5" name="Footer Placeholder 4">
            <a:extLst>
              <a:ext uri="{FF2B5EF4-FFF2-40B4-BE49-F238E27FC236}">
                <a16:creationId xmlns:a16="http://schemas.microsoft.com/office/drawing/2014/main" id="{111E2A59-ACE5-4D4A-981E-D76193B06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92410-F95E-46FB-8681-3FF509B2E626}"/>
              </a:ext>
            </a:extLst>
          </p:cNvPr>
          <p:cNvSpPr>
            <a:spLocks noGrp="1"/>
          </p:cNvSpPr>
          <p:nvPr>
            <p:ph type="sldNum" sz="quarter" idx="12"/>
          </p:nvPr>
        </p:nvSpPr>
        <p:spPr/>
        <p:txBody>
          <a:bodyPr/>
          <a:lstStyle/>
          <a:p>
            <a:fld id="{9ADE0237-DE30-4D26-B092-82196B7871C5}" type="slidenum">
              <a:rPr lang="en-US" smtClean="0"/>
              <a:t>‹#›</a:t>
            </a:fld>
            <a:endParaRPr lang="en-US"/>
          </a:p>
        </p:txBody>
      </p:sp>
    </p:spTree>
    <p:extLst>
      <p:ext uri="{BB962C8B-B14F-4D97-AF65-F5344CB8AC3E}">
        <p14:creationId xmlns:p14="http://schemas.microsoft.com/office/powerpoint/2010/main" val="4119501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B847-20E9-44D0-90D7-D2845389E3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B9A1BB-5279-42A4-BC0E-BEFECC6627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33E373-C7EA-4EA2-84E5-7A01C46D2E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D25205-CA0D-4EB6-91ED-04DC9274DAFD}"/>
              </a:ext>
            </a:extLst>
          </p:cNvPr>
          <p:cNvSpPr>
            <a:spLocks noGrp="1"/>
          </p:cNvSpPr>
          <p:nvPr>
            <p:ph type="dt" sz="half" idx="10"/>
          </p:nvPr>
        </p:nvSpPr>
        <p:spPr/>
        <p:txBody>
          <a:bodyPr/>
          <a:lstStyle/>
          <a:p>
            <a:fld id="{D01B0628-5062-4E50-92AB-ADD3C9081FF4}" type="datetimeFigureOut">
              <a:rPr lang="en-US" smtClean="0"/>
              <a:t>8/16/2022</a:t>
            </a:fld>
            <a:endParaRPr lang="en-US"/>
          </a:p>
        </p:txBody>
      </p:sp>
      <p:sp>
        <p:nvSpPr>
          <p:cNvPr id="6" name="Footer Placeholder 5">
            <a:extLst>
              <a:ext uri="{FF2B5EF4-FFF2-40B4-BE49-F238E27FC236}">
                <a16:creationId xmlns:a16="http://schemas.microsoft.com/office/drawing/2014/main" id="{36E5AD3C-30D4-4D36-ACB0-E8B1552BF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719017-CEDB-4E01-9FD2-FA534F61655B}"/>
              </a:ext>
            </a:extLst>
          </p:cNvPr>
          <p:cNvSpPr>
            <a:spLocks noGrp="1"/>
          </p:cNvSpPr>
          <p:nvPr>
            <p:ph type="sldNum" sz="quarter" idx="12"/>
          </p:nvPr>
        </p:nvSpPr>
        <p:spPr/>
        <p:txBody>
          <a:bodyPr/>
          <a:lstStyle/>
          <a:p>
            <a:fld id="{9ADE0237-DE30-4D26-B092-82196B7871C5}" type="slidenum">
              <a:rPr lang="en-US" smtClean="0"/>
              <a:t>‹#›</a:t>
            </a:fld>
            <a:endParaRPr lang="en-US"/>
          </a:p>
        </p:txBody>
      </p:sp>
    </p:spTree>
    <p:extLst>
      <p:ext uri="{BB962C8B-B14F-4D97-AF65-F5344CB8AC3E}">
        <p14:creationId xmlns:p14="http://schemas.microsoft.com/office/powerpoint/2010/main" val="393563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B502-09F3-4CC5-8ABA-B939DC365F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B5ACAD-C7D2-499A-8648-C2D6F47D4F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A5E613-7E78-4B41-85C5-226149617A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E1C949-4FD5-49F8-8FB2-C3B9934BC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96A82B-7D24-4893-95EC-CE5C66B0B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6F0928-2F93-4987-971E-C0C38F3B94AE}"/>
              </a:ext>
            </a:extLst>
          </p:cNvPr>
          <p:cNvSpPr>
            <a:spLocks noGrp="1"/>
          </p:cNvSpPr>
          <p:nvPr>
            <p:ph type="dt" sz="half" idx="10"/>
          </p:nvPr>
        </p:nvSpPr>
        <p:spPr/>
        <p:txBody>
          <a:bodyPr/>
          <a:lstStyle/>
          <a:p>
            <a:fld id="{D01B0628-5062-4E50-92AB-ADD3C9081FF4}" type="datetimeFigureOut">
              <a:rPr lang="en-US" smtClean="0"/>
              <a:t>8/16/2022</a:t>
            </a:fld>
            <a:endParaRPr lang="en-US"/>
          </a:p>
        </p:txBody>
      </p:sp>
      <p:sp>
        <p:nvSpPr>
          <p:cNvPr id="8" name="Footer Placeholder 7">
            <a:extLst>
              <a:ext uri="{FF2B5EF4-FFF2-40B4-BE49-F238E27FC236}">
                <a16:creationId xmlns:a16="http://schemas.microsoft.com/office/drawing/2014/main" id="{6AB33E70-A64F-40A3-BF3A-2C9DB96C05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9EAF97-F597-4A05-9CA0-06D56EBE722E}"/>
              </a:ext>
            </a:extLst>
          </p:cNvPr>
          <p:cNvSpPr>
            <a:spLocks noGrp="1"/>
          </p:cNvSpPr>
          <p:nvPr>
            <p:ph type="sldNum" sz="quarter" idx="12"/>
          </p:nvPr>
        </p:nvSpPr>
        <p:spPr/>
        <p:txBody>
          <a:bodyPr/>
          <a:lstStyle/>
          <a:p>
            <a:fld id="{9ADE0237-DE30-4D26-B092-82196B7871C5}" type="slidenum">
              <a:rPr lang="en-US" smtClean="0"/>
              <a:t>‹#›</a:t>
            </a:fld>
            <a:endParaRPr lang="en-US"/>
          </a:p>
        </p:txBody>
      </p:sp>
    </p:spTree>
    <p:extLst>
      <p:ext uri="{BB962C8B-B14F-4D97-AF65-F5344CB8AC3E}">
        <p14:creationId xmlns:p14="http://schemas.microsoft.com/office/powerpoint/2010/main" val="371646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C3D1-FD82-4D5F-AFDA-AC6D389AB3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0CC622-E427-4C77-BED8-CD2E8A6272D2}"/>
              </a:ext>
            </a:extLst>
          </p:cNvPr>
          <p:cNvSpPr>
            <a:spLocks noGrp="1"/>
          </p:cNvSpPr>
          <p:nvPr>
            <p:ph type="dt" sz="half" idx="10"/>
          </p:nvPr>
        </p:nvSpPr>
        <p:spPr/>
        <p:txBody>
          <a:bodyPr/>
          <a:lstStyle/>
          <a:p>
            <a:fld id="{D01B0628-5062-4E50-92AB-ADD3C9081FF4}" type="datetimeFigureOut">
              <a:rPr lang="en-US" smtClean="0"/>
              <a:t>8/16/2022</a:t>
            </a:fld>
            <a:endParaRPr lang="en-US"/>
          </a:p>
        </p:txBody>
      </p:sp>
      <p:sp>
        <p:nvSpPr>
          <p:cNvPr id="4" name="Footer Placeholder 3">
            <a:extLst>
              <a:ext uri="{FF2B5EF4-FFF2-40B4-BE49-F238E27FC236}">
                <a16:creationId xmlns:a16="http://schemas.microsoft.com/office/drawing/2014/main" id="{779352B9-28AA-4F90-9D31-2CF0B93AA0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A8E4F2-2D7F-49AA-850C-FB1A168D719F}"/>
              </a:ext>
            </a:extLst>
          </p:cNvPr>
          <p:cNvSpPr>
            <a:spLocks noGrp="1"/>
          </p:cNvSpPr>
          <p:nvPr>
            <p:ph type="sldNum" sz="quarter" idx="12"/>
          </p:nvPr>
        </p:nvSpPr>
        <p:spPr/>
        <p:txBody>
          <a:bodyPr/>
          <a:lstStyle/>
          <a:p>
            <a:fld id="{9ADE0237-DE30-4D26-B092-82196B7871C5}" type="slidenum">
              <a:rPr lang="en-US" smtClean="0"/>
              <a:t>‹#›</a:t>
            </a:fld>
            <a:endParaRPr lang="en-US"/>
          </a:p>
        </p:txBody>
      </p:sp>
    </p:spTree>
    <p:extLst>
      <p:ext uri="{BB962C8B-B14F-4D97-AF65-F5344CB8AC3E}">
        <p14:creationId xmlns:p14="http://schemas.microsoft.com/office/powerpoint/2010/main" val="159771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12E5F1-5CA2-46F1-8EF3-0DECC7940999}"/>
              </a:ext>
            </a:extLst>
          </p:cNvPr>
          <p:cNvSpPr>
            <a:spLocks noGrp="1"/>
          </p:cNvSpPr>
          <p:nvPr>
            <p:ph type="dt" sz="half" idx="10"/>
          </p:nvPr>
        </p:nvSpPr>
        <p:spPr/>
        <p:txBody>
          <a:bodyPr/>
          <a:lstStyle/>
          <a:p>
            <a:fld id="{D01B0628-5062-4E50-92AB-ADD3C9081FF4}" type="datetimeFigureOut">
              <a:rPr lang="en-US" smtClean="0"/>
              <a:t>8/16/2022</a:t>
            </a:fld>
            <a:endParaRPr lang="en-US"/>
          </a:p>
        </p:txBody>
      </p:sp>
      <p:sp>
        <p:nvSpPr>
          <p:cNvPr id="3" name="Footer Placeholder 2">
            <a:extLst>
              <a:ext uri="{FF2B5EF4-FFF2-40B4-BE49-F238E27FC236}">
                <a16:creationId xmlns:a16="http://schemas.microsoft.com/office/drawing/2014/main" id="{74A5358F-28DA-4263-80F5-F9F0D79ADF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09E504-FEE2-448E-A332-99AB4B6BDE7B}"/>
              </a:ext>
            </a:extLst>
          </p:cNvPr>
          <p:cNvSpPr>
            <a:spLocks noGrp="1"/>
          </p:cNvSpPr>
          <p:nvPr>
            <p:ph type="sldNum" sz="quarter" idx="12"/>
          </p:nvPr>
        </p:nvSpPr>
        <p:spPr/>
        <p:txBody>
          <a:bodyPr/>
          <a:lstStyle/>
          <a:p>
            <a:fld id="{9ADE0237-DE30-4D26-B092-82196B7871C5}" type="slidenum">
              <a:rPr lang="en-US" smtClean="0"/>
              <a:t>‹#›</a:t>
            </a:fld>
            <a:endParaRPr lang="en-US"/>
          </a:p>
        </p:txBody>
      </p:sp>
    </p:spTree>
    <p:extLst>
      <p:ext uri="{BB962C8B-B14F-4D97-AF65-F5344CB8AC3E}">
        <p14:creationId xmlns:p14="http://schemas.microsoft.com/office/powerpoint/2010/main" val="3179909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DB09E-DDB7-4676-AF80-14A7C144B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5FF2DF-4FE8-4211-8BF8-3B7E4FD954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394028-6A39-435B-B24D-12F3B450F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B6293F-F379-455E-98CA-7B5BECCB606C}"/>
              </a:ext>
            </a:extLst>
          </p:cNvPr>
          <p:cNvSpPr>
            <a:spLocks noGrp="1"/>
          </p:cNvSpPr>
          <p:nvPr>
            <p:ph type="dt" sz="half" idx="10"/>
          </p:nvPr>
        </p:nvSpPr>
        <p:spPr/>
        <p:txBody>
          <a:bodyPr/>
          <a:lstStyle/>
          <a:p>
            <a:fld id="{D01B0628-5062-4E50-92AB-ADD3C9081FF4}" type="datetimeFigureOut">
              <a:rPr lang="en-US" smtClean="0"/>
              <a:t>8/16/2022</a:t>
            </a:fld>
            <a:endParaRPr lang="en-US"/>
          </a:p>
        </p:txBody>
      </p:sp>
      <p:sp>
        <p:nvSpPr>
          <p:cNvPr id="6" name="Footer Placeholder 5">
            <a:extLst>
              <a:ext uri="{FF2B5EF4-FFF2-40B4-BE49-F238E27FC236}">
                <a16:creationId xmlns:a16="http://schemas.microsoft.com/office/drawing/2014/main" id="{7687681A-3684-4AB5-8FFE-CBA4AC43A9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8171E-AD9A-4137-AD0D-5AC9BA4F18B9}"/>
              </a:ext>
            </a:extLst>
          </p:cNvPr>
          <p:cNvSpPr>
            <a:spLocks noGrp="1"/>
          </p:cNvSpPr>
          <p:nvPr>
            <p:ph type="sldNum" sz="quarter" idx="12"/>
          </p:nvPr>
        </p:nvSpPr>
        <p:spPr/>
        <p:txBody>
          <a:bodyPr/>
          <a:lstStyle/>
          <a:p>
            <a:fld id="{9ADE0237-DE30-4D26-B092-82196B7871C5}" type="slidenum">
              <a:rPr lang="en-US" smtClean="0"/>
              <a:t>‹#›</a:t>
            </a:fld>
            <a:endParaRPr lang="en-US"/>
          </a:p>
        </p:txBody>
      </p:sp>
    </p:spTree>
    <p:extLst>
      <p:ext uri="{BB962C8B-B14F-4D97-AF65-F5344CB8AC3E}">
        <p14:creationId xmlns:p14="http://schemas.microsoft.com/office/powerpoint/2010/main" val="354035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0C25-5670-44C5-B84A-2AD7D757E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C90236-8376-468F-9179-2BD87FD3F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AE42F9-B8FD-4A17-B5F1-6051B833D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60C8E-C07A-4405-915B-8199EF125CCA}"/>
              </a:ext>
            </a:extLst>
          </p:cNvPr>
          <p:cNvSpPr>
            <a:spLocks noGrp="1"/>
          </p:cNvSpPr>
          <p:nvPr>
            <p:ph type="dt" sz="half" idx="10"/>
          </p:nvPr>
        </p:nvSpPr>
        <p:spPr/>
        <p:txBody>
          <a:bodyPr/>
          <a:lstStyle/>
          <a:p>
            <a:fld id="{D01B0628-5062-4E50-92AB-ADD3C9081FF4}" type="datetimeFigureOut">
              <a:rPr lang="en-US" smtClean="0"/>
              <a:t>8/16/2022</a:t>
            </a:fld>
            <a:endParaRPr lang="en-US"/>
          </a:p>
        </p:txBody>
      </p:sp>
      <p:sp>
        <p:nvSpPr>
          <p:cNvPr id="6" name="Footer Placeholder 5">
            <a:extLst>
              <a:ext uri="{FF2B5EF4-FFF2-40B4-BE49-F238E27FC236}">
                <a16:creationId xmlns:a16="http://schemas.microsoft.com/office/drawing/2014/main" id="{D7D81FDC-C9B3-4573-B205-0A60C8933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3184BF-BBCC-4EE6-923F-DFC7CC54EC6F}"/>
              </a:ext>
            </a:extLst>
          </p:cNvPr>
          <p:cNvSpPr>
            <a:spLocks noGrp="1"/>
          </p:cNvSpPr>
          <p:nvPr>
            <p:ph type="sldNum" sz="quarter" idx="12"/>
          </p:nvPr>
        </p:nvSpPr>
        <p:spPr/>
        <p:txBody>
          <a:bodyPr/>
          <a:lstStyle/>
          <a:p>
            <a:fld id="{9ADE0237-DE30-4D26-B092-82196B7871C5}" type="slidenum">
              <a:rPr lang="en-US" smtClean="0"/>
              <a:t>‹#›</a:t>
            </a:fld>
            <a:endParaRPr lang="en-US"/>
          </a:p>
        </p:txBody>
      </p:sp>
    </p:spTree>
    <p:extLst>
      <p:ext uri="{BB962C8B-B14F-4D97-AF65-F5344CB8AC3E}">
        <p14:creationId xmlns:p14="http://schemas.microsoft.com/office/powerpoint/2010/main" val="52656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FBA36-3CEE-44D7-8CA6-33D50F3FB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2470C-83CD-4C12-956D-E19D8D9FC5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BD04DB-0980-4746-984A-7FD9238F8E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B0628-5062-4E50-92AB-ADD3C9081FF4}" type="datetimeFigureOut">
              <a:rPr lang="en-US" smtClean="0"/>
              <a:t>8/16/2022</a:t>
            </a:fld>
            <a:endParaRPr lang="en-US"/>
          </a:p>
        </p:txBody>
      </p:sp>
      <p:sp>
        <p:nvSpPr>
          <p:cNvPr id="5" name="Footer Placeholder 4">
            <a:extLst>
              <a:ext uri="{FF2B5EF4-FFF2-40B4-BE49-F238E27FC236}">
                <a16:creationId xmlns:a16="http://schemas.microsoft.com/office/drawing/2014/main" id="{3CF81B6E-3155-4D90-B3CD-DC93B7FD09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456588-1F15-40DB-AEE9-0C7C310063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E0237-DE30-4D26-B092-82196B7871C5}" type="slidenum">
              <a:rPr lang="en-US" smtClean="0"/>
              <a:t>‹#›</a:t>
            </a:fld>
            <a:endParaRPr lang="en-US"/>
          </a:p>
        </p:txBody>
      </p:sp>
    </p:spTree>
    <p:extLst>
      <p:ext uri="{BB962C8B-B14F-4D97-AF65-F5344CB8AC3E}">
        <p14:creationId xmlns:p14="http://schemas.microsoft.com/office/powerpoint/2010/main" val="2027905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cyclostationary.blog/2016/06/04/radio-frequency-scene-analysis/" TargetMode="External"/><Relationship Id="rId2" Type="http://schemas.openxmlformats.org/officeDocument/2006/relationships/hyperlink" Target="https://cyclostationary.blog/2017/01/16/modulation-recognition-using-cyclic-cumulants-part-i-problem-description-and-variants/"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8915-118C-4646-AE34-BBFE9FBDEB67}"/>
              </a:ext>
            </a:extLst>
          </p:cNvPr>
          <p:cNvSpPr>
            <a:spLocks noGrp="1"/>
          </p:cNvSpPr>
          <p:nvPr>
            <p:ph type="ctrTitle"/>
          </p:nvPr>
        </p:nvSpPr>
        <p:spPr/>
        <p:txBody>
          <a:bodyPr/>
          <a:lstStyle/>
          <a:p>
            <a:r>
              <a:rPr lang="en-US" dirty="0"/>
              <a:t>Cyclostationary Signal Processing </a:t>
            </a:r>
          </a:p>
        </p:txBody>
      </p:sp>
      <p:sp>
        <p:nvSpPr>
          <p:cNvPr id="3" name="Subtitle 2">
            <a:extLst>
              <a:ext uri="{FF2B5EF4-FFF2-40B4-BE49-F238E27FC236}">
                <a16:creationId xmlns:a16="http://schemas.microsoft.com/office/drawing/2014/main" id="{A5D9CC60-9C20-4196-82A6-D3121894B981}"/>
              </a:ext>
            </a:extLst>
          </p:cNvPr>
          <p:cNvSpPr>
            <a:spLocks noGrp="1"/>
          </p:cNvSpPr>
          <p:nvPr>
            <p:ph type="subTitle" idx="1"/>
          </p:nvPr>
        </p:nvSpPr>
        <p:spPr/>
        <p:txBody>
          <a:bodyPr/>
          <a:lstStyle/>
          <a:p>
            <a:r>
              <a:rPr lang="en-US" dirty="0"/>
              <a:t>EDA &amp; Potential Applications</a:t>
            </a:r>
          </a:p>
        </p:txBody>
      </p:sp>
    </p:spTree>
    <p:extLst>
      <p:ext uri="{BB962C8B-B14F-4D97-AF65-F5344CB8AC3E}">
        <p14:creationId xmlns:p14="http://schemas.microsoft.com/office/powerpoint/2010/main" val="157732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E426-9721-40AB-91E9-4234317F73C4}"/>
              </a:ext>
            </a:extLst>
          </p:cNvPr>
          <p:cNvSpPr>
            <a:spLocks noGrp="1"/>
          </p:cNvSpPr>
          <p:nvPr>
            <p:ph type="title"/>
          </p:nvPr>
        </p:nvSpPr>
        <p:spPr/>
        <p:txBody>
          <a:bodyPr/>
          <a:lstStyle/>
          <a:p>
            <a:r>
              <a:rPr lang="en-US" dirty="0"/>
              <a:t>Plots</a:t>
            </a:r>
          </a:p>
        </p:txBody>
      </p:sp>
      <p:pic>
        <p:nvPicPr>
          <p:cNvPr id="32" name="Picture 31">
            <a:extLst>
              <a:ext uri="{FF2B5EF4-FFF2-40B4-BE49-F238E27FC236}">
                <a16:creationId xmlns:a16="http://schemas.microsoft.com/office/drawing/2014/main" id="{B951D50A-C85B-4A2B-9E14-B53F4D684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0530" y="1315921"/>
            <a:ext cx="3961420" cy="2971065"/>
          </a:xfrm>
          <a:prstGeom prst="rect">
            <a:avLst/>
          </a:prstGeom>
        </p:spPr>
      </p:pic>
      <p:pic>
        <p:nvPicPr>
          <p:cNvPr id="30" name="Picture 29">
            <a:extLst>
              <a:ext uri="{FF2B5EF4-FFF2-40B4-BE49-F238E27FC236}">
                <a16:creationId xmlns:a16="http://schemas.microsoft.com/office/drawing/2014/main" id="{BA7A1353-6DBC-4B81-B5C3-1072D285B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0037" y="1337403"/>
            <a:ext cx="4066642" cy="2910749"/>
          </a:xfrm>
          <a:prstGeom prst="rect">
            <a:avLst/>
          </a:prstGeom>
        </p:spPr>
      </p:pic>
      <p:sp>
        <p:nvSpPr>
          <p:cNvPr id="24" name="TextBox 23">
            <a:extLst>
              <a:ext uri="{FF2B5EF4-FFF2-40B4-BE49-F238E27FC236}">
                <a16:creationId xmlns:a16="http://schemas.microsoft.com/office/drawing/2014/main" id="{4EEC8AB3-9B3A-44E4-8E6B-E76F51BB74EB}"/>
              </a:ext>
            </a:extLst>
          </p:cNvPr>
          <p:cNvSpPr txBox="1"/>
          <p:nvPr/>
        </p:nvSpPr>
        <p:spPr>
          <a:xfrm>
            <a:off x="2791804" y="150743"/>
            <a:ext cx="8963025" cy="1754326"/>
          </a:xfrm>
          <a:prstGeom prst="rect">
            <a:avLst/>
          </a:prstGeom>
          <a:noFill/>
        </p:spPr>
        <p:txBody>
          <a:bodyPr wrap="square" numCol="2" rtlCol="0">
            <a:spAutoFit/>
          </a:bodyPr>
          <a:lstStyle/>
          <a:p>
            <a:pPr marL="285750" indent="-285750">
              <a:buFont typeface="Arial" panose="020B0604020202020204" pitchFamily="34" charset="0"/>
              <a:buChar char="•"/>
            </a:pPr>
            <a:r>
              <a:rPr lang="en-US" dirty="0" err="1"/>
              <a:t>Channel_iq</a:t>
            </a:r>
            <a:endParaRPr lang="en-US" dirty="0"/>
          </a:p>
          <a:p>
            <a:pPr marL="285750" indent="-285750">
              <a:buFont typeface="Arial" panose="020B0604020202020204" pitchFamily="34" charset="0"/>
              <a:buChar char="•"/>
            </a:pPr>
            <a:r>
              <a:rPr lang="en-US" dirty="0" err="1"/>
              <a:t>nsymbols</a:t>
            </a:r>
            <a:r>
              <a:rPr lang="en-US" dirty="0"/>
              <a:t>=2</a:t>
            </a:r>
          </a:p>
          <a:p>
            <a:pPr marL="285750" indent="-285750">
              <a:buFont typeface="Arial" panose="020B0604020202020204" pitchFamily="34" charset="0"/>
              <a:buChar char="•"/>
            </a:pPr>
            <a:r>
              <a:rPr lang="en-US" dirty="0" err="1"/>
              <a:t>repeats_per_symbol</a:t>
            </a:r>
            <a:r>
              <a:rPr lang="en-US" dirty="0"/>
              <a:t> = 16 # less than 16</a:t>
            </a:r>
          </a:p>
          <a:p>
            <a:pPr marL="285750" indent="-285750">
              <a:buFont typeface="Arial" panose="020B0604020202020204" pitchFamily="34" charset="0"/>
              <a:buChar char="•"/>
            </a:pPr>
            <a:r>
              <a:rPr lang="en-US" dirty="0" err="1"/>
              <a:t>samples_per_second</a:t>
            </a:r>
            <a:r>
              <a:rPr lang="en-US" dirty="0"/>
              <a:t> = 1e3</a:t>
            </a:r>
          </a:p>
          <a:p>
            <a:pPr marL="285750" indent="-285750">
              <a:buFont typeface="Arial" panose="020B0604020202020204" pitchFamily="34" charset="0"/>
              <a:buChar char="•"/>
            </a:pPr>
            <a:r>
              <a:rPr lang="en-US" dirty="0" err="1"/>
              <a:t>message_len</a:t>
            </a:r>
            <a:r>
              <a:rPr lang="en-US" dirty="0"/>
              <a:t> = 200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total_samples</a:t>
            </a:r>
            <a:r>
              <a:rPr lang="en-US" dirty="0"/>
              <a:t> = </a:t>
            </a:r>
            <a:r>
              <a:rPr lang="en-US" dirty="0" err="1"/>
              <a:t>repeats_per_symbol</a:t>
            </a:r>
            <a:r>
              <a:rPr lang="en-US" dirty="0"/>
              <a:t>*</a:t>
            </a:r>
            <a:r>
              <a:rPr lang="en-US" dirty="0" err="1"/>
              <a:t>message_len</a:t>
            </a:r>
            <a:endParaRPr lang="en-US" dirty="0"/>
          </a:p>
          <a:p>
            <a:pPr marL="285750" indent="-285750">
              <a:buFont typeface="Arial" panose="020B0604020202020204" pitchFamily="34" charset="0"/>
              <a:buChar char="•"/>
            </a:pPr>
            <a:r>
              <a:rPr lang="en-US" dirty="0" err="1"/>
              <a:t>baseband_carrier_freq</a:t>
            </a:r>
            <a:r>
              <a:rPr lang="en-US" dirty="0"/>
              <a:t> = 1  # fc center frequency </a:t>
            </a:r>
          </a:p>
          <a:p>
            <a:pPr marL="285750" indent="-285750">
              <a:buFont typeface="Arial" panose="020B0604020202020204" pitchFamily="34" charset="0"/>
              <a:buChar char="•"/>
            </a:pPr>
            <a:r>
              <a:rPr lang="en-US" dirty="0" err="1"/>
              <a:t>noise_sd</a:t>
            </a:r>
            <a:r>
              <a:rPr lang="en-US" dirty="0"/>
              <a:t> = 0.10 # noise </a:t>
            </a:r>
          </a:p>
          <a:p>
            <a:pPr marL="285750" indent="-285750">
              <a:buFont typeface="Arial" panose="020B0604020202020204" pitchFamily="34" charset="0"/>
              <a:buChar char="•"/>
            </a:pPr>
            <a:endParaRPr lang="en-US" dirty="0"/>
          </a:p>
        </p:txBody>
      </p:sp>
      <p:sp>
        <p:nvSpPr>
          <p:cNvPr id="35" name="TextBox 34">
            <a:extLst>
              <a:ext uri="{FF2B5EF4-FFF2-40B4-BE49-F238E27FC236}">
                <a16:creationId xmlns:a16="http://schemas.microsoft.com/office/drawing/2014/main" id="{048D7219-DF1D-4677-A2EF-AF837B5508A8}"/>
              </a:ext>
            </a:extLst>
          </p:cNvPr>
          <p:cNvSpPr txBox="1"/>
          <p:nvPr/>
        </p:nvSpPr>
        <p:spPr>
          <a:xfrm>
            <a:off x="5125820" y="4248152"/>
            <a:ext cx="1755609" cy="369332"/>
          </a:xfrm>
          <a:prstGeom prst="rect">
            <a:avLst/>
          </a:prstGeom>
          <a:noFill/>
        </p:spPr>
        <p:txBody>
          <a:bodyPr wrap="none" rtlCol="0">
            <a:spAutoFit/>
          </a:bodyPr>
          <a:lstStyle/>
          <a:p>
            <a:r>
              <a:rPr lang="en-US" dirty="0"/>
              <a:t>PSD of Signal (S) </a:t>
            </a:r>
          </a:p>
        </p:txBody>
      </p:sp>
      <p:sp>
        <p:nvSpPr>
          <p:cNvPr id="37" name="TextBox 36">
            <a:extLst>
              <a:ext uri="{FF2B5EF4-FFF2-40B4-BE49-F238E27FC236}">
                <a16:creationId xmlns:a16="http://schemas.microsoft.com/office/drawing/2014/main" id="{5B21BC50-2E82-41AE-B854-050BA7B9D2E7}"/>
              </a:ext>
            </a:extLst>
          </p:cNvPr>
          <p:cNvSpPr txBox="1"/>
          <p:nvPr/>
        </p:nvSpPr>
        <p:spPr>
          <a:xfrm>
            <a:off x="7811035" y="4248152"/>
            <a:ext cx="3980915" cy="1200329"/>
          </a:xfrm>
          <a:prstGeom prst="rect">
            <a:avLst/>
          </a:prstGeom>
          <a:noFill/>
        </p:spPr>
        <p:txBody>
          <a:bodyPr wrap="square" rtlCol="0">
            <a:spAutoFit/>
          </a:bodyPr>
          <a:lstStyle/>
          <a:p>
            <a:pPr algn="ctr"/>
            <a:r>
              <a:rPr lang="en-US" dirty="0"/>
              <a:t>FSM-PSD of Signal (S)</a:t>
            </a:r>
          </a:p>
          <a:p>
            <a:r>
              <a:rPr lang="en-US" dirty="0"/>
              <a:t>N   =   3 ,   Ts  =  </a:t>
            </a:r>
            <a:r>
              <a:rPr lang="en-US" dirty="0" err="1"/>
              <a:t>sym_per_sec</a:t>
            </a:r>
            <a:r>
              <a:rPr lang="en-US" dirty="0"/>
              <a:t>,  Fs  = 1/dt</a:t>
            </a:r>
          </a:p>
          <a:p>
            <a:r>
              <a:rPr lang="en-US" dirty="0"/>
              <a:t>Frequency smoothing with rectangular box filter. </a:t>
            </a:r>
          </a:p>
        </p:txBody>
      </p:sp>
      <p:graphicFrame>
        <p:nvGraphicFramePr>
          <p:cNvPr id="3" name="Table 3">
            <a:extLst>
              <a:ext uri="{FF2B5EF4-FFF2-40B4-BE49-F238E27FC236}">
                <a16:creationId xmlns:a16="http://schemas.microsoft.com/office/drawing/2014/main" id="{7D9A268E-5A22-4E2F-B77D-D4C7674E92C3}"/>
              </a:ext>
            </a:extLst>
          </p:cNvPr>
          <p:cNvGraphicFramePr>
            <a:graphicFrameLocks noGrp="1"/>
          </p:cNvGraphicFramePr>
          <p:nvPr>
            <p:extLst>
              <p:ext uri="{D42A27DB-BD31-4B8C-83A1-F6EECF244321}">
                <p14:modId xmlns:p14="http://schemas.microsoft.com/office/powerpoint/2010/main" val="1867499681"/>
              </p:ext>
            </p:extLst>
          </p:nvPr>
        </p:nvGraphicFramePr>
        <p:xfrm>
          <a:off x="838200" y="5065471"/>
          <a:ext cx="4826444" cy="1280160"/>
        </p:xfrm>
        <a:graphic>
          <a:graphicData uri="http://schemas.openxmlformats.org/drawingml/2006/table">
            <a:tbl>
              <a:tblPr firstRow="1" bandRow="1">
                <a:tableStyleId>{5C22544A-7EE6-4342-B048-85BDC9FD1C3A}</a:tableStyleId>
              </a:tblPr>
              <a:tblGrid>
                <a:gridCol w="2413222">
                  <a:extLst>
                    <a:ext uri="{9D8B030D-6E8A-4147-A177-3AD203B41FA5}">
                      <a16:colId xmlns:a16="http://schemas.microsoft.com/office/drawing/2014/main" val="3876251367"/>
                    </a:ext>
                  </a:extLst>
                </a:gridCol>
                <a:gridCol w="2413222">
                  <a:extLst>
                    <a:ext uri="{9D8B030D-6E8A-4147-A177-3AD203B41FA5}">
                      <a16:colId xmlns:a16="http://schemas.microsoft.com/office/drawing/2014/main" val="1566742038"/>
                    </a:ext>
                  </a:extLst>
                </a:gridCol>
              </a:tblGrid>
              <a:tr h="383010">
                <a:tc>
                  <a:txBody>
                    <a:bodyPr/>
                    <a:lstStyle/>
                    <a:p>
                      <a:r>
                        <a:rPr lang="en-US" dirty="0"/>
                        <a:t>Frequency Carrier</a:t>
                      </a:r>
                    </a:p>
                    <a:p>
                      <a:r>
                        <a:rPr lang="en-US" dirty="0"/>
                        <a:t>1.0</a:t>
                      </a:r>
                    </a:p>
                  </a:txBody>
                  <a:tcPr/>
                </a:tc>
                <a:tc>
                  <a:txBody>
                    <a:bodyPr/>
                    <a:lstStyle/>
                    <a:p>
                      <a:r>
                        <a:rPr lang="en-US" dirty="0"/>
                        <a:t>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 – approx.|</a:t>
                      </a:r>
                    </a:p>
                  </a:txBody>
                  <a:tcPr/>
                </a:tc>
                <a:extLst>
                  <a:ext uri="{0D108BD9-81ED-4DB2-BD59-A6C34878D82A}">
                    <a16:rowId xmlns:a16="http://schemas.microsoft.com/office/drawing/2014/main" val="2187905874"/>
                  </a:ext>
                </a:extLst>
              </a:tr>
              <a:tr h="3830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|1.0 - 0.9375|</a:t>
                      </a:r>
                    </a:p>
                    <a:p>
                      <a:endParaRPr lang="en-US" dirty="0"/>
                    </a:p>
                  </a:txBody>
                  <a:tcPr/>
                </a:tc>
                <a:tc>
                  <a:txBody>
                    <a:bodyPr/>
                    <a:lstStyle/>
                    <a:p>
                      <a:r>
                        <a:rPr lang="en-US" dirty="0"/>
                        <a:t>0.0625</a:t>
                      </a:r>
                    </a:p>
                  </a:txBody>
                  <a:tcPr/>
                </a:tc>
                <a:extLst>
                  <a:ext uri="{0D108BD9-81ED-4DB2-BD59-A6C34878D82A}">
                    <a16:rowId xmlns:a16="http://schemas.microsoft.com/office/drawing/2014/main" val="2367435622"/>
                  </a:ext>
                </a:extLst>
              </a:tr>
            </a:tbl>
          </a:graphicData>
        </a:graphic>
      </p:graphicFrame>
      <p:pic>
        <p:nvPicPr>
          <p:cNvPr id="5" name="Picture 4" descr="Chart, scatter chart&#10;&#10;Description automatically generated">
            <a:extLst>
              <a:ext uri="{FF2B5EF4-FFF2-40B4-BE49-F238E27FC236}">
                <a16:creationId xmlns:a16="http://schemas.microsoft.com/office/drawing/2014/main" id="{8BE85418-B21F-4504-A947-89B2816D3C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079" y="1571625"/>
            <a:ext cx="3484291" cy="2613218"/>
          </a:xfrm>
          <a:prstGeom prst="rect">
            <a:avLst/>
          </a:prstGeom>
        </p:spPr>
      </p:pic>
      <p:sp>
        <p:nvSpPr>
          <p:cNvPr id="6" name="TextBox 5">
            <a:extLst>
              <a:ext uri="{FF2B5EF4-FFF2-40B4-BE49-F238E27FC236}">
                <a16:creationId xmlns:a16="http://schemas.microsoft.com/office/drawing/2014/main" id="{A2D95011-EBD5-47D5-8CBE-B6B6DDFD987B}"/>
              </a:ext>
            </a:extLst>
          </p:cNvPr>
          <p:cNvSpPr txBox="1"/>
          <p:nvPr/>
        </p:nvSpPr>
        <p:spPr>
          <a:xfrm>
            <a:off x="2038385" y="4128020"/>
            <a:ext cx="654346" cy="369332"/>
          </a:xfrm>
          <a:prstGeom prst="rect">
            <a:avLst/>
          </a:prstGeom>
          <a:noFill/>
        </p:spPr>
        <p:txBody>
          <a:bodyPr wrap="none" rtlCol="0">
            <a:spAutoFit/>
          </a:bodyPr>
          <a:lstStyle/>
          <a:p>
            <a:r>
              <a:rPr lang="en-US" dirty="0"/>
              <a:t>BPSK</a:t>
            </a:r>
          </a:p>
        </p:txBody>
      </p:sp>
    </p:spTree>
    <p:extLst>
      <p:ext uri="{BB962C8B-B14F-4D97-AF65-F5344CB8AC3E}">
        <p14:creationId xmlns:p14="http://schemas.microsoft.com/office/powerpoint/2010/main" val="51464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7D7A-4765-4484-84DD-09D7BEE4A7DB}"/>
              </a:ext>
            </a:extLst>
          </p:cNvPr>
          <p:cNvSpPr>
            <a:spLocks noGrp="1"/>
          </p:cNvSpPr>
          <p:nvPr>
            <p:ph type="title"/>
          </p:nvPr>
        </p:nvSpPr>
        <p:spPr/>
        <p:txBody>
          <a:bodyPr/>
          <a:lstStyle/>
          <a:p>
            <a:r>
              <a:rPr lang="en-US" dirty="0"/>
              <a:t>Lessons learned	</a:t>
            </a:r>
          </a:p>
        </p:txBody>
      </p:sp>
      <p:sp>
        <p:nvSpPr>
          <p:cNvPr id="3" name="Content Placeholder 2">
            <a:extLst>
              <a:ext uri="{FF2B5EF4-FFF2-40B4-BE49-F238E27FC236}">
                <a16:creationId xmlns:a16="http://schemas.microsoft.com/office/drawing/2014/main" id="{CC13F913-AAA6-4169-BE5C-A14656B9BBBF}"/>
              </a:ext>
            </a:extLst>
          </p:cNvPr>
          <p:cNvSpPr>
            <a:spLocks noGrp="1"/>
          </p:cNvSpPr>
          <p:nvPr>
            <p:ph idx="1"/>
          </p:nvPr>
        </p:nvSpPr>
        <p:spPr/>
        <p:txBody>
          <a:bodyPr/>
          <a:lstStyle/>
          <a:p>
            <a:r>
              <a:rPr lang="en-US" dirty="0"/>
              <a:t>Discussion areas</a:t>
            </a:r>
          </a:p>
          <a:p>
            <a:r>
              <a:rPr lang="en-US" baseline="30000" dirty="0"/>
              <a:t> cyclic cumulants and cyclic moments can be leveraged for feature design</a:t>
            </a:r>
          </a:p>
          <a:p>
            <a:pPr lvl="1"/>
            <a:r>
              <a:rPr lang="en-US" sz="2800" baseline="30000" dirty="0"/>
              <a:t>“Those temporal parameters have proven useful in </a:t>
            </a:r>
            <a:r>
              <a:rPr lang="en-US" sz="2800" baseline="30000" dirty="0">
                <a:hlinkClick r:id="rId2">
                  <a:extLst>
                    <a:ext uri="{A12FA001-AC4F-418D-AE19-62706E023703}">
                      <ahyp:hlinkClr xmlns:ahyp="http://schemas.microsoft.com/office/drawing/2018/hyperlinkcolor" val="tx"/>
                    </a:ext>
                  </a:extLst>
                </a:hlinkClick>
              </a:rPr>
              <a:t>modulation classification</a:t>
            </a:r>
            <a:r>
              <a:rPr lang="en-US" sz="2800" baseline="30000" dirty="0"/>
              <a:t> and parameter estimation settings, and will likely be an important part of my ultimate </a:t>
            </a:r>
            <a:r>
              <a:rPr lang="en-US" sz="2800" baseline="30000" dirty="0">
                <a:hlinkClick r:id="rId3">
                  <a:extLst>
                    <a:ext uri="{A12FA001-AC4F-418D-AE19-62706E023703}">
                      <ahyp:hlinkClr xmlns:ahyp="http://schemas.microsoft.com/office/drawing/2018/hyperlinkcolor" val="tx"/>
                    </a:ext>
                  </a:extLst>
                </a:hlinkClick>
              </a:rPr>
              <a:t>radio-frequency scene analyzer</a:t>
            </a:r>
            <a:r>
              <a:rPr lang="en-US" sz="2800" baseline="30000" dirty="0"/>
              <a:t>.” – Chad Spooner</a:t>
            </a:r>
          </a:p>
          <a:p>
            <a:endParaRPr lang="en-US" sz="3200" baseline="30000" dirty="0"/>
          </a:p>
        </p:txBody>
      </p:sp>
      <p:pic>
        <p:nvPicPr>
          <p:cNvPr id="5" name="Picture 4" descr="Chart, histogram&#10;&#10;Description automatically generated">
            <a:extLst>
              <a:ext uri="{FF2B5EF4-FFF2-40B4-BE49-F238E27FC236}">
                <a16:creationId xmlns:a16="http://schemas.microsoft.com/office/drawing/2014/main" id="{E34E36CD-EC9A-47E0-8234-97B3A9C46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206" y="3433161"/>
            <a:ext cx="3658402" cy="2743802"/>
          </a:xfrm>
          <a:prstGeom prst="rect">
            <a:avLst/>
          </a:prstGeom>
        </p:spPr>
      </p:pic>
      <p:sp>
        <p:nvSpPr>
          <p:cNvPr id="6" name="TextBox 5">
            <a:extLst>
              <a:ext uri="{FF2B5EF4-FFF2-40B4-BE49-F238E27FC236}">
                <a16:creationId xmlns:a16="http://schemas.microsoft.com/office/drawing/2014/main" id="{3F4188DD-3A88-40C9-A35D-5439781832D1}"/>
              </a:ext>
            </a:extLst>
          </p:cNvPr>
          <p:cNvSpPr txBox="1"/>
          <p:nvPr/>
        </p:nvSpPr>
        <p:spPr>
          <a:xfrm>
            <a:off x="1364907" y="6176963"/>
            <a:ext cx="1905000" cy="369332"/>
          </a:xfrm>
          <a:prstGeom prst="rect">
            <a:avLst/>
          </a:prstGeom>
          <a:noFill/>
        </p:spPr>
        <p:txBody>
          <a:bodyPr wrap="square" rtlCol="0">
            <a:spAutoFit/>
          </a:bodyPr>
          <a:lstStyle/>
          <a:p>
            <a:r>
              <a:rPr lang="en-US" dirty="0"/>
              <a:t>SCF estimation </a:t>
            </a:r>
          </a:p>
        </p:txBody>
      </p:sp>
      <p:pic>
        <p:nvPicPr>
          <p:cNvPr id="8" name="Picture 7">
            <a:extLst>
              <a:ext uri="{FF2B5EF4-FFF2-40B4-BE49-F238E27FC236}">
                <a16:creationId xmlns:a16="http://schemas.microsoft.com/office/drawing/2014/main" id="{407AA982-5EB1-43F7-AB61-5BA0BDFB91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3673" y="3635487"/>
            <a:ext cx="3854306" cy="1439799"/>
          </a:xfrm>
          <a:prstGeom prst="rect">
            <a:avLst/>
          </a:prstGeom>
        </p:spPr>
      </p:pic>
      <p:pic>
        <p:nvPicPr>
          <p:cNvPr id="10" name="Picture 9">
            <a:extLst>
              <a:ext uri="{FF2B5EF4-FFF2-40B4-BE49-F238E27FC236}">
                <a16:creationId xmlns:a16="http://schemas.microsoft.com/office/drawing/2014/main" id="{7DEABC60-CFB5-4EA4-9913-CFFA8DD5B3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1244" y="3635487"/>
            <a:ext cx="3852844" cy="1439799"/>
          </a:xfrm>
          <a:prstGeom prst="rect">
            <a:avLst/>
          </a:prstGeom>
        </p:spPr>
      </p:pic>
      <p:sp>
        <p:nvSpPr>
          <p:cNvPr id="11" name="TextBox 10">
            <a:extLst>
              <a:ext uri="{FF2B5EF4-FFF2-40B4-BE49-F238E27FC236}">
                <a16:creationId xmlns:a16="http://schemas.microsoft.com/office/drawing/2014/main" id="{404E5AEC-262C-41BE-B33F-A541FA309732}"/>
              </a:ext>
            </a:extLst>
          </p:cNvPr>
          <p:cNvSpPr txBox="1"/>
          <p:nvPr/>
        </p:nvSpPr>
        <p:spPr>
          <a:xfrm>
            <a:off x="4338283" y="5580269"/>
            <a:ext cx="6823841" cy="1200329"/>
          </a:xfrm>
          <a:prstGeom prst="rect">
            <a:avLst/>
          </a:prstGeom>
          <a:noFill/>
        </p:spPr>
        <p:txBody>
          <a:bodyPr wrap="square" rtlCol="0">
            <a:spAutoFit/>
          </a:bodyPr>
          <a:lstStyle/>
          <a:p>
            <a:r>
              <a:rPr lang="en-US" dirty="0"/>
              <a:t>Based on the Blog post I expected the SCF to be near 0 for all alphas that are not equal to the theoretical expected alphas. However, my plots seem to only vary slightly around the PSD estimate. </a:t>
            </a:r>
          </a:p>
          <a:p>
            <a:endParaRPr lang="en-US" dirty="0"/>
          </a:p>
        </p:txBody>
      </p:sp>
    </p:spTree>
    <p:extLst>
      <p:ext uri="{BB962C8B-B14F-4D97-AF65-F5344CB8AC3E}">
        <p14:creationId xmlns:p14="http://schemas.microsoft.com/office/powerpoint/2010/main" val="1192221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5CE87-BB0A-4354-827A-53EBC62F754A}"/>
              </a:ext>
            </a:extLst>
          </p:cNvPr>
          <p:cNvSpPr>
            <a:spLocks noGrp="1"/>
          </p:cNvSpPr>
          <p:nvPr>
            <p:ph idx="1"/>
          </p:nvPr>
        </p:nvSpPr>
        <p:spPr>
          <a:xfrm>
            <a:off x="838200" y="561975"/>
            <a:ext cx="10515600" cy="5614988"/>
          </a:xfrm>
        </p:spPr>
        <p:txBody>
          <a:bodyPr/>
          <a:lstStyle/>
          <a:p>
            <a:r>
              <a:rPr lang="en-US" dirty="0"/>
              <a:t>Even for the theoretical alphas I'm not seeing the expected variation between my correlated components. This is most likely due to not down converting the spectrum to baseband, filtering, then measuring the correlation between the signals. </a:t>
            </a:r>
          </a:p>
          <a:p>
            <a:r>
              <a:rPr lang="en-US" dirty="0"/>
              <a:t>Or this is due to having multiple cycle-periods and am correlating across the same set of cycle’s leading to a PSD that is approximately equal. </a:t>
            </a:r>
          </a:p>
          <a:p>
            <a:endParaRPr lang="en-US" dirty="0"/>
          </a:p>
        </p:txBody>
      </p:sp>
      <p:pic>
        <p:nvPicPr>
          <p:cNvPr id="5" name="Picture 4" descr="Chart&#10;&#10;Description automatically generated">
            <a:extLst>
              <a:ext uri="{FF2B5EF4-FFF2-40B4-BE49-F238E27FC236}">
                <a16:creationId xmlns:a16="http://schemas.microsoft.com/office/drawing/2014/main" id="{DD79FBD0-B947-4BF4-B431-2FB74F88E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99" y="3369469"/>
            <a:ext cx="3937001" cy="2952750"/>
          </a:xfrm>
          <a:prstGeom prst="rect">
            <a:avLst/>
          </a:prstGeom>
        </p:spPr>
      </p:pic>
      <p:pic>
        <p:nvPicPr>
          <p:cNvPr id="9" name="Picture 8" descr="Chart, histogram&#10;&#10;Description automatically generated">
            <a:extLst>
              <a:ext uri="{FF2B5EF4-FFF2-40B4-BE49-F238E27FC236}">
                <a16:creationId xmlns:a16="http://schemas.microsoft.com/office/drawing/2014/main" id="{714DEBFF-0668-46EB-A59E-FADBAC089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799" y="3369468"/>
            <a:ext cx="3937001" cy="2952751"/>
          </a:xfrm>
          <a:prstGeom prst="rect">
            <a:avLst/>
          </a:prstGeom>
        </p:spPr>
      </p:pic>
      <p:sp>
        <p:nvSpPr>
          <p:cNvPr id="10" name="TextBox 9">
            <a:extLst>
              <a:ext uri="{FF2B5EF4-FFF2-40B4-BE49-F238E27FC236}">
                <a16:creationId xmlns:a16="http://schemas.microsoft.com/office/drawing/2014/main" id="{BC7F3D46-FE6B-40F1-97B6-9608883D2455}"/>
              </a:ext>
            </a:extLst>
          </p:cNvPr>
          <p:cNvSpPr txBox="1"/>
          <p:nvPr/>
        </p:nvSpPr>
        <p:spPr>
          <a:xfrm>
            <a:off x="1239520" y="6137553"/>
            <a:ext cx="3098800" cy="369332"/>
          </a:xfrm>
          <a:prstGeom prst="rect">
            <a:avLst/>
          </a:prstGeom>
          <a:noFill/>
        </p:spPr>
        <p:txBody>
          <a:bodyPr wrap="square" rtlCol="0">
            <a:spAutoFit/>
          </a:bodyPr>
          <a:lstStyle/>
          <a:p>
            <a:r>
              <a:rPr lang="en-US" dirty="0"/>
              <a:t>Message length of 2</a:t>
            </a:r>
          </a:p>
        </p:txBody>
      </p:sp>
      <p:sp>
        <p:nvSpPr>
          <p:cNvPr id="11" name="TextBox 10">
            <a:extLst>
              <a:ext uri="{FF2B5EF4-FFF2-40B4-BE49-F238E27FC236}">
                <a16:creationId xmlns:a16="http://schemas.microsoft.com/office/drawing/2014/main" id="{20C0ED35-9AAB-4B12-B709-B424B2CA9F18}"/>
              </a:ext>
            </a:extLst>
          </p:cNvPr>
          <p:cNvSpPr txBox="1"/>
          <p:nvPr/>
        </p:nvSpPr>
        <p:spPr>
          <a:xfrm>
            <a:off x="8255000" y="6204268"/>
            <a:ext cx="3098800" cy="369332"/>
          </a:xfrm>
          <a:prstGeom prst="rect">
            <a:avLst/>
          </a:prstGeom>
          <a:noFill/>
        </p:spPr>
        <p:txBody>
          <a:bodyPr wrap="square" rtlCol="0">
            <a:spAutoFit/>
          </a:bodyPr>
          <a:lstStyle/>
          <a:p>
            <a:r>
              <a:rPr lang="en-US" dirty="0"/>
              <a:t>Message length of 6400</a:t>
            </a:r>
          </a:p>
        </p:txBody>
      </p:sp>
      <p:sp>
        <p:nvSpPr>
          <p:cNvPr id="12" name="TextBox 11">
            <a:extLst>
              <a:ext uri="{FF2B5EF4-FFF2-40B4-BE49-F238E27FC236}">
                <a16:creationId xmlns:a16="http://schemas.microsoft.com/office/drawing/2014/main" id="{FC883626-307F-456E-B82D-5EB39FA6A495}"/>
              </a:ext>
            </a:extLst>
          </p:cNvPr>
          <p:cNvSpPr txBox="1"/>
          <p:nvPr/>
        </p:nvSpPr>
        <p:spPr>
          <a:xfrm>
            <a:off x="4178078" y="3276183"/>
            <a:ext cx="3604482" cy="923330"/>
          </a:xfrm>
          <a:prstGeom prst="rect">
            <a:avLst/>
          </a:prstGeom>
          <a:noFill/>
        </p:spPr>
        <p:txBody>
          <a:bodyPr wrap="square" rtlCol="0">
            <a:spAutoFit/>
          </a:bodyPr>
          <a:lstStyle/>
          <a:p>
            <a:r>
              <a:rPr lang="en-US" dirty="0"/>
              <a:t>The peak frequency does converge to the expected frequency of 1 as the message length increases in size</a:t>
            </a:r>
          </a:p>
        </p:txBody>
      </p:sp>
      <p:graphicFrame>
        <p:nvGraphicFramePr>
          <p:cNvPr id="14" name="Table 3">
            <a:extLst>
              <a:ext uri="{FF2B5EF4-FFF2-40B4-BE49-F238E27FC236}">
                <a16:creationId xmlns:a16="http://schemas.microsoft.com/office/drawing/2014/main" id="{60202E65-203E-4287-8204-7C9308FADB75}"/>
              </a:ext>
            </a:extLst>
          </p:cNvPr>
          <p:cNvGraphicFramePr>
            <a:graphicFrameLocks noGrp="1"/>
          </p:cNvGraphicFramePr>
          <p:nvPr>
            <p:extLst>
              <p:ext uri="{D42A27DB-BD31-4B8C-83A1-F6EECF244321}">
                <p14:modId xmlns:p14="http://schemas.microsoft.com/office/powerpoint/2010/main" val="2488327948"/>
              </p:ext>
            </p:extLst>
          </p:nvPr>
        </p:nvGraphicFramePr>
        <p:xfrm>
          <a:off x="4166759" y="4331692"/>
          <a:ext cx="3604482" cy="1828800"/>
        </p:xfrm>
        <a:graphic>
          <a:graphicData uri="http://schemas.openxmlformats.org/drawingml/2006/table">
            <a:tbl>
              <a:tblPr firstRow="1" bandRow="1">
                <a:tableStyleId>{5C22544A-7EE6-4342-B048-85BDC9FD1C3A}</a:tableStyleId>
              </a:tblPr>
              <a:tblGrid>
                <a:gridCol w="1802241">
                  <a:extLst>
                    <a:ext uri="{9D8B030D-6E8A-4147-A177-3AD203B41FA5}">
                      <a16:colId xmlns:a16="http://schemas.microsoft.com/office/drawing/2014/main" val="3876251367"/>
                    </a:ext>
                  </a:extLst>
                </a:gridCol>
                <a:gridCol w="1802241">
                  <a:extLst>
                    <a:ext uri="{9D8B030D-6E8A-4147-A177-3AD203B41FA5}">
                      <a16:colId xmlns:a16="http://schemas.microsoft.com/office/drawing/2014/main" val="1566742038"/>
                    </a:ext>
                  </a:extLst>
                </a:gridCol>
              </a:tblGrid>
              <a:tr h="759447">
                <a:tc>
                  <a:txBody>
                    <a:bodyPr/>
                    <a:lstStyle/>
                    <a:p>
                      <a:r>
                        <a:rPr lang="en-US" dirty="0"/>
                        <a:t>Frequency Carrier</a:t>
                      </a:r>
                    </a:p>
                    <a:p>
                      <a:r>
                        <a:rPr lang="en-US" dirty="0"/>
                        <a:t>1.0</a:t>
                      </a:r>
                    </a:p>
                  </a:txBody>
                  <a:tcPr/>
                </a:tc>
                <a:tc>
                  <a:txBody>
                    <a:bodyPr/>
                    <a:lstStyle/>
                    <a:p>
                      <a:r>
                        <a:rPr lang="en-US" dirty="0"/>
                        <a:t>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 – approx.|</a:t>
                      </a:r>
                    </a:p>
                  </a:txBody>
                  <a:tcPr/>
                </a:tc>
                <a:extLst>
                  <a:ext uri="{0D108BD9-81ED-4DB2-BD59-A6C34878D82A}">
                    <a16:rowId xmlns:a16="http://schemas.microsoft.com/office/drawing/2014/main" val="2187905874"/>
                  </a:ext>
                </a:extLst>
              </a:tr>
              <a:tr h="5316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|1.0 - 0.99609375|</a:t>
                      </a:r>
                    </a:p>
                    <a:p>
                      <a:endParaRPr lang="en-US" dirty="0"/>
                    </a:p>
                  </a:txBody>
                  <a:tcPr/>
                </a:tc>
                <a:tc>
                  <a:txBody>
                    <a:bodyPr/>
                    <a:lstStyle/>
                    <a:p>
                      <a:r>
                        <a:rPr lang="en-US" sz="1800" b="0" i="0" kern="1200" dirty="0">
                          <a:solidFill>
                            <a:schemeClr val="dk1"/>
                          </a:solidFill>
                          <a:effectLst/>
                          <a:latin typeface="+mn-lt"/>
                          <a:ea typeface="+mn-ea"/>
                          <a:cs typeface="+mn-cs"/>
                        </a:rPr>
                        <a:t>0.00390625</a:t>
                      </a:r>
                      <a:endParaRPr lang="en-US" dirty="0"/>
                    </a:p>
                  </a:txBody>
                  <a:tcPr/>
                </a:tc>
                <a:extLst>
                  <a:ext uri="{0D108BD9-81ED-4DB2-BD59-A6C34878D82A}">
                    <a16:rowId xmlns:a16="http://schemas.microsoft.com/office/drawing/2014/main" val="2367435622"/>
                  </a:ext>
                </a:extLst>
              </a:tr>
            </a:tbl>
          </a:graphicData>
        </a:graphic>
      </p:graphicFrame>
    </p:spTree>
    <p:extLst>
      <p:ext uri="{BB962C8B-B14F-4D97-AF65-F5344CB8AC3E}">
        <p14:creationId xmlns:p14="http://schemas.microsoft.com/office/powerpoint/2010/main" val="1458741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E8F6-9C8F-47E0-AC92-0C4797EAC2B9}"/>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20B9BDBE-3E2F-4536-9772-DEB995C74606}"/>
              </a:ext>
            </a:extLst>
          </p:cNvPr>
          <p:cNvSpPr>
            <a:spLocks noGrp="1"/>
          </p:cNvSpPr>
          <p:nvPr>
            <p:ph idx="1"/>
          </p:nvPr>
        </p:nvSpPr>
        <p:spPr/>
        <p:txBody>
          <a:bodyPr/>
          <a:lstStyle/>
          <a:p>
            <a:r>
              <a:rPr lang="en-US" dirty="0"/>
              <a:t>Check to see if I should be correlating a Narrow Band Component of the FFT before smoothing with g(f).</a:t>
            </a:r>
          </a:p>
          <a:p>
            <a:r>
              <a:rPr lang="en-US" dirty="0"/>
              <a:t>Calculate the Spectral coherence function that can be used for blind modulation detection.</a:t>
            </a:r>
          </a:p>
          <a:p>
            <a:r>
              <a:rPr lang="en-US" dirty="0"/>
              <a:t> Determine if the features are sensitive to noise using bootstrapping methods, or sensitivity analysis.</a:t>
            </a:r>
          </a:p>
          <a:p>
            <a:r>
              <a:rPr lang="en-US" dirty="0"/>
              <a:t>Determine the degree of independence using mutual information or Monte Carlo simulations. </a:t>
            </a:r>
          </a:p>
          <a:p>
            <a:endParaRPr lang="en-US" dirty="0"/>
          </a:p>
        </p:txBody>
      </p:sp>
    </p:spTree>
    <p:extLst>
      <p:ext uri="{BB962C8B-B14F-4D97-AF65-F5344CB8AC3E}">
        <p14:creationId xmlns:p14="http://schemas.microsoft.com/office/powerpoint/2010/main" val="706993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386</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Cyclostationary Signal Processing </vt:lpstr>
      <vt:lpstr>Plots</vt:lpstr>
      <vt:lpstr>Lessons learned </vt:lpstr>
      <vt:lpstr>PowerPoint Presentation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Cyclostationary Signal Processing </dc:title>
  <dc:creator>Babcock, Jasen T</dc:creator>
  <cp:lastModifiedBy>Babcock, Jasen T</cp:lastModifiedBy>
  <cp:revision>1</cp:revision>
  <dcterms:created xsi:type="dcterms:W3CDTF">2022-08-12T18:02:55Z</dcterms:created>
  <dcterms:modified xsi:type="dcterms:W3CDTF">2022-08-16T20:59:44Z</dcterms:modified>
</cp:coreProperties>
</file>