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FAC75-DA89-4537-BE14-CA1F177D982B}" v="110" dt="2022-08-17T19:32:2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cock, Jasen T" userId="54f53c1f-bd86-4076-8aac-93fedd0d9afe" providerId="ADAL" clId="{3BFFAC75-DA89-4537-BE14-CA1F177D982B}"/>
    <pc:docChg chg="undo custSel addSld delSld modSld modMainMaster">
      <pc:chgData name="Babcock, Jasen T" userId="54f53c1f-bd86-4076-8aac-93fedd0d9afe" providerId="ADAL" clId="{3BFFAC75-DA89-4537-BE14-CA1F177D982B}" dt="2022-08-17T20:42:47.900" v="567" actId="47"/>
      <pc:docMkLst>
        <pc:docMk/>
      </pc:docMkLst>
      <pc:sldChg chg="addSp delSp modSp mod setBg">
        <pc:chgData name="Babcock, Jasen T" userId="54f53c1f-bd86-4076-8aac-93fedd0d9afe" providerId="ADAL" clId="{3BFFAC75-DA89-4537-BE14-CA1F177D982B}" dt="2022-08-17T19:29:53.017" v="492" actId="1076"/>
        <pc:sldMkLst>
          <pc:docMk/>
          <pc:sldMk cId="2042999346" sldId="257"/>
        </pc:sldMkLst>
        <pc:spChg chg="mod">
          <ac:chgData name="Babcock, Jasen T" userId="54f53c1f-bd86-4076-8aac-93fedd0d9afe" providerId="ADAL" clId="{3BFFAC75-DA89-4537-BE14-CA1F177D982B}" dt="2022-08-17T17:14:08.244" v="40" actId="20577"/>
          <ac:spMkLst>
            <pc:docMk/>
            <pc:sldMk cId="2042999346" sldId="257"/>
            <ac:spMk id="2" creationId="{4B00F62D-B390-4632-89E3-3E634E0C41ED}"/>
          </ac:spMkLst>
        </pc:spChg>
        <pc:spChg chg="add mod">
          <ac:chgData name="Babcock, Jasen T" userId="54f53c1f-bd86-4076-8aac-93fedd0d9afe" providerId="ADAL" clId="{3BFFAC75-DA89-4537-BE14-CA1F177D982B}" dt="2022-08-17T17:29:09.738" v="356" actId="1076"/>
          <ac:spMkLst>
            <pc:docMk/>
            <pc:sldMk cId="2042999346" sldId="257"/>
            <ac:spMk id="20" creationId="{26CA9436-B5FC-4D16-B3DE-0AD3A5E603B8}"/>
          </ac:spMkLst>
        </pc:spChg>
        <pc:spChg chg="add del">
          <ac:chgData name="Babcock, Jasen T" userId="54f53c1f-bd86-4076-8aac-93fedd0d9afe" providerId="ADAL" clId="{3BFFAC75-DA89-4537-BE14-CA1F177D982B}" dt="2022-08-17T17:24:51.293" v="230" actId="478"/>
          <ac:spMkLst>
            <pc:docMk/>
            <pc:sldMk cId="2042999346" sldId="257"/>
            <ac:spMk id="21" creationId="{279F1A86-6BB6-4358-B91F-2F991630C258}"/>
          </ac:spMkLst>
        </pc:spChg>
        <pc:spChg chg="add del mod">
          <ac:chgData name="Babcock, Jasen T" userId="54f53c1f-bd86-4076-8aac-93fedd0d9afe" providerId="ADAL" clId="{3BFFAC75-DA89-4537-BE14-CA1F177D982B}" dt="2022-08-17T17:24:50.337" v="229" actId="478"/>
          <ac:spMkLst>
            <pc:docMk/>
            <pc:sldMk cId="2042999346" sldId="257"/>
            <ac:spMk id="22" creationId="{E0D9CBB5-D142-4D2C-BDF8-3051E3387482}"/>
          </ac:spMkLst>
        </pc:spChg>
        <pc:picChg chg="del">
          <ac:chgData name="Babcock, Jasen T" userId="54f53c1f-bd86-4076-8aac-93fedd0d9afe" providerId="ADAL" clId="{3BFFAC75-DA89-4537-BE14-CA1F177D982B}" dt="2022-08-17T19:22:11.438" v="444" actId="478"/>
          <ac:picMkLst>
            <pc:docMk/>
            <pc:sldMk cId="2042999346" sldId="257"/>
            <ac:picMk id="7" creationId="{804F4352-FC26-4F31-AA92-64E791E24FFD}"/>
          </ac:picMkLst>
        </pc:picChg>
        <pc:picChg chg="del">
          <ac:chgData name="Babcock, Jasen T" userId="54f53c1f-bd86-4076-8aac-93fedd0d9afe" providerId="ADAL" clId="{3BFFAC75-DA89-4537-BE14-CA1F177D982B}" dt="2022-08-17T19:22:11.438" v="444" actId="478"/>
          <ac:picMkLst>
            <pc:docMk/>
            <pc:sldMk cId="2042999346" sldId="257"/>
            <ac:picMk id="9" creationId="{93F4CA8A-5F6E-4618-AB54-FDAA992F1C94}"/>
          </ac:picMkLst>
        </pc:picChg>
        <pc:picChg chg="del">
          <ac:chgData name="Babcock, Jasen T" userId="54f53c1f-bd86-4076-8aac-93fedd0d9afe" providerId="ADAL" clId="{3BFFAC75-DA89-4537-BE14-CA1F177D982B}" dt="2022-08-17T19:22:11.438" v="444" actId="478"/>
          <ac:picMkLst>
            <pc:docMk/>
            <pc:sldMk cId="2042999346" sldId="257"/>
            <ac:picMk id="11" creationId="{1D07D6BD-A189-4FFC-AE65-BBF0688C50CC}"/>
          </ac:picMkLst>
        </pc:picChg>
        <pc:picChg chg="del">
          <ac:chgData name="Babcock, Jasen T" userId="54f53c1f-bd86-4076-8aac-93fedd0d9afe" providerId="ADAL" clId="{3BFFAC75-DA89-4537-BE14-CA1F177D982B}" dt="2022-08-17T19:22:11.438" v="444" actId="478"/>
          <ac:picMkLst>
            <pc:docMk/>
            <pc:sldMk cId="2042999346" sldId="257"/>
            <ac:picMk id="19" creationId="{2DE9C0F2-246A-4ED8-A112-FA60E5F5CC28}"/>
          </ac:picMkLst>
        </pc:picChg>
        <pc:picChg chg="add mod">
          <ac:chgData name="Babcock, Jasen T" userId="54f53c1f-bd86-4076-8aac-93fedd0d9afe" providerId="ADAL" clId="{3BFFAC75-DA89-4537-BE14-CA1F177D982B}" dt="2022-08-17T19:27:17.800" v="491" actId="1076"/>
          <ac:picMkLst>
            <pc:docMk/>
            <pc:sldMk cId="2042999346" sldId="257"/>
            <ac:picMk id="25" creationId="{F0B9F0A0-A834-4E0D-8C45-60C2F8B25B43}"/>
          </ac:picMkLst>
        </pc:picChg>
        <pc:picChg chg="add mod">
          <ac:chgData name="Babcock, Jasen T" userId="54f53c1f-bd86-4076-8aac-93fedd0d9afe" providerId="ADAL" clId="{3BFFAC75-DA89-4537-BE14-CA1F177D982B}" dt="2022-08-17T19:26:44.547" v="480" actId="14100"/>
          <ac:picMkLst>
            <pc:docMk/>
            <pc:sldMk cId="2042999346" sldId="257"/>
            <ac:picMk id="28" creationId="{75A3AF16-179F-4C9A-9F5E-A08523886A44}"/>
          </ac:picMkLst>
        </pc:picChg>
        <pc:picChg chg="add mod">
          <ac:chgData name="Babcock, Jasen T" userId="54f53c1f-bd86-4076-8aac-93fedd0d9afe" providerId="ADAL" clId="{3BFFAC75-DA89-4537-BE14-CA1F177D982B}" dt="2022-08-17T19:29:53.017" v="492" actId="1076"/>
          <ac:picMkLst>
            <pc:docMk/>
            <pc:sldMk cId="2042999346" sldId="257"/>
            <ac:picMk id="30" creationId="{659F299D-41A4-421A-831D-2EAA012F8D33}"/>
          </ac:picMkLst>
        </pc:picChg>
        <pc:picChg chg="add mod">
          <ac:chgData name="Babcock, Jasen T" userId="54f53c1f-bd86-4076-8aac-93fedd0d9afe" providerId="ADAL" clId="{3BFFAC75-DA89-4537-BE14-CA1F177D982B}" dt="2022-08-17T19:26:25.993" v="475" actId="14100"/>
          <ac:picMkLst>
            <pc:docMk/>
            <pc:sldMk cId="2042999346" sldId="257"/>
            <ac:picMk id="34" creationId="{F1278BC3-1892-4E5C-983F-62FCFD97B399}"/>
          </ac:picMkLst>
        </pc:picChg>
      </pc:sldChg>
      <pc:sldChg chg="addSp delSp modSp mod setBg">
        <pc:chgData name="Babcock, Jasen T" userId="54f53c1f-bd86-4076-8aac-93fedd0d9afe" providerId="ADAL" clId="{3BFFAC75-DA89-4537-BE14-CA1F177D982B}" dt="2022-08-17T19:32:04.754" v="529" actId="1076"/>
        <pc:sldMkLst>
          <pc:docMk/>
          <pc:sldMk cId="4280578615" sldId="258"/>
        </pc:sldMkLst>
        <pc:spChg chg="add del mod">
          <ac:chgData name="Babcock, Jasen T" userId="54f53c1f-bd86-4076-8aac-93fedd0d9afe" providerId="ADAL" clId="{3BFFAC75-DA89-4537-BE14-CA1F177D982B}" dt="2022-08-17T19:30:14.018" v="494" actId="478"/>
          <ac:spMkLst>
            <pc:docMk/>
            <pc:sldMk cId="4280578615" sldId="258"/>
            <ac:spMk id="13" creationId="{39A2768C-2194-42B6-934B-6DEC328C80B5}"/>
          </ac:spMkLst>
        </pc:spChg>
        <pc:spChg chg="add del mod">
          <ac:chgData name="Babcock, Jasen T" userId="54f53c1f-bd86-4076-8aac-93fedd0d9afe" providerId="ADAL" clId="{3BFFAC75-DA89-4537-BE14-CA1F177D982B}" dt="2022-08-17T17:29:20.537" v="357" actId="478"/>
          <ac:spMkLst>
            <pc:docMk/>
            <pc:sldMk cId="4280578615" sldId="258"/>
            <ac:spMk id="14" creationId="{5FF5F2B1-868A-45B3-8836-DF3EEE465A2C}"/>
          </ac:spMkLst>
        </pc:spChg>
        <pc:spChg chg="add mod">
          <ac:chgData name="Babcock, Jasen T" userId="54f53c1f-bd86-4076-8aac-93fedd0d9afe" providerId="ADAL" clId="{3BFFAC75-DA89-4537-BE14-CA1F177D982B}" dt="2022-08-17T17:29:21.628" v="358"/>
          <ac:spMkLst>
            <pc:docMk/>
            <pc:sldMk cId="4280578615" sldId="258"/>
            <ac:spMk id="15" creationId="{86501B45-F87D-4D1B-BFC6-9A310F0733CA}"/>
          </ac:spMkLst>
        </pc:spChg>
        <pc:picChg chg="del mod">
          <ac:chgData name="Babcock, Jasen T" userId="54f53c1f-bd86-4076-8aac-93fedd0d9afe" providerId="ADAL" clId="{3BFFAC75-DA89-4537-BE14-CA1F177D982B}" dt="2022-08-17T19:30:10.428" v="493" actId="478"/>
          <ac:picMkLst>
            <pc:docMk/>
            <pc:sldMk cId="4280578615" sldId="258"/>
            <ac:picMk id="5" creationId="{2DAFAA05-70AA-42CA-BF64-D71C6A5C4B55}"/>
          </ac:picMkLst>
        </pc:picChg>
        <pc:picChg chg="del mod">
          <ac:chgData name="Babcock, Jasen T" userId="54f53c1f-bd86-4076-8aac-93fedd0d9afe" providerId="ADAL" clId="{3BFFAC75-DA89-4537-BE14-CA1F177D982B}" dt="2022-08-17T19:30:10.428" v="493" actId="478"/>
          <ac:picMkLst>
            <pc:docMk/>
            <pc:sldMk cId="4280578615" sldId="258"/>
            <ac:picMk id="7" creationId="{DFD242A5-FD3C-4326-A464-BA02F70F9577}"/>
          </ac:picMkLst>
        </pc:picChg>
        <pc:picChg chg="del mod">
          <ac:chgData name="Babcock, Jasen T" userId="54f53c1f-bd86-4076-8aac-93fedd0d9afe" providerId="ADAL" clId="{3BFFAC75-DA89-4537-BE14-CA1F177D982B}" dt="2022-08-17T19:30:10.428" v="493" actId="478"/>
          <ac:picMkLst>
            <pc:docMk/>
            <pc:sldMk cId="4280578615" sldId="258"/>
            <ac:picMk id="9" creationId="{474BBA80-004A-48EB-A603-6DB9C6564081}"/>
          </ac:picMkLst>
        </pc:picChg>
        <pc:picChg chg="del mod">
          <ac:chgData name="Babcock, Jasen T" userId="54f53c1f-bd86-4076-8aac-93fedd0d9afe" providerId="ADAL" clId="{3BFFAC75-DA89-4537-BE14-CA1F177D982B}" dt="2022-08-17T19:30:10.428" v="493" actId="478"/>
          <ac:picMkLst>
            <pc:docMk/>
            <pc:sldMk cId="4280578615" sldId="258"/>
            <ac:picMk id="11" creationId="{C5415D89-F2C1-42FF-B17F-797BDBAE3EA6}"/>
          </ac:picMkLst>
        </pc:picChg>
        <pc:picChg chg="add mod">
          <ac:chgData name="Babcock, Jasen T" userId="54f53c1f-bd86-4076-8aac-93fedd0d9afe" providerId="ADAL" clId="{3BFFAC75-DA89-4537-BE14-CA1F177D982B}" dt="2022-08-17T19:32:04.754" v="529" actId="1076"/>
          <ac:picMkLst>
            <pc:docMk/>
            <pc:sldMk cId="4280578615" sldId="258"/>
            <ac:picMk id="19" creationId="{B0EACC54-F908-4B72-8074-3978CB3E79AC}"/>
          </ac:picMkLst>
        </pc:picChg>
        <pc:picChg chg="add mod">
          <ac:chgData name="Babcock, Jasen T" userId="54f53c1f-bd86-4076-8aac-93fedd0d9afe" providerId="ADAL" clId="{3BFFAC75-DA89-4537-BE14-CA1F177D982B}" dt="2022-08-17T19:31:49.178" v="526" actId="1076"/>
          <ac:picMkLst>
            <pc:docMk/>
            <pc:sldMk cId="4280578615" sldId="258"/>
            <ac:picMk id="21" creationId="{BB01E9A0-C1E5-44A0-9722-8DDB8735E217}"/>
          </ac:picMkLst>
        </pc:picChg>
        <pc:picChg chg="add mod">
          <ac:chgData name="Babcock, Jasen T" userId="54f53c1f-bd86-4076-8aac-93fedd0d9afe" providerId="ADAL" clId="{3BFFAC75-DA89-4537-BE14-CA1F177D982B}" dt="2022-08-17T19:31:38.029" v="524" actId="1076"/>
          <ac:picMkLst>
            <pc:docMk/>
            <pc:sldMk cId="4280578615" sldId="258"/>
            <ac:picMk id="23" creationId="{16FAD3BD-C814-410E-99FE-10EC37222835}"/>
          </ac:picMkLst>
        </pc:picChg>
        <pc:picChg chg="add mod">
          <ac:chgData name="Babcock, Jasen T" userId="54f53c1f-bd86-4076-8aac-93fedd0d9afe" providerId="ADAL" clId="{3BFFAC75-DA89-4537-BE14-CA1F177D982B}" dt="2022-08-17T19:31:17.420" v="515" actId="14100"/>
          <ac:picMkLst>
            <pc:docMk/>
            <pc:sldMk cId="4280578615" sldId="258"/>
            <ac:picMk id="25" creationId="{F32AF983-8EAD-4942-8F4E-B3B031BEB036}"/>
          </ac:picMkLst>
        </pc:picChg>
      </pc:sldChg>
      <pc:sldChg chg="addSp delSp modSp mod setBg">
        <pc:chgData name="Babcock, Jasen T" userId="54f53c1f-bd86-4076-8aac-93fedd0d9afe" providerId="ADAL" clId="{3BFFAC75-DA89-4537-BE14-CA1F177D982B}" dt="2022-08-17T19:34:05.852" v="561" actId="1076"/>
        <pc:sldMkLst>
          <pc:docMk/>
          <pc:sldMk cId="3650872794" sldId="259"/>
        </pc:sldMkLst>
        <pc:spChg chg="add del mod">
          <ac:chgData name="Babcock, Jasen T" userId="54f53c1f-bd86-4076-8aac-93fedd0d9afe" providerId="ADAL" clId="{3BFFAC75-DA89-4537-BE14-CA1F177D982B}" dt="2022-08-17T19:30:22.916" v="496" actId="478"/>
          <ac:spMkLst>
            <pc:docMk/>
            <pc:sldMk cId="3650872794" sldId="259"/>
            <ac:spMk id="17" creationId="{93618F3C-C0F1-42D8-9861-893A6C902E3A}"/>
          </ac:spMkLst>
        </pc:spChg>
        <pc:spChg chg="add del mod">
          <ac:chgData name="Babcock, Jasen T" userId="54f53c1f-bd86-4076-8aac-93fedd0d9afe" providerId="ADAL" clId="{3BFFAC75-DA89-4537-BE14-CA1F177D982B}" dt="2022-08-17T17:29:27.548" v="359" actId="478"/>
          <ac:spMkLst>
            <pc:docMk/>
            <pc:sldMk cId="3650872794" sldId="259"/>
            <ac:spMk id="32" creationId="{5591E073-B046-4EC7-BCAB-C6D6228E5F62}"/>
          </ac:spMkLst>
        </pc:spChg>
        <pc:spChg chg="add mod">
          <ac:chgData name="Babcock, Jasen T" userId="54f53c1f-bd86-4076-8aac-93fedd0d9afe" providerId="ADAL" clId="{3BFFAC75-DA89-4537-BE14-CA1F177D982B}" dt="2022-08-17T17:29:27.961" v="360"/>
          <ac:spMkLst>
            <pc:docMk/>
            <pc:sldMk cId="3650872794" sldId="259"/>
            <ac:spMk id="34" creationId="{C5302717-90B9-4FB2-9377-4ADA38DAC3D6}"/>
          </ac:spMkLst>
        </pc:spChg>
        <pc:picChg chg="del mod">
          <ac:chgData name="Babcock, Jasen T" userId="54f53c1f-bd86-4076-8aac-93fedd0d9afe" providerId="ADAL" clId="{3BFFAC75-DA89-4537-BE14-CA1F177D982B}" dt="2022-08-17T19:30:18.777" v="495" actId="478"/>
          <ac:picMkLst>
            <pc:docMk/>
            <pc:sldMk cId="3650872794" sldId="259"/>
            <ac:picMk id="5" creationId="{4180FFF3-F94C-4770-9A91-CF6012560A64}"/>
          </ac:picMkLst>
        </pc:picChg>
        <pc:picChg chg="del mod">
          <ac:chgData name="Babcock, Jasen T" userId="54f53c1f-bd86-4076-8aac-93fedd0d9afe" providerId="ADAL" clId="{3BFFAC75-DA89-4537-BE14-CA1F177D982B}" dt="2022-08-17T17:11:45.906" v="19" actId="478"/>
          <ac:picMkLst>
            <pc:docMk/>
            <pc:sldMk cId="3650872794" sldId="259"/>
            <ac:picMk id="7" creationId="{C1AE5731-D646-4A3D-80CA-6B61EC18560C}"/>
          </ac:picMkLst>
        </pc:picChg>
        <pc:picChg chg="del mod">
          <ac:chgData name="Babcock, Jasen T" userId="54f53c1f-bd86-4076-8aac-93fedd0d9afe" providerId="ADAL" clId="{3BFFAC75-DA89-4537-BE14-CA1F177D982B}" dt="2022-08-17T19:30:18.777" v="495" actId="478"/>
          <ac:picMkLst>
            <pc:docMk/>
            <pc:sldMk cId="3650872794" sldId="259"/>
            <ac:picMk id="9" creationId="{73AC7DD1-8F1B-493A-8FA9-5C4759A0DD37}"/>
          </ac:picMkLst>
        </pc:picChg>
        <pc:picChg chg="del mod">
          <ac:chgData name="Babcock, Jasen T" userId="54f53c1f-bd86-4076-8aac-93fedd0d9afe" providerId="ADAL" clId="{3BFFAC75-DA89-4537-BE14-CA1F177D982B}" dt="2022-08-17T19:30:18.777" v="495" actId="478"/>
          <ac:picMkLst>
            <pc:docMk/>
            <pc:sldMk cId="3650872794" sldId="259"/>
            <ac:picMk id="11" creationId="{6B606EBC-8F3F-4015-B692-547E5CD1ECAD}"/>
          </ac:picMkLst>
        </pc:picChg>
        <pc:picChg chg="add del mod">
          <ac:chgData name="Babcock, Jasen T" userId="54f53c1f-bd86-4076-8aac-93fedd0d9afe" providerId="ADAL" clId="{3BFFAC75-DA89-4537-BE14-CA1F177D982B}" dt="2022-08-17T19:30:18.777" v="495" actId="478"/>
          <ac:picMkLst>
            <pc:docMk/>
            <pc:sldMk cId="3650872794" sldId="259"/>
            <ac:picMk id="13" creationId="{4DB8513E-606D-49AB-AA56-37A47A1EBB04}"/>
          </ac:picMkLst>
        </pc:picChg>
        <pc:picChg chg="add mod">
          <ac:chgData name="Babcock, Jasen T" userId="54f53c1f-bd86-4076-8aac-93fedd0d9afe" providerId="ADAL" clId="{3BFFAC75-DA89-4537-BE14-CA1F177D982B}" dt="2022-08-17T19:34:05.852" v="561" actId="1076"/>
          <ac:picMkLst>
            <pc:docMk/>
            <pc:sldMk cId="3650872794" sldId="259"/>
            <ac:picMk id="21" creationId="{1E295E18-ECEC-4930-B0FB-515056B904F6}"/>
          </ac:picMkLst>
        </pc:picChg>
        <pc:picChg chg="add mod">
          <ac:chgData name="Babcock, Jasen T" userId="54f53c1f-bd86-4076-8aac-93fedd0d9afe" providerId="ADAL" clId="{3BFFAC75-DA89-4537-BE14-CA1F177D982B}" dt="2022-08-17T19:33:56.625" v="559" actId="1076"/>
          <ac:picMkLst>
            <pc:docMk/>
            <pc:sldMk cId="3650872794" sldId="259"/>
            <ac:picMk id="25" creationId="{1ACAAB15-882C-4386-9717-146C318793C6}"/>
          </ac:picMkLst>
        </pc:picChg>
        <pc:picChg chg="add mod">
          <ac:chgData name="Babcock, Jasen T" userId="54f53c1f-bd86-4076-8aac-93fedd0d9afe" providerId="ADAL" clId="{3BFFAC75-DA89-4537-BE14-CA1F177D982B}" dt="2022-08-17T19:33:38.825" v="557" actId="1076"/>
          <ac:picMkLst>
            <pc:docMk/>
            <pc:sldMk cId="3650872794" sldId="259"/>
            <ac:picMk id="37" creationId="{1EE49BC5-E333-45E2-A945-A50197139547}"/>
          </ac:picMkLst>
        </pc:picChg>
        <pc:picChg chg="add mod">
          <ac:chgData name="Babcock, Jasen T" userId="54f53c1f-bd86-4076-8aac-93fedd0d9afe" providerId="ADAL" clId="{3BFFAC75-DA89-4537-BE14-CA1F177D982B}" dt="2022-08-17T19:33:16.242" v="548" actId="1076"/>
          <ac:picMkLst>
            <pc:docMk/>
            <pc:sldMk cId="3650872794" sldId="259"/>
            <ac:picMk id="39" creationId="{10ACE594-C721-4CCE-983A-EB859BE05758}"/>
          </ac:picMkLst>
        </pc:picChg>
      </pc:sldChg>
      <pc:sldChg chg="modSp new mod">
        <pc:chgData name="Babcock, Jasen T" userId="54f53c1f-bd86-4076-8aac-93fedd0d9afe" providerId="ADAL" clId="{3BFFAC75-DA89-4537-BE14-CA1F177D982B}" dt="2022-08-17T20:42:43.980" v="565" actId="5793"/>
        <pc:sldMkLst>
          <pc:docMk/>
          <pc:sldMk cId="3655456889" sldId="260"/>
        </pc:sldMkLst>
        <pc:spChg chg="mod">
          <ac:chgData name="Babcock, Jasen T" userId="54f53c1f-bd86-4076-8aac-93fedd0d9afe" providerId="ADAL" clId="{3BFFAC75-DA89-4537-BE14-CA1F177D982B}" dt="2022-08-17T17:31:24.668" v="443" actId="20577"/>
          <ac:spMkLst>
            <pc:docMk/>
            <pc:sldMk cId="3655456889" sldId="260"/>
            <ac:spMk id="2" creationId="{6959DD68-D4CF-4206-B920-A30E3CC0515D}"/>
          </ac:spMkLst>
        </pc:spChg>
        <pc:spChg chg="mod">
          <ac:chgData name="Babcock, Jasen T" userId="54f53c1f-bd86-4076-8aac-93fedd0d9afe" providerId="ADAL" clId="{3BFFAC75-DA89-4537-BE14-CA1F177D982B}" dt="2022-08-17T20:42:43.980" v="565" actId="5793"/>
          <ac:spMkLst>
            <pc:docMk/>
            <pc:sldMk cId="3655456889" sldId="260"/>
            <ac:spMk id="3" creationId="{1D330736-A020-4667-837D-09563752A0EF}"/>
          </ac:spMkLst>
        </pc:spChg>
      </pc:sldChg>
      <pc:sldChg chg="new del">
        <pc:chgData name="Babcock, Jasen T" userId="54f53c1f-bd86-4076-8aac-93fedd0d9afe" providerId="ADAL" clId="{3BFFAC75-DA89-4537-BE14-CA1F177D982B}" dt="2022-08-17T17:16:58.967" v="141" actId="680"/>
        <pc:sldMkLst>
          <pc:docMk/>
          <pc:sldMk cId="4011669193" sldId="260"/>
        </pc:sldMkLst>
      </pc:sldChg>
      <pc:sldChg chg="new del">
        <pc:chgData name="Babcock, Jasen T" userId="54f53c1f-bd86-4076-8aac-93fedd0d9afe" providerId="ADAL" clId="{3BFFAC75-DA89-4537-BE14-CA1F177D982B}" dt="2022-08-17T20:42:47.900" v="567" actId="47"/>
        <pc:sldMkLst>
          <pc:docMk/>
          <pc:sldMk cId="506408370" sldId="261"/>
        </pc:sldMkLst>
      </pc:sldChg>
      <pc:sldMasterChg chg="setBg modSldLayout">
        <pc:chgData name="Babcock, Jasen T" userId="54f53c1f-bd86-4076-8aac-93fedd0d9afe" providerId="ADAL" clId="{3BFFAC75-DA89-4537-BE14-CA1F177D982B}" dt="2022-08-17T16:52:37.815" v="1"/>
        <pc:sldMasterMkLst>
          <pc:docMk/>
          <pc:sldMasterMk cId="656350084" sldId="2147483648"/>
        </pc:sldMasterMkLst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505357805" sldId="2147483649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2424025785" sldId="2147483650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2313939612" sldId="2147483651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440949088" sldId="2147483652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3823465661" sldId="2147483653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1694465078" sldId="2147483654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1385175122" sldId="2147483655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2480995184" sldId="2147483656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1556471468" sldId="2147483657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252915512" sldId="2147483658"/>
          </pc:sldLayoutMkLst>
        </pc:sldLayoutChg>
        <pc:sldLayoutChg chg="setBg">
          <pc:chgData name="Babcock, Jasen T" userId="54f53c1f-bd86-4076-8aac-93fedd0d9afe" providerId="ADAL" clId="{3BFFAC75-DA89-4537-BE14-CA1F177D982B}" dt="2022-08-17T16:52:37.815" v="1"/>
          <pc:sldLayoutMkLst>
            <pc:docMk/>
            <pc:sldMasterMk cId="656350084" sldId="2147483648"/>
            <pc:sldLayoutMk cId="60712531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6761-E624-42DB-B896-DC13B0D2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0B045-D910-4BE4-AC60-E75D1CE27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5BBE-5088-4EB1-93A6-9AF133E1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5F28-E201-4DD6-ABAD-DC419BEE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EDAA-A0FB-4885-B4DC-CD2B872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011-49B9-4A47-A370-5BA2D557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AEEE6-07A7-42DB-A44C-E1136E92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AE67-5E7A-4DC2-8238-4A59B241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568B-44BF-44F9-83BD-3F76E34D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FCDB-5E6B-429C-866E-85D856C0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3ED7F-EFC7-422D-895E-8DCA22B8F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C8E27-F809-4DE2-BDDD-0E2131BF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B2E-069B-48E8-8EEA-F685F94C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C923-A32F-4749-A7C6-69D3E802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A5D2-FB1B-4BFB-8E76-25D34359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0888-86B2-46AE-8128-2F7DC3A3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32B8-1A68-4094-BE2B-3673A7C1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30E4-C1E7-4370-8BB9-70F72BC6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8994-7727-4F5D-A1B5-0554F569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A673-7522-4F1B-84F6-86BF29E6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7564-7BDA-4F56-904F-DB119020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C8CE-A411-497F-B2ED-3BB4F0A6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911B-190B-4F03-8FEB-7BAF540E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35A6-1FCB-4A9B-A68B-62A6CDCC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F3F0-DA47-4AC8-B53E-10F4D5D9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4749-B8FF-4590-ABD7-032DB9D3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2A80-5128-4A96-B114-A2E45A523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3FBE3-91AF-4887-8779-3E3F3A4F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04796-81A6-4F57-81AD-C102D924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392A-0C01-4314-B07F-C86ABA4D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A47DA-8A50-4392-BDA4-B5E60F4F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F2F3-A337-40E0-8954-9D38081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AD2E-E731-4F71-92E9-318BC939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5DA1-242E-49D2-B9EE-84EE8E5DB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46E82-AE4D-49E1-9132-9EC05742F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CC89-30D3-4DA7-A489-FB91DD1D5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F5704-5C20-45DA-A0A4-1FA45742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609B2-CC45-42C7-9915-A699C30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AC489-7F78-4B9A-81DF-74A2A91B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874B-5FBD-40DF-A3E8-71F574D1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A22DC-0FE1-4E4A-B900-46FBA9C6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8E83F-96D6-4B12-99C3-05426733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4133-77C9-4B2E-A692-2DB58700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2D819-4E58-4394-B090-1A32CA2D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B8F54-6F3B-4514-866E-00C97A95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958C-2245-4839-8BBC-27E44B15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46B9-2EDE-4D4F-9F66-79034C0D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F062-9100-4908-A8B5-2F334515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C24DF-670C-44C7-BCBD-DD5FA542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3B66-FA99-4314-B8E0-BD48160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C3B02-2FF3-4E69-8222-DE272B18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4FCA-F6A1-444F-93BB-D7E9116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A4B0-6199-4FD3-97BD-E0C2F6C8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CBD00-73FB-4E4C-BD77-4FB0709E1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D2BB8-3236-45FC-8CDE-7CB23500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BB32-BBE2-4276-A527-A920CFD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B70A-BF57-4F70-9368-F8BD7E97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04EB-FC1B-4F8A-961C-908BA02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C38DE-6BB8-4D42-912D-55FCB36B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19D9-1C23-42FD-8C97-49ED0724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CBAD-E91E-4433-8AD9-F2E5CD5EA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BDCE-0170-4075-A32C-C0001D3623A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9484-392A-4501-BA3D-AD22C5C8A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35EF-0E62-479F-A4D3-3DA9CD281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1D57-201D-4A93-9013-5455BA70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FB3-A003-45E3-9788-063C885B2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FB08C-6877-40C0-B604-8E6DEB5FF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2-PSK, 4-PSK, 16-QAM</a:t>
            </a:r>
          </a:p>
        </p:txBody>
      </p:sp>
    </p:spTree>
    <p:extLst>
      <p:ext uri="{BB962C8B-B14F-4D97-AF65-F5344CB8AC3E}">
        <p14:creationId xmlns:p14="http://schemas.microsoft.com/office/powerpoint/2010/main" val="23260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0F62D-B390-4632-89E3-3E634E0C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2-PSK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CA9436-B5FC-4D16-B3DE-0AD3A5E603B8}"/>
                  </a:ext>
                </a:extLst>
              </p:cNvPr>
              <p:cNvSpPr txBox="1"/>
              <p:nvPr/>
            </p:nvSpPr>
            <p:spPr>
              <a:xfrm>
                <a:off x="9013240" y="3523191"/>
                <a:ext cx="2525847" cy="216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Noise: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  <a:endParaRPr lang="en-US" sz="1400" dirty="0"/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Message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3216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Baseband Carrier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Pulse Shaping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Rectangular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CA9436-B5FC-4D16-B3DE-0AD3A5E6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240" y="3523191"/>
                <a:ext cx="2525847" cy="2164388"/>
              </a:xfrm>
              <a:prstGeom prst="rect">
                <a:avLst/>
              </a:prstGeom>
              <a:blipFill>
                <a:blip r:embed="rId2"/>
                <a:stretch>
                  <a:fillRect l="-72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F0B9F0A0-A834-4E0D-8C45-60C2F8B25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7" y="540106"/>
            <a:ext cx="3497580" cy="2623185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75A3AF16-179F-4C9A-9F5E-A0852388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11297"/>
            <a:ext cx="3977640" cy="2983230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659F299D-41A4-421A-831D-2EAA012F8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87" y="539496"/>
            <a:ext cx="3497580" cy="2623185"/>
          </a:xfrm>
          <a:prstGeom prst="rect">
            <a:avLst/>
          </a:prstGeom>
        </p:spPr>
      </p:pic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F1278BC3-1892-4E5C-983F-62FCFD97B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0041"/>
            <a:ext cx="397764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9B3CA-1E5F-4A91-9DDD-DA236044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4-PSK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501B45-F87D-4D1B-BFC6-9A310F0733CA}"/>
                  </a:ext>
                </a:extLst>
              </p:cNvPr>
              <p:cNvSpPr txBox="1"/>
              <p:nvPr/>
            </p:nvSpPr>
            <p:spPr>
              <a:xfrm>
                <a:off x="9013240" y="3523191"/>
                <a:ext cx="2525847" cy="216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Noise: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  <a:endParaRPr lang="en-US" sz="1400" dirty="0"/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Message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3216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Baseband Carrier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Pulse Shaping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Rectangular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501B45-F87D-4D1B-BFC6-9A310F07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240" y="3523191"/>
                <a:ext cx="2525847" cy="2164388"/>
              </a:xfrm>
              <a:prstGeom prst="rect">
                <a:avLst/>
              </a:prstGeom>
              <a:blipFill>
                <a:blip r:embed="rId2"/>
                <a:stretch>
                  <a:fillRect l="-72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B0EACC54-F908-4B72-8074-3978CB3E7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11296"/>
            <a:ext cx="3977640" cy="2983230"/>
          </a:xfrm>
          <a:prstGeom prst="rect">
            <a:avLst/>
          </a:prstGeom>
        </p:spPr>
      </p:pic>
      <p:pic>
        <p:nvPicPr>
          <p:cNvPr id="21" name="Picture 20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B01E9A0-C1E5-44A0-9722-8DDB873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0040"/>
            <a:ext cx="3977640" cy="298323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16FAD3BD-C814-410E-99FE-10EC37222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539496"/>
            <a:ext cx="3497580" cy="2623185"/>
          </a:xfrm>
          <a:prstGeom prst="rect">
            <a:avLst/>
          </a:prstGeom>
        </p:spPr>
      </p:pic>
      <p:pic>
        <p:nvPicPr>
          <p:cNvPr id="25" name="Picture 2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F32AF983-8EAD-4942-8F4E-B3B031BEB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8" y="539500"/>
            <a:ext cx="349758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7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5687C-D196-4B9C-8C03-A958BC92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16-QAM</a:t>
            </a:r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302717-90B9-4FB2-9377-4ADA38DAC3D6}"/>
                  </a:ext>
                </a:extLst>
              </p:cNvPr>
              <p:cNvSpPr txBox="1"/>
              <p:nvPr/>
            </p:nvSpPr>
            <p:spPr>
              <a:xfrm>
                <a:off x="9013240" y="3523191"/>
                <a:ext cx="2525847" cy="216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Noise: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  <a:endParaRPr lang="en-US" sz="1400" dirty="0"/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Message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3216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Baseband Carrier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Pulse Shaping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Rectangular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302717-90B9-4FB2-9377-4ADA38DA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240" y="3523191"/>
                <a:ext cx="2525847" cy="2164388"/>
              </a:xfrm>
              <a:prstGeom prst="rect">
                <a:avLst/>
              </a:prstGeom>
              <a:blipFill>
                <a:blip r:embed="rId2"/>
                <a:stretch>
                  <a:fillRect l="-72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1E295E18-ECEC-4930-B0FB-515056B9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11296"/>
            <a:ext cx="3977640" cy="2983230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1ACAAB15-882C-4386-9717-146C31879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0040"/>
            <a:ext cx="3977640" cy="2983230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1EE49BC5-E333-45E2-A945-A50197139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539496"/>
            <a:ext cx="3497580" cy="2623185"/>
          </a:xfrm>
          <a:prstGeom prst="rect">
            <a:avLst/>
          </a:prstGeom>
        </p:spPr>
      </p:pic>
      <p:pic>
        <p:nvPicPr>
          <p:cNvPr id="39" name="Picture 38" descr="Chart, scatter chart&#10;&#10;Description automatically generated">
            <a:extLst>
              <a:ext uri="{FF2B5EF4-FFF2-40B4-BE49-F238E27FC236}">
                <a16:creationId xmlns:a16="http://schemas.microsoft.com/office/drawing/2014/main" id="{10ACE594-C721-4CCE-983A-EB859BE05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8" y="539496"/>
            <a:ext cx="349758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DD68-D4CF-4206-B920-A30E3CC0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Cyclostationary Statistics</a:t>
            </a:r>
            <a:br>
              <a:rPr lang="en-US" dirty="0"/>
            </a:br>
            <a:r>
              <a:rPr lang="en-US" dirty="0"/>
              <a:t>Spectral Correlation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0736-A020-4667-837D-09563752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545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Data Visualization</vt:lpstr>
      <vt:lpstr>2-PSK</vt:lpstr>
      <vt:lpstr>4-PSK</vt:lpstr>
      <vt:lpstr>16-QAM</vt:lpstr>
      <vt:lpstr>2nd Order Cyclostationary Statistics Spectral Correlation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Babcock, Jasen T</dc:creator>
  <cp:lastModifiedBy>Babcock, Jasen T</cp:lastModifiedBy>
  <cp:revision>1</cp:revision>
  <dcterms:created xsi:type="dcterms:W3CDTF">2022-08-17T15:53:25Z</dcterms:created>
  <dcterms:modified xsi:type="dcterms:W3CDTF">2022-08-17T20:42:50Z</dcterms:modified>
</cp:coreProperties>
</file>