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0c0d630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0c0d630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0c0d63085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0c0d630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0c0d63085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0c0d6308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0c0d63085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0c0d630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1116de9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1116de9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104f47098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104f470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drive/1HFZ8dbKa8R4dcbgeXcsaDwC1cwMjZFQO#scrollTo=VsrUuernWAr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621550"/>
            <a:ext cx="7801500" cy="9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Assignment-1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Team members: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Anshul Agarwal IWM2017008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Vardhan Malik IWM2017007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Aman Gupta IWM2017006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68550" y="1632850"/>
            <a:ext cx="89334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PLOT UNDIRECTED, DIRECTED AND MIXED GRAPH FROM ADJACENCY MATRIX</a:t>
            </a:r>
            <a:endParaRPr sz="17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781900" y="252825"/>
            <a:ext cx="1538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GROUP NUM: 11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 is taken as an input.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plot an undirected, directed and mixed graph for the adjacency matrix.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Stack: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used:  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Library used :   Networkx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Inbuilt used function :   DiGraph(), Graph()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 link:</a:t>
            </a:r>
            <a:r>
              <a:rPr lang="en">
                <a:solidFill>
                  <a:srgbClr val="FFFFFF"/>
                </a:solidFill>
              </a:rPr>
              <a:t>   </a:t>
            </a:r>
            <a:r>
              <a:rPr lang="en" u="sng">
                <a:solidFill>
                  <a:srgbClr val="FFFFFF"/>
                </a:solidFill>
                <a:hlinkClick r:id="rId3"/>
              </a:rPr>
              <a:t>Link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Undirected Graph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 undirected graph,the adjacency matrix is symmetric. All the edges of undirected graph are bidirectional in nature.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1 0 1 0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1 0 1 0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063" y="1951838"/>
            <a:ext cx="57245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Undirected Graph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/>
              <a:t>          INPUT:                                                               OUTPUT: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of vertex: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edges: 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Source, Destination: 0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Source, Destination: 1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Source, Destination: 1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Source, Destination: 2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Source, Destination: 2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Source, Destination: 3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Source, Destination: 3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Source, Destination: 0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449" y="1662774"/>
            <a:ext cx="4917275" cy="32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17700" y="25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irected and Mixed Graph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directed graph,the adjacency matrix need not to be symmetric. If the value of adjacency matrix is 1 (adjacency[i][j]=1), then there is an edge between the vertex i and vertex j, otherwise there is no edge between the two vertices.Mixed graph is formed by undirected and directed graph.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0 1 0 1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1 0 0 0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0 1 1 1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0 0 1 0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100" y="2223200"/>
            <a:ext cx="4369325" cy="28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the input adjacency matrix be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0 0 1 0 </a:t>
            </a:r>
            <a:endParaRPr b="1" sz="15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1 0 0 0 </a:t>
            </a:r>
            <a:endParaRPr b="1" sz="15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1 1 0 0</a:t>
            </a:r>
            <a:endParaRPr b="1" sz="15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/>
              <a:t>1 0 0 0 </a:t>
            </a:r>
            <a:endParaRPr b="1" sz="15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013" y="2009175"/>
            <a:ext cx="31146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Algorithm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63075"/>
            <a:ext cx="37251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Time Complexity of an Algorithm is: T=O(n^2+E).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Where n is no. of vertices  and E is number of edges in the graph.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There are E edges in the graph and for representing each edges takes O(1) so total edge representation takes O(E), and we need to check for all possible edges which takes O(n^2).</a:t>
            </a:r>
            <a:endParaRPr sz="1600"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440325" y="1152475"/>
            <a:ext cx="4183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075" y="1263075"/>
            <a:ext cx="3895725" cy="29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</a:t>
            </a:r>
            <a:r>
              <a:rPr lang="en"/>
              <a:t> Complexity of Algorithm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02850" y="1152475"/>
            <a:ext cx="3725100" cy="25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Space Complexity of an Algorithm is: O(n^2).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Where n is no. of nodes</a:t>
            </a:r>
            <a:r>
              <a:rPr lang="en" sz="1600"/>
              <a:t> </a:t>
            </a:r>
            <a:r>
              <a:rPr lang="en" sz="1600"/>
              <a:t>in the graph.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 storing the graph in adjacency matrix takes n^2 spaces.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5013275" y="1152475"/>
            <a:ext cx="3610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850" y="1152475"/>
            <a:ext cx="3743325" cy="29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