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339D1-4A78-4A4B-B554-F02C5AAEF3F3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2EE1F-8EFF-4F19-9BC7-EF5D7817F5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54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F62A-359C-414E-A883-4E853A2D52E7}" type="datetime1">
              <a:rPr lang="en-US" smtClean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2B8A-0BD5-4398-B5B3-8C78C341CACF}" type="datetime1">
              <a:rPr lang="en-US" smtClean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AFCA-5AD0-410B-B6AF-EB72555DEB3D}" type="datetime1">
              <a:rPr lang="en-US" smtClean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D415-8ED0-4227-8BE8-7BF561A8955F}" type="datetime1">
              <a:rPr lang="en-US" smtClean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05D2-1D54-4275-9678-B2833AAA8F22}" type="datetime1">
              <a:rPr lang="en-US" smtClean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384-3109-4667-8F24-F8DBA40ECEB7}" type="datetime1">
              <a:rPr lang="en-US" smtClean="0"/>
              <a:t>4/5/2016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BD21-9096-47B1-8C3C-196F9AC3F18E}" type="datetime1">
              <a:rPr lang="en-US" smtClean="0"/>
              <a:t>4/5/2016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658F-4155-4AEC-9ED5-937013E77418}" type="datetime1">
              <a:rPr lang="en-US" smtClean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EE73-4989-4F3E-AD71-B035D3CB6B77}" type="datetime1">
              <a:rPr lang="en-US" smtClean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F906-F2B5-4975-B03F-27E724B00F8F}" type="datetime1">
              <a:rPr lang="en-US" smtClean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0429-AD44-4D42-AB87-99436CE509A0}" type="datetime1">
              <a:rPr lang="en-US" smtClean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93D7-2175-42D5-91BB-4D7EF5E3D469}" type="datetime1">
              <a:rPr lang="en-US" smtClean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E5AB-A738-4902-B6FC-C9A9C6BBCA6A}" type="datetime1">
              <a:rPr lang="en-US" smtClean="0"/>
              <a:t>4/5/2016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1B51-EE61-4A5C-B483-F4C403963B8E}" type="datetime1">
              <a:rPr lang="en-US" smtClean="0"/>
              <a:t>4/5/2016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6574-62BF-43FD-91B1-3EB84BB4CE8D}" type="datetime1">
              <a:rPr lang="en-US" smtClean="0"/>
              <a:t>4/5/2016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BDE9-F910-4C90-BFFF-A1BEE902CD2F}" type="datetime1">
              <a:rPr lang="en-US" smtClean="0"/>
              <a:t>4/5/2016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F82E-CFA0-45FF-ADAF-C12D90E00ACB}" type="datetime1">
              <a:rPr lang="en-US" smtClean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9DE099-0B9E-4DCF-8F25-02264CEE730E}" type="datetime1">
              <a:rPr lang="en-US" smtClean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8453" y="2594956"/>
            <a:ext cx="8825658" cy="3329581"/>
          </a:xfrm>
        </p:spPr>
        <p:txBody>
          <a:bodyPr/>
          <a:lstStyle/>
          <a:p>
            <a:pPr algn="ctr"/>
            <a:r>
              <a:rPr lang="fr-FR" dirty="0" smtClean="0"/>
              <a:t>Sécurité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66" y="354510"/>
            <a:ext cx="5715000" cy="3810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8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Sitemap</a:t>
            </a:r>
            <a:r>
              <a:rPr lang="fr-FR" dirty="0" smtClean="0"/>
              <a:t> / robots.txt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Limite du MD5 / SHA1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48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Vérifications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Toujours faire une vérification côté serveur</a:t>
            </a:r>
          </a:p>
          <a:p>
            <a:r>
              <a:rPr lang="fr-FR" dirty="0" smtClean="0"/>
              <a:t>Masquer les erreurs de code</a:t>
            </a:r>
          </a:p>
          <a:p>
            <a:r>
              <a:rPr lang="fr-FR" dirty="0" smtClean="0"/>
              <a:t>Ne pas afficher les erreurs de connexion 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0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Configuration Apache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Indexes </a:t>
            </a:r>
          </a:p>
          <a:p>
            <a:r>
              <a:rPr lang="fr-FR" smtClean="0"/>
              <a:t>Multiviews</a:t>
            </a:r>
            <a:endParaRPr lang="fr-FR" dirty="0" smtClean="0"/>
          </a:p>
          <a:p>
            <a:r>
              <a:rPr lang="fr-FR" dirty="0" smtClean="0"/>
              <a:t>Préciser un dossier sans fichiers sensibles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7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Histoire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74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XSS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35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Injection 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74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LFI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URL </a:t>
            </a:r>
          </a:p>
          <a:p>
            <a:r>
              <a:rPr lang="fr-FR" dirty="0" smtClean="0"/>
              <a:t>Par </a:t>
            </a:r>
            <a:r>
              <a:rPr lang="fr-FR" dirty="0" err="1" smtClean="0"/>
              <a:t>upload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36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CSP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1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XFrame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Htacces</a:t>
            </a:r>
            <a:r>
              <a:rPr lang="fr-FR" dirty="0" smtClean="0"/>
              <a:t> / </a:t>
            </a:r>
            <a:r>
              <a:rPr lang="fr-FR" dirty="0" err="1" smtClean="0"/>
              <a:t>htpasswd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7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Directory listin</a:t>
            </a:r>
            <a:r>
              <a:rPr lang="fr-FR" dirty="0"/>
              <a:t>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0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366</TotalTime>
  <Words>76</Words>
  <Application>Microsoft Office PowerPoint</Application>
  <PresentationFormat>Grand écran</PresentationFormat>
  <Paragraphs>43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Sécurité</vt:lpstr>
      <vt:lpstr>Histoire</vt:lpstr>
      <vt:lpstr>XSS</vt:lpstr>
      <vt:lpstr>Injection SQL</vt:lpstr>
      <vt:lpstr>LFI</vt:lpstr>
      <vt:lpstr>CSP</vt:lpstr>
      <vt:lpstr>XFrame</vt:lpstr>
      <vt:lpstr>Htacces / htpasswd</vt:lpstr>
      <vt:lpstr>Directory listing</vt:lpstr>
      <vt:lpstr>Sitemap / robots.txt</vt:lpstr>
      <vt:lpstr>Limite du MD5 / SHA1</vt:lpstr>
      <vt:lpstr>Vérifications</vt:lpstr>
      <vt:lpstr>Configuration Apache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Sécurité</dc:title>
  <dc:creator>DUCERF Alexis</dc:creator>
  <cp:lastModifiedBy>DUCERF Alexis</cp:lastModifiedBy>
  <cp:revision>9</cp:revision>
  <dcterms:created xsi:type="dcterms:W3CDTF">2016-04-05T13:37:04Z</dcterms:created>
  <dcterms:modified xsi:type="dcterms:W3CDTF">2016-04-05T19:43:41Z</dcterms:modified>
</cp:coreProperties>
</file>