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1" r:id="rId4"/>
    <p:sldId id="294" r:id="rId5"/>
    <p:sldId id="262" r:id="rId6"/>
    <p:sldId id="263" r:id="rId7"/>
    <p:sldId id="264" r:id="rId8"/>
    <p:sldId id="265" r:id="rId9"/>
    <p:sldId id="266" r:id="rId10"/>
    <p:sldId id="26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632"/>
  </p:normalViewPr>
  <p:slideViewPr>
    <p:cSldViewPr snapToGrid="0">
      <p:cViewPr varScale="1">
        <p:scale>
          <a:sx n="66" d="100"/>
          <a:sy n="66" d="100"/>
        </p:scale>
        <p:origin x="2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</a:t>
            </a:r>
            <a:r>
              <a:rPr lang="fr-FR" smtClean="0"/>
              <a:t>– 2016</a:t>
            </a:r>
            <a:endParaRPr lang="fr-FR" dirty="0" smtClean="0"/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fonctions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78966"/>
            <a:ext cx="10544627" cy="41694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fonction peut être anonyme ou non, ses deux syntaxes seront donc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(){ //Do Something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$var = </a:t>
            </a:r>
            <a:r>
              <a:rPr lang="fr-FR" dirty="0" err="1"/>
              <a:t>function</a:t>
            </a:r>
            <a:r>
              <a:rPr lang="fr-FR" dirty="0"/>
              <a:t>(){ //Do Something </a:t>
            </a:r>
            <a:r>
              <a:rPr lang="fr-FR" dirty="0" smtClean="0"/>
              <a:t>};</a:t>
            </a:r>
          </a:p>
          <a:p>
            <a:r>
              <a:rPr lang="fr-FR" dirty="0" smtClean="0"/>
              <a:t>Il est possible d’initialiser les paramètres de la fonction directement  dans la déclaration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($var1 = 1, $var2 = ‘hello’){}</a:t>
            </a:r>
          </a:p>
          <a:p>
            <a:r>
              <a:rPr lang="fr-FR" dirty="0" smtClean="0"/>
              <a:t>Depuis PHP7 il est possible de mettre un typage strict,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$var1, string $var2){}</a:t>
            </a:r>
          </a:p>
          <a:p>
            <a:r>
              <a:rPr lang="fr-FR" dirty="0" smtClean="0"/>
              <a:t>Depuis PHP5.6 il est possible de mettre un nombre infini de paramètres via le </a:t>
            </a:r>
            <a:r>
              <a:rPr lang="fr-FR" dirty="0" smtClean="0">
                <a:solidFill>
                  <a:srgbClr val="FFC000"/>
                </a:solidFill>
              </a:rPr>
              <a:t>…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test(…$var){ // $var est un tableau qu’il faut donc parcourir }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tableaux et gestion de ces derniers.</a:t>
            </a:r>
          </a:p>
          <a:p>
            <a:r>
              <a:rPr lang="fr-FR" dirty="0" smtClean="0"/>
              <a:t>Mettre </a:t>
            </a:r>
            <a:r>
              <a:rPr lang="fr-FR" dirty="0"/>
              <a:t>en place la logique du site grâce à un </a:t>
            </a:r>
            <a:r>
              <a:rPr lang="fr-FR" dirty="0" err="1" smtClean="0"/>
              <a:t>bootstrap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/>
              <a:t>Dynamiser la page </a:t>
            </a:r>
            <a:r>
              <a:rPr lang="fr-FR" dirty="0" smtClean="0"/>
              <a:t>d'accueil.</a:t>
            </a:r>
          </a:p>
          <a:p>
            <a:r>
              <a:rPr lang="fr-FR" dirty="0" smtClean="0"/>
              <a:t>Gérer </a:t>
            </a:r>
            <a:r>
              <a:rPr lang="fr-FR" dirty="0"/>
              <a:t>les différents niveaux de droits aux utilisateurs du site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Factoriser </a:t>
            </a:r>
            <a:r>
              <a:rPr lang="fr-FR" dirty="0"/>
              <a:t>la logique de l'exécution des traitements puis celle de la génération du rendu dans une API dédiée à la gestion de modules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FONDEMENTS DE PHP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 smtClean="0"/>
              <a:t>PHP permet de coder en procédural ou en objet.</a:t>
            </a:r>
          </a:p>
          <a:p>
            <a:r>
              <a:rPr lang="fr-FR" dirty="0" smtClean="0"/>
              <a:t>Pour placer du code PHP </a:t>
            </a:r>
            <a:r>
              <a:rPr lang="fr-FR" smtClean="0"/>
              <a:t>il </a:t>
            </a:r>
            <a:r>
              <a:rPr lang="fr-FR" smtClean="0"/>
              <a:t>est nécessaire </a:t>
            </a:r>
            <a:r>
              <a:rPr lang="fr-FR" dirty="0" smtClean="0"/>
              <a:t>d’utiliser les balises </a:t>
            </a:r>
            <a:r>
              <a:rPr lang="fr-FR" dirty="0" smtClean="0">
                <a:solidFill>
                  <a:srgbClr val="FFC000"/>
                </a:solidFill>
              </a:rPr>
              <a:t>&lt;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php 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&gt;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script ne tournera pas de base en continu, il est exécuté à l’appel puis s’arrête une fois le script exécuté. </a:t>
            </a:r>
          </a:p>
          <a:p>
            <a:r>
              <a:rPr lang="fr-FR" dirty="0" smtClean="0"/>
              <a:t>Le script s’arrêtera au bout de 30sec </a:t>
            </a:r>
            <a:r>
              <a:rPr lang="fr-FR" i="1" dirty="0" smtClean="0"/>
              <a:t>via </a:t>
            </a:r>
            <a:r>
              <a:rPr lang="fr-FR" dirty="0" smtClean="0"/>
              <a:t>un timeout si aucune information sur la durée du script n’est fournie. </a:t>
            </a:r>
          </a:p>
          <a:p>
            <a:r>
              <a:rPr lang="fr-FR" dirty="0" smtClean="0"/>
              <a:t>L’indentation n’est pas obligatoire dans le code, cependant elle est fortement conseillé pour aider à la maintenabilité du code.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/>
              <a:t>Chaque ligne de code doit se terminer par un </a:t>
            </a:r>
            <a:r>
              <a:rPr lang="fr-FR" sz="2800" b="1" dirty="0">
                <a:solidFill>
                  <a:srgbClr val="FFC000"/>
                </a:solidFill>
              </a:rPr>
              <a:t>; </a:t>
            </a:r>
            <a:r>
              <a:rPr lang="fr-FR" dirty="0"/>
              <a:t>(point-virgule).</a:t>
            </a:r>
            <a:r>
              <a:rPr lang="fr-FR" b="1" dirty="0"/>
              <a:t>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concaténer des chaînes de caractères il faut passer par le signe </a:t>
            </a:r>
            <a:r>
              <a:rPr lang="fr-FR" b="1" dirty="0">
                <a:solidFill>
                  <a:srgbClr val="FFC000"/>
                </a:solidFill>
              </a:rPr>
              <a:t>.</a:t>
            </a:r>
            <a:r>
              <a:rPr lang="fr-FR" dirty="0"/>
              <a:t> (point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Pour placer un commentaire, il est possible de passer par </a:t>
            </a:r>
            <a:r>
              <a:rPr lang="fr-FR" dirty="0" smtClean="0">
                <a:solidFill>
                  <a:srgbClr val="FFC000"/>
                </a:solidFill>
              </a:rPr>
              <a:t>//</a:t>
            </a:r>
            <a:r>
              <a:rPr lang="fr-FR" dirty="0" smtClean="0"/>
              <a:t> (une ligne) ou </a:t>
            </a:r>
            <a:r>
              <a:rPr lang="fr-FR" dirty="0" smtClean="0">
                <a:solidFill>
                  <a:srgbClr val="FFC000"/>
                </a:solidFill>
              </a:rPr>
              <a:t>/* */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(plusieurs lignes)</a:t>
            </a:r>
          </a:p>
          <a:p>
            <a:r>
              <a:rPr lang="fr-FR" dirty="0" smtClean="0"/>
              <a:t>Pour afficher le contenu d’une variable il faut passer par la fonction </a:t>
            </a:r>
            <a:r>
              <a:rPr lang="fr-FR" dirty="0" err="1" smtClean="0">
                <a:solidFill>
                  <a:srgbClr val="FFC000"/>
                </a:solidFill>
              </a:rPr>
              <a:t>echo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types de données : leurs représentations et leurs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affecter une valeur à une variable on passera par le signe </a:t>
            </a:r>
            <a:r>
              <a:rPr lang="fr-FR" b="1" dirty="0" smtClean="0">
                <a:solidFill>
                  <a:srgbClr val="FFC000"/>
                </a:solidFill>
              </a:rPr>
              <a:t>=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Plusieurs opérateurs sont disponibles pour faire une opération mathématique directement à la valorisation comme </a:t>
            </a:r>
            <a:r>
              <a:rPr lang="fr-FR" b="1" dirty="0" smtClean="0">
                <a:solidFill>
                  <a:srgbClr val="FFC000"/>
                </a:solidFill>
              </a:rPr>
              <a:t>+=</a:t>
            </a:r>
            <a:r>
              <a:rPr lang="fr-FR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qui va permettre d’ajouter la valeur à la variable. Exemple : 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s-ES" sz="1800" b="1" dirty="0" smtClean="0"/>
              <a:t>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1; echo $</a:t>
            </a:r>
            <a:r>
              <a:rPr lang="es-ES" sz="1800" b="1" dirty="0" err="1"/>
              <a:t>myvar</a:t>
            </a:r>
            <a:r>
              <a:rPr lang="es-ES" sz="1800" b="1" dirty="0"/>
              <a:t> += 1; //2 </a:t>
            </a:r>
            <a:r>
              <a:rPr lang="es-ES" sz="1800" b="1" dirty="0" smtClean="0"/>
              <a:t>?&gt;</a:t>
            </a:r>
          </a:p>
          <a:p>
            <a:r>
              <a:rPr lang="fr-FR" sz="1800" dirty="0" smtClean="0"/>
              <a:t>Il est possible de faire la même chose pour la concaténation</a:t>
            </a:r>
          </a:p>
          <a:p>
            <a:pPr marL="0" indent="0">
              <a:buNone/>
            </a:pPr>
            <a:r>
              <a:rPr lang="es-ES" sz="1800" b="1" dirty="0" smtClean="0"/>
              <a:t>	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</a:t>
            </a:r>
            <a:r>
              <a:rPr lang="es-ES" sz="1800" b="1" dirty="0" smtClean="0"/>
              <a:t>‘</a:t>
            </a:r>
            <a:r>
              <a:rPr lang="es-ES" sz="1800" b="1" dirty="0" err="1" smtClean="0"/>
              <a:t>foo</a:t>
            </a:r>
            <a:r>
              <a:rPr lang="es-ES" sz="1800" b="1" dirty="0" smtClean="0"/>
              <a:t>’ ; </a:t>
            </a:r>
            <a:r>
              <a:rPr lang="es-ES" sz="1800" b="1" dirty="0"/>
              <a:t>echo $</a:t>
            </a:r>
            <a:r>
              <a:rPr lang="es-ES" sz="1800" b="1" dirty="0" err="1"/>
              <a:t>myvar</a:t>
            </a:r>
            <a:r>
              <a:rPr lang="es-ES" sz="1800" b="1" dirty="0"/>
              <a:t> .</a:t>
            </a:r>
            <a:r>
              <a:rPr lang="es-ES" sz="1800" b="1" dirty="0" smtClean="0"/>
              <a:t>= ‘bar’; //</a:t>
            </a:r>
            <a:r>
              <a:rPr lang="es-ES" sz="1800" b="1" dirty="0" err="1" smtClean="0"/>
              <a:t>foobar</a:t>
            </a:r>
            <a:r>
              <a:rPr lang="es-ES" sz="1800" b="1" dirty="0" smtClean="0"/>
              <a:t> </a:t>
            </a:r>
            <a:r>
              <a:rPr lang="es-ES" sz="1800" b="1" dirty="0"/>
              <a:t>?&gt;</a:t>
            </a:r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variables et les constantes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création de variable se passe par le signe </a:t>
            </a:r>
            <a:r>
              <a:rPr lang="fr-FR" b="1" dirty="0" smtClean="0">
                <a:solidFill>
                  <a:srgbClr val="FFC000"/>
                </a:solidFill>
              </a:rPr>
              <a:t>$</a:t>
            </a:r>
            <a:r>
              <a:rPr lang="fr-FR" dirty="0" smtClean="0"/>
              <a:t>, par exemple : </a:t>
            </a:r>
            <a:r>
              <a:rPr lang="fr-FR" i="1" dirty="0" smtClean="0"/>
              <a:t>$</a:t>
            </a:r>
            <a:r>
              <a:rPr lang="fr-FR" i="1" dirty="0" err="1" smtClean="0"/>
              <a:t>mavariable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créer une constante il est possible d’utiliser le mot clé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ou la fonction </a:t>
            </a:r>
            <a:r>
              <a:rPr lang="fr-FR" i="1" dirty="0" err="1" smtClean="0">
                <a:solidFill>
                  <a:srgbClr val="FFC000"/>
                </a:solidFill>
              </a:rPr>
              <a:t>define</a:t>
            </a:r>
            <a:r>
              <a:rPr lang="fr-FR" i="1" dirty="0" smtClean="0">
                <a:solidFill>
                  <a:srgbClr val="FFC000"/>
                </a:solidFill>
              </a:rPr>
              <a:t>()</a:t>
            </a:r>
            <a:r>
              <a:rPr lang="fr-FR" dirty="0"/>
              <a:t>.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fr-FR" dirty="0" smtClean="0"/>
              <a:t>La différence réside dans le fait que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doit être utilisé en début de script alors que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non. Il n’est pas nécessaire de mettre un </a:t>
            </a:r>
            <a:r>
              <a:rPr lang="fr-FR" i="1" dirty="0" smtClean="0"/>
              <a:t>$ </a:t>
            </a:r>
            <a:r>
              <a:rPr lang="fr-FR" dirty="0" smtClean="0"/>
              <a:t>pour une constante. Par convention le nom de la constante sera en majuscule. À l’intérieur d’une classe on devra utiliser </a:t>
            </a:r>
            <a:r>
              <a:rPr lang="fr-FR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typage faible et le transtypage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est un langage avec un typage faible, il n’est donc pas nécessaire de préciser de quel type sera la variable cependant il est possible d’attribuer un type à une variable (transtypage).</a:t>
            </a:r>
          </a:p>
          <a:p>
            <a:r>
              <a:rPr lang="fr-FR" dirty="0" smtClean="0"/>
              <a:t>Il est possible de modifier le type d’une variable via un </a:t>
            </a:r>
            <a:r>
              <a:rPr lang="fr-FR" dirty="0" err="1" smtClean="0"/>
              <a:t>cast</a:t>
            </a:r>
            <a:r>
              <a:rPr lang="fr-FR" dirty="0" smtClean="0"/>
              <a:t>, par exemple : </a:t>
            </a:r>
            <a:r>
              <a:rPr lang="fr-FR" b="1" dirty="0" smtClean="0"/>
              <a:t>$</a:t>
            </a:r>
            <a:r>
              <a:rPr lang="fr-FR" b="1" dirty="0" err="1" smtClean="0"/>
              <a:t>myvar</a:t>
            </a:r>
            <a:r>
              <a:rPr lang="fr-FR" b="1" dirty="0" smtClean="0"/>
              <a:t> = (string)$</a:t>
            </a:r>
            <a:r>
              <a:rPr lang="fr-FR" b="1" dirty="0" err="1" smtClean="0"/>
              <a:t>foo</a:t>
            </a:r>
            <a:r>
              <a:rPr lang="fr-FR" b="1" dirty="0" smtClean="0"/>
              <a:t>;  </a:t>
            </a:r>
          </a:p>
          <a:p>
            <a:r>
              <a:rPr lang="fr-FR" dirty="0" smtClean="0"/>
              <a:t>Il est aussi possible de modifier le type d’une variable v</a:t>
            </a:r>
            <a:r>
              <a:rPr lang="fr-FR" i="1" dirty="0" smtClean="0"/>
              <a:t>ia </a:t>
            </a:r>
            <a:r>
              <a:rPr lang="fr-FR" dirty="0" smtClean="0"/>
              <a:t>une fonction, par exemple : </a:t>
            </a:r>
            <a:r>
              <a:rPr lang="fr-FR" b="1" dirty="0" err="1" smtClean="0"/>
              <a:t>settype</a:t>
            </a:r>
            <a:r>
              <a:rPr lang="fr-FR" b="1" dirty="0" smtClean="0"/>
              <a:t>($</a:t>
            </a:r>
            <a:r>
              <a:rPr lang="fr-FR" b="1" dirty="0" err="1" smtClean="0"/>
              <a:t>foo</a:t>
            </a:r>
            <a:r>
              <a:rPr lang="fr-FR" b="1" dirty="0" smtClean="0"/>
              <a:t>, ‘string’);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L'utilisation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Depuis PHP 5.4 une nouvelle syntaxe est disponible : </a:t>
            </a:r>
            <a:r>
              <a:rPr lang="fr-FR" b="1" dirty="0" smtClean="0">
                <a:solidFill>
                  <a:srgbClr val="FFC000"/>
                </a:solidFill>
              </a:rPr>
              <a:t>[]</a:t>
            </a:r>
            <a:r>
              <a:rPr lang="fr-FR" b="1" dirty="0"/>
              <a:t> </a:t>
            </a:r>
            <a:r>
              <a:rPr lang="fr-FR" dirty="0" smtClean="0"/>
              <a:t>pour la déclaration d’un tableau.</a:t>
            </a:r>
            <a:endParaRPr lang="fr-FR" b="1" dirty="0" smtClean="0"/>
          </a:p>
          <a:p>
            <a:r>
              <a:rPr lang="fr-FR" dirty="0" smtClean="0"/>
              <a:t>Dans le cas d’une version antérieur il est nécessaire d’utiliser la syntaxe : </a:t>
            </a:r>
            <a:r>
              <a:rPr lang="fr-FR" b="1" dirty="0" err="1" smtClean="0">
                <a:solidFill>
                  <a:srgbClr val="FFC000"/>
                </a:solidFill>
              </a:rPr>
              <a:t>array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Pour afficher le contenu d’un tableau il est possible de passer par 2 fonctions, </a:t>
            </a:r>
            <a:r>
              <a:rPr lang="fr-FR" b="1" dirty="0" err="1" smtClean="0">
                <a:solidFill>
                  <a:srgbClr val="FFC000"/>
                </a:solidFill>
              </a:rPr>
              <a:t>var_dump</a:t>
            </a:r>
            <a:r>
              <a:rPr lang="fr-FR" b="1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et </a:t>
            </a:r>
            <a:r>
              <a:rPr lang="fr-FR" b="1" dirty="0" err="1" smtClean="0">
                <a:solidFill>
                  <a:srgbClr val="FFC000"/>
                </a:solidFill>
              </a:rPr>
              <a:t>print_r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tableau commence toujours à 0 et non à 1.</a:t>
            </a:r>
          </a:p>
          <a:p>
            <a:r>
              <a:rPr lang="fr-FR" dirty="0" smtClean="0"/>
              <a:t>Pour accéder aux éléments d’un tableau on passe par les </a:t>
            </a:r>
            <a:r>
              <a:rPr lang="fr-FR" dirty="0" smtClean="0">
                <a:solidFill>
                  <a:srgbClr val="FFC000"/>
                </a:solidFill>
              </a:rPr>
              <a:t>[]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$</a:t>
            </a:r>
            <a:r>
              <a:rPr lang="fr-FR" dirty="0" err="1" smtClean="0"/>
              <a:t>myvar</a:t>
            </a:r>
            <a:r>
              <a:rPr lang="fr-FR" dirty="0" smtClean="0"/>
              <a:t> = [1,2,3,4]; </a:t>
            </a: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 smtClean="0"/>
              <a:t>[0]; // 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structures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contrôle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044292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do-while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smtClean="0"/>
              <a:t>Switch</a:t>
            </a:r>
          </a:p>
          <a:p>
            <a:r>
              <a:rPr lang="en-US" smtClean="0"/>
              <a:t>return</a:t>
            </a:r>
            <a:endParaRPr lang="en-US" dirty="0"/>
          </a:p>
          <a:p>
            <a:r>
              <a:rPr lang="en-US" dirty="0"/>
              <a:t>require</a:t>
            </a:r>
          </a:p>
          <a:p>
            <a:r>
              <a:rPr lang="en-US" dirty="0"/>
              <a:t>include</a:t>
            </a:r>
          </a:p>
          <a:p>
            <a:r>
              <a:rPr lang="en-US" dirty="0" err="1"/>
              <a:t>require_once</a:t>
            </a:r>
            <a:endParaRPr lang="en-US" dirty="0"/>
          </a:p>
          <a:p>
            <a:r>
              <a:rPr lang="en-US" dirty="0" err="1" smtClean="0"/>
              <a:t>include_once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710</Words>
  <Application>Microsoft Macintosh PowerPoint</Application>
  <PresentationFormat>Grand écran</PresentationFormat>
  <Paragraphs>79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Formation PHP</vt:lpstr>
      <vt:lpstr>LES FONDEMENTS DE PHP</vt:lpstr>
      <vt:lpstr>La vie d'un script PHP, les principales structures du langage</vt:lpstr>
      <vt:lpstr>La vie d'un script PHP, les principales structures du langage</vt:lpstr>
      <vt:lpstr>Les types de données : leurs représentations et leurs opérateurs</vt:lpstr>
      <vt:lpstr>Les variables et les constantes</vt:lpstr>
      <vt:lpstr>Le typage faible et le transtypage</vt:lpstr>
      <vt:lpstr>L'utilisation des tableaux</vt:lpstr>
      <vt:lpstr>Les structures de contrôle</vt:lpstr>
      <vt:lpstr>Les fonctions</vt:lpstr>
      <vt:lpstr>Travaux pratiques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37</cp:revision>
  <dcterms:created xsi:type="dcterms:W3CDTF">2015-12-06T14:22:03Z</dcterms:created>
  <dcterms:modified xsi:type="dcterms:W3CDTF">2017-01-10T13:39:24Z</dcterms:modified>
</cp:coreProperties>
</file>