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57" r:id="rId4"/>
    <p:sldId id="258" r:id="rId5"/>
    <p:sldId id="260" r:id="rId6"/>
    <p:sldId id="29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271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Alexis DUCERF – 2015</a:t>
            </a:r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L'APPLICATION WEB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L'histoire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PHP: </a:t>
            </a:r>
            <a:r>
              <a:rPr lang="fr-FR" i="1" dirty="0" err="1"/>
              <a:t>Hypertext</a:t>
            </a:r>
            <a:r>
              <a:rPr lang="fr-FR" i="1" dirty="0"/>
              <a:t> </a:t>
            </a:r>
            <a:r>
              <a:rPr lang="fr-FR" i="1" dirty="0" err="1" smtClean="0"/>
              <a:t>Preprocessor</a:t>
            </a:r>
            <a:endParaRPr lang="fr-FR" i="1" dirty="0" smtClean="0"/>
          </a:p>
          <a:p>
            <a:r>
              <a:rPr lang="fr-FR" i="1" dirty="0" smtClean="0"/>
              <a:t>Apparu en 1994</a:t>
            </a:r>
          </a:p>
          <a:p>
            <a:r>
              <a:rPr lang="fr-FR" i="1" dirty="0" smtClean="0"/>
              <a:t>Développé par </a:t>
            </a:r>
            <a:r>
              <a:rPr lang="fr-FR" i="1" dirty="0" err="1" smtClean="0"/>
              <a:t>Rasmus</a:t>
            </a:r>
            <a:r>
              <a:rPr lang="fr-FR" i="1" dirty="0" smtClean="0"/>
              <a:t> </a:t>
            </a:r>
            <a:r>
              <a:rPr lang="fr-FR" i="1" dirty="0" err="1" smtClean="0"/>
              <a:t>Lerdorf</a:t>
            </a:r>
            <a:endParaRPr lang="fr-FR" i="1" dirty="0" smtClean="0"/>
          </a:p>
          <a:p>
            <a:r>
              <a:rPr lang="fr-FR" i="1" dirty="0" smtClean="0"/>
              <a:t>Version 7.0.0 sortie le 3 décembre 2015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13" y="1462714"/>
            <a:ext cx="2956747" cy="29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L'architecture client serveur avec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52" y="3986867"/>
            <a:ext cx="4561905" cy="2752381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54501" y="1955542"/>
            <a:ext cx="983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parlera d’architecture 3 tiers. L’architecture permet de faire la communication entre le client et la base de données en passant par le serveur web.</a:t>
            </a:r>
          </a:p>
          <a:p>
            <a:endParaRPr lang="fr-FR" dirty="0" smtClean="0"/>
          </a:p>
          <a:p>
            <a:r>
              <a:rPr lang="fr-FR" u="sng" dirty="0" smtClean="0"/>
              <a:t>Exemple : </a:t>
            </a:r>
            <a:endParaRPr lang="fr-FR" dirty="0"/>
          </a:p>
          <a:p>
            <a:r>
              <a:rPr lang="fr-FR" dirty="0" smtClean="0"/>
              <a:t>Le navigateur Chrome appelle le serveur Apache/PHP et PHP fera une requête sur la base de données MySQL.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2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L'organisation en plusieurs couches pour optimiser les développements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Il est recommandé de séparer son code pour une meilleure maintenabilité du code, on applique donc souvent le pattern MVC.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593" y="3060419"/>
            <a:ext cx="4455650" cy="26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 et configuration d'un environnement </a:t>
            </a:r>
            <a:r>
              <a:rPr lang="fr-FR" dirty="0" smtClean="0"/>
              <a:t>Apache/PHP/MySQL (au choix </a:t>
            </a:r>
            <a:r>
              <a:rPr lang="fr-FR" i="1" dirty="0" smtClean="0"/>
              <a:t>via</a:t>
            </a:r>
            <a:r>
              <a:rPr lang="fr-FR" dirty="0" smtClean="0"/>
              <a:t> WAMP/MAMP ou </a:t>
            </a:r>
            <a:r>
              <a:rPr lang="fr-FR" dirty="0" err="1" smtClean="0"/>
              <a:t>Vagrant</a:t>
            </a:r>
            <a:r>
              <a:rPr lang="fr-FR" dirty="0" smtClean="0"/>
              <a:t>) </a:t>
            </a:r>
          </a:p>
          <a:p>
            <a:r>
              <a:rPr lang="fr-FR" dirty="0"/>
              <a:t>Installation d'un </a:t>
            </a:r>
            <a:r>
              <a:rPr lang="fr-FR" dirty="0" smtClean="0"/>
              <a:t>IDE (</a:t>
            </a:r>
            <a:r>
              <a:rPr lang="fr-FR" dirty="0" err="1" smtClean="0"/>
              <a:t>PHPStorm</a:t>
            </a:r>
            <a:r>
              <a:rPr lang="fr-FR" dirty="0" smtClean="0"/>
              <a:t>, </a:t>
            </a:r>
            <a:r>
              <a:rPr lang="fr-FR" dirty="0" err="1" smtClean="0"/>
              <a:t>Netbeans</a:t>
            </a:r>
            <a:r>
              <a:rPr lang="fr-FR" dirty="0" smtClean="0"/>
              <a:t> ou Eclipse)</a:t>
            </a:r>
          </a:p>
          <a:p>
            <a:r>
              <a:rPr lang="fr-FR" dirty="0"/>
              <a:t>Créer une structure modulaire pour séparer les traitements du rendu des pages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</TotalTime>
  <Words>157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Formation PHP</vt:lpstr>
      <vt:lpstr>L'APPLICATION WEB</vt:lpstr>
      <vt:lpstr>L'histoire de PHP</vt:lpstr>
      <vt:lpstr>L'architecture client serveur avec PHP</vt:lpstr>
      <vt:lpstr>L'organisation en plusieurs couches pour optimiser les développements</vt:lpstr>
      <vt:lpstr>Travaux pratiques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31</cp:revision>
  <dcterms:created xsi:type="dcterms:W3CDTF">2015-12-06T14:22:03Z</dcterms:created>
  <dcterms:modified xsi:type="dcterms:W3CDTF">2015-12-08T15:06:27Z</dcterms:modified>
</cp:coreProperties>
</file>