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4" y="1978307"/>
            <a:ext cx="8825658" cy="2800004"/>
          </a:xfrm>
        </p:spPr>
        <p:txBody>
          <a:bodyPr/>
          <a:lstStyle/>
          <a:p>
            <a:pPr algn="ctr"/>
            <a:r>
              <a:rPr lang="fr-FR" sz="6600" dirty="0" smtClean="0"/>
              <a:t>Déploiement serveur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4" y="5253928"/>
            <a:ext cx="8825658" cy="861420"/>
          </a:xfrm>
        </p:spPr>
        <p:txBody>
          <a:bodyPr/>
          <a:lstStyle/>
          <a:p>
            <a:pPr algn="ctr"/>
            <a:r>
              <a:rPr lang="fr-FR" dirty="0"/>
              <a:t>Alexis DUCERF – </a:t>
            </a:r>
            <a:r>
              <a:rPr lang="fr-FR" dirty="0" smtClean="0"/>
              <a:t>2016</a:t>
            </a:r>
          </a:p>
          <a:p>
            <a:pPr algn="ctr"/>
            <a:r>
              <a:rPr lang="fr-FR" sz="1200" i="1" cap="none" dirty="0" smtClean="0"/>
              <a:t>alexis.ducerf@deercoders.com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88" y="526357"/>
            <a:ext cx="4274589" cy="28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Créer un environnement </a:t>
            </a:r>
            <a:r>
              <a:rPr lang="fr-FR" i="1" dirty="0" smtClean="0"/>
              <a:t>iso-</a:t>
            </a:r>
            <a:r>
              <a:rPr lang="fr-FR" i="1" dirty="0" err="1" smtClean="0"/>
              <a:t>prod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Vagrant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Docker</a:t>
            </a:r>
          </a:p>
          <a:p>
            <a:endParaRPr lang="fr-FR" dirty="0"/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4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solutions de déploiement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Chef </a:t>
            </a:r>
            <a:r>
              <a:rPr lang="fr-FR" dirty="0" smtClean="0"/>
              <a:t>(chef.io)</a:t>
            </a:r>
          </a:p>
          <a:p>
            <a:r>
              <a:rPr lang="fr-FR" dirty="0" err="1" smtClean="0"/>
              <a:t>Ansible</a:t>
            </a:r>
            <a:r>
              <a:rPr lang="fr-FR" dirty="0"/>
              <a:t> (</a:t>
            </a:r>
            <a:r>
              <a:rPr lang="fr-FR" dirty="0" smtClean="0"/>
              <a:t>ansible.com) </a:t>
            </a:r>
          </a:p>
          <a:p>
            <a:r>
              <a:rPr lang="fr-FR" dirty="0" err="1" smtClean="0"/>
              <a:t>Puppet</a:t>
            </a:r>
            <a:r>
              <a:rPr lang="fr-FR" dirty="0"/>
              <a:t> </a:t>
            </a:r>
            <a:r>
              <a:rPr lang="fr-FR" dirty="0" smtClean="0"/>
              <a:t>(puppetlabs.com)</a:t>
            </a:r>
          </a:p>
          <a:p>
            <a:r>
              <a:rPr lang="fr-FR" dirty="0" err="1" smtClean="0"/>
              <a:t>SaltStack</a:t>
            </a:r>
            <a:r>
              <a:rPr lang="fr-FR" dirty="0" smtClean="0"/>
              <a:t> (salstack.com) </a:t>
            </a:r>
          </a:p>
          <a:p>
            <a:r>
              <a:rPr lang="fr-FR" dirty="0" err="1" smtClean="0"/>
              <a:t>Fabric</a:t>
            </a:r>
            <a:r>
              <a:rPr lang="fr-FR" dirty="0"/>
              <a:t> (</a:t>
            </a:r>
            <a:r>
              <a:rPr lang="fr-FR" dirty="0" smtClean="0"/>
              <a:t>fabfile.org)</a:t>
            </a:r>
          </a:p>
          <a:p>
            <a:r>
              <a:rPr lang="fr-FR" dirty="0" smtClean="0"/>
              <a:t>Script 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6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Configuration 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</a:p>
          <a:p>
            <a:endParaRPr lang="fr-FR" dirty="0"/>
          </a:p>
          <a:p>
            <a:r>
              <a:rPr lang="fr-FR" dirty="0" err="1" smtClean="0"/>
              <a:t>Nginx</a:t>
            </a:r>
            <a:endParaRPr lang="fr-FR" dirty="0" smtClean="0"/>
          </a:p>
          <a:p>
            <a:endParaRPr lang="fr-FR" dirty="0"/>
          </a:p>
          <a:p>
            <a:r>
              <a:rPr lang="fr-FR" smtClean="0"/>
              <a:t>Sécurité </a:t>
            </a:r>
            <a:r>
              <a:rPr lang="fr-FR" smtClean="0"/>
              <a:t>(UFW / Fail2Ban)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9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Configuration nom de domaine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DNS </a:t>
            </a:r>
          </a:p>
          <a:p>
            <a:endParaRPr lang="fr-FR" dirty="0"/>
          </a:p>
          <a:p>
            <a:r>
              <a:rPr lang="fr-FR" dirty="0" smtClean="0"/>
              <a:t>Emails 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6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plus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Cloudflare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Google </a:t>
            </a:r>
            <a:r>
              <a:rPr lang="fr-FR" dirty="0" err="1" smtClean="0"/>
              <a:t>PageSpeed</a:t>
            </a:r>
            <a:r>
              <a:rPr lang="fr-FR" dirty="0" smtClean="0"/>
              <a:t> Module 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Encrypt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Naxsi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err="1" smtClean="0"/>
              <a:t>OhMyZSH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67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Déploiement serveur</vt:lpstr>
      <vt:lpstr>Créer un environnement iso-prod</vt:lpstr>
      <vt:lpstr>Les solutions de déploiement</vt:lpstr>
      <vt:lpstr>Configuration serveur web</vt:lpstr>
      <vt:lpstr>Configuration nom de domaine</vt:lpstr>
      <vt:lpstr>Les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Déploiement serveur</dc:title>
  <dc:creator>DUCERF Alexis</dc:creator>
  <cp:lastModifiedBy>DUCERF Alexis</cp:lastModifiedBy>
  <cp:revision>11</cp:revision>
  <dcterms:created xsi:type="dcterms:W3CDTF">2016-03-08T18:21:28Z</dcterms:created>
  <dcterms:modified xsi:type="dcterms:W3CDTF">2016-03-09T17:12:56Z</dcterms:modified>
</cp:coreProperties>
</file>