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4" r:id="rId3"/>
    <p:sldId id="288" r:id="rId4"/>
    <p:sldId id="289" r:id="rId5"/>
    <p:sldId id="300" r:id="rId6"/>
    <p:sldId id="290" r:id="rId7"/>
    <p:sldId id="292" r:id="rId8"/>
    <p:sldId id="299" r:id="rId9"/>
    <p:sldId id="29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 autoAdjust="0"/>
    <p:restoredTop sz="93632"/>
  </p:normalViewPr>
  <p:slideViewPr>
    <p:cSldViewPr snapToGrid="0">
      <p:cViewPr varScale="1">
        <p:scale>
          <a:sx n="66" d="100"/>
          <a:sy n="66" d="100"/>
        </p:scale>
        <p:origin x="200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382DC-03BB-4DA5-8FDD-9211092852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2861D-83A5-4B09-9317-6C9EE4A8F6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633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4A9C-97F0-421E-BA4F-D67C6EA9E76C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2C029-268C-41B7-93F7-272C3F336A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9164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C1AA-BF05-477F-A770-8B89FAEAA0EB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5BD-B832-438F-9794-86FAF9DC2027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AFCD-D2AD-4C91-98A9-FDB209680D66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FAA0-3FF9-44B3-94D9-03C8A2166C7C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EEA7-6558-41EF-B7C6-A91CF4B2286A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BD85-82ED-49EB-9DBD-BBC9E8C9DC12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3C1E-317A-4984-805E-B749D7F4E950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1179-F36C-45FB-BF05-576CE598AD5E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859-5120-490F-BA2B-6A7031AEA6DD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C1F3-CCCF-41BE-864F-0425C3139438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91C2-3901-4AF2-98EE-931409B84DE2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99F7-1BBE-4C5A-B359-D36F51D55589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AB36-E70B-469E-8F5C-D9AD08E30B0A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622A-D58B-4801-8726-8C0FD6F327E4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B801-3F5D-4EDE-9F8F-05444B27E639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FA0D-8875-4F6E-B2AF-6B2DC58E689B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36F1-5119-432B-981E-A4608E8F11A2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BA0AB9-1CC9-4CD0-B75C-4EB130BF7AED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 PHP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Alexis DUCERF – </a:t>
            </a:r>
            <a:r>
              <a:rPr lang="fr-FR" dirty="0" smtClean="0"/>
              <a:t>2016</a:t>
            </a:r>
            <a:endParaRPr lang="fr-FR" dirty="0" smtClean="0"/>
          </a:p>
          <a:p>
            <a:pPr algn="ctr"/>
            <a:r>
              <a:rPr lang="fr-FR" sz="1200" i="1" cap="none" dirty="0" smtClean="0"/>
              <a:t>alexis.ducerf@deercoders.com</a:t>
            </a:r>
            <a:endParaRPr lang="fr-FR" sz="1200" i="1" cap="none" dirty="0"/>
          </a:p>
        </p:txBody>
      </p:sp>
      <p:sp>
        <p:nvSpPr>
          <p:cNvPr id="4" name="AutoShape 2" descr="Résultat de recherche d'images pour &quot;php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 descr="File:PHP-logo.sv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59" y="660855"/>
            <a:ext cx="4864050" cy="2576426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3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L’UTILISATION DES SGBD AVEC PDO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1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L’avantage de PDO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PDO est très utilisé en entreprise car il embarque un système qui s’adapte à chaque base de données, il ne sera donc pas obligatoire de changer le code PHP si la BDD change, il faudra seulement changer la connexion à la BDD. </a:t>
            </a:r>
          </a:p>
          <a:p>
            <a:r>
              <a:rPr lang="fr-FR" dirty="0" smtClean="0"/>
              <a:t>Il embarque un système de préparation de requête qui peut accélérer le traitement des données et qui sécurise les requêtes contre les injections. 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7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connexion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Pour créer une connexion PDO il faudra instancier un objet PDO avec le DSN, l’utilisateur, le mot de passe et les différentes options facultatives. Cette connexion doit être entouré d’un </a:t>
            </a:r>
            <a:r>
              <a:rPr lang="fr-FR" dirty="0" err="1" smtClean="0"/>
              <a:t>try</a:t>
            </a:r>
            <a:r>
              <a:rPr lang="fr-FR" dirty="0" smtClean="0"/>
              <a:t>/catch pour lever une exception en cas d’erreur. Exemple: </a:t>
            </a:r>
          </a:p>
          <a:p>
            <a:endParaRPr lang="fr-FR" dirty="0" smtClean="0"/>
          </a:p>
          <a:p>
            <a:pPr marL="457200" lvl="1" indent="0">
              <a:buNone/>
            </a:pPr>
            <a:r>
              <a:rPr lang="fr-FR" dirty="0"/>
              <a:t>$</a:t>
            </a:r>
            <a:r>
              <a:rPr lang="fr-FR" dirty="0" err="1" smtClean="0"/>
              <a:t>dsn</a:t>
            </a:r>
            <a:r>
              <a:rPr lang="fr-FR" dirty="0" smtClean="0"/>
              <a:t> = '</a:t>
            </a:r>
            <a:r>
              <a:rPr lang="fr-FR" dirty="0" err="1" smtClean="0"/>
              <a:t>mysql:dbname</a:t>
            </a:r>
            <a:r>
              <a:rPr lang="fr-FR" dirty="0" smtClean="0"/>
              <a:t>=</a:t>
            </a:r>
            <a:r>
              <a:rPr lang="fr-FR" dirty="0" err="1" smtClean="0"/>
              <a:t>testdb;host</a:t>
            </a:r>
            <a:r>
              <a:rPr lang="fr-FR" dirty="0" smtClean="0"/>
              <a:t>=127.0.0.1';</a:t>
            </a:r>
          </a:p>
          <a:p>
            <a:pPr marL="457200" lvl="1" indent="0">
              <a:buNone/>
            </a:pPr>
            <a:r>
              <a:rPr lang="fr-FR" dirty="0" smtClean="0"/>
              <a:t>$</a:t>
            </a:r>
            <a:r>
              <a:rPr lang="fr-FR" dirty="0"/>
              <a:t>user = '</a:t>
            </a:r>
            <a:r>
              <a:rPr lang="fr-FR" dirty="0" err="1"/>
              <a:t>dbuser</a:t>
            </a:r>
            <a:r>
              <a:rPr lang="fr-FR" dirty="0"/>
              <a:t>';</a:t>
            </a:r>
          </a:p>
          <a:p>
            <a:pPr marL="457200" lvl="1" indent="0">
              <a:buNone/>
            </a:pPr>
            <a:r>
              <a:rPr lang="fr-FR" dirty="0"/>
              <a:t>$</a:t>
            </a:r>
            <a:r>
              <a:rPr lang="fr-FR" dirty="0" err="1"/>
              <a:t>password</a:t>
            </a:r>
            <a:r>
              <a:rPr lang="fr-FR" dirty="0"/>
              <a:t> = '</a:t>
            </a:r>
            <a:r>
              <a:rPr lang="fr-FR" dirty="0" err="1"/>
              <a:t>dbpass</a:t>
            </a:r>
            <a:r>
              <a:rPr lang="fr-FR" dirty="0"/>
              <a:t>';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 err="1"/>
              <a:t>try</a:t>
            </a:r>
            <a:r>
              <a:rPr lang="fr-FR" dirty="0"/>
              <a:t> {</a:t>
            </a:r>
          </a:p>
          <a:p>
            <a:pPr marL="457200" lvl="1" indent="0">
              <a:buNone/>
            </a:pPr>
            <a:r>
              <a:rPr lang="fr-FR" dirty="0"/>
              <a:t>    $</a:t>
            </a:r>
            <a:r>
              <a:rPr lang="fr-FR" dirty="0" err="1"/>
              <a:t>dbh</a:t>
            </a:r>
            <a:r>
              <a:rPr lang="fr-FR" dirty="0"/>
              <a:t> = new PDO($</a:t>
            </a:r>
            <a:r>
              <a:rPr lang="fr-FR" dirty="0" err="1"/>
              <a:t>dsn</a:t>
            </a:r>
            <a:r>
              <a:rPr lang="fr-FR" dirty="0"/>
              <a:t>, $user, $</a:t>
            </a:r>
            <a:r>
              <a:rPr lang="fr-FR" dirty="0" err="1"/>
              <a:t>password</a:t>
            </a:r>
            <a:r>
              <a:rPr lang="fr-FR" dirty="0"/>
              <a:t>);</a:t>
            </a:r>
          </a:p>
          <a:p>
            <a:pPr marL="457200" lvl="1" indent="0">
              <a:buNone/>
            </a:pPr>
            <a:r>
              <a:rPr lang="fr-FR" dirty="0"/>
              <a:t>} catch (</a:t>
            </a:r>
            <a:r>
              <a:rPr lang="fr-FR" dirty="0" err="1"/>
              <a:t>PDOException</a:t>
            </a:r>
            <a:r>
              <a:rPr lang="fr-FR" dirty="0"/>
              <a:t> $e) {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echo</a:t>
            </a:r>
            <a:r>
              <a:rPr lang="fr-FR" dirty="0"/>
              <a:t> 'Connexion échouée : ' . $e-&gt;</a:t>
            </a:r>
            <a:r>
              <a:rPr lang="fr-FR" dirty="0" err="1"/>
              <a:t>getMessage</a:t>
            </a:r>
            <a:r>
              <a:rPr lang="fr-FR" dirty="0"/>
              <a:t>();</a:t>
            </a:r>
          </a:p>
          <a:p>
            <a:pPr marL="457200" lvl="1" indent="0">
              <a:buNone/>
            </a:pPr>
            <a:r>
              <a:rPr lang="fr-FR" dirty="0"/>
              <a:t>}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4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requêtes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Il possible de faire une requête :</a:t>
            </a:r>
          </a:p>
          <a:p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</a:t>
            </a:r>
            <a:r>
              <a:rPr lang="fr-FR" i="1" dirty="0" smtClean="0"/>
              <a:t>via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C000"/>
                </a:solidFill>
              </a:rPr>
              <a:t>$</a:t>
            </a:r>
            <a:r>
              <a:rPr lang="fr-FR" dirty="0" err="1" smtClean="0">
                <a:solidFill>
                  <a:srgbClr val="FFC000"/>
                </a:solidFill>
              </a:rPr>
              <a:t>pdo</a:t>
            </a:r>
            <a:r>
              <a:rPr lang="fr-FR" dirty="0" smtClean="0">
                <a:solidFill>
                  <a:srgbClr val="FFC000"/>
                </a:solidFill>
              </a:rPr>
              <a:t>-&gt;</a:t>
            </a:r>
            <a:r>
              <a:rPr lang="fr-FR" dirty="0" err="1" smtClean="0">
                <a:solidFill>
                  <a:srgbClr val="FFC000"/>
                </a:solidFill>
              </a:rPr>
              <a:t>exec</a:t>
            </a:r>
            <a:r>
              <a:rPr lang="fr-FR" dirty="0" smtClean="0">
                <a:solidFill>
                  <a:srgbClr val="FFC000"/>
                </a:solidFill>
              </a:rPr>
              <a:t>() </a:t>
            </a:r>
            <a:r>
              <a:rPr lang="fr-FR" dirty="0" smtClean="0"/>
              <a:t>qui retournera seulement le nombre de lignes affectées.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i="1" dirty="0" smtClean="0"/>
              <a:t>via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C000"/>
                </a:solidFill>
              </a:rPr>
              <a:t>$</a:t>
            </a:r>
            <a:r>
              <a:rPr lang="fr-FR" dirty="0" err="1" smtClean="0">
                <a:solidFill>
                  <a:srgbClr val="FFC000"/>
                </a:solidFill>
              </a:rPr>
              <a:t>pdo</a:t>
            </a:r>
            <a:r>
              <a:rPr lang="fr-FR" dirty="0" smtClean="0">
                <a:solidFill>
                  <a:srgbClr val="FFC000"/>
                </a:solidFill>
              </a:rPr>
              <a:t>-&gt;</a:t>
            </a:r>
            <a:r>
              <a:rPr lang="fr-FR" dirty="0" err="1" smtClean="0">
                <a:solidFill>
                  <a:srgbClr val="FFC000"/>
                </a:solidFill>
              </a:rPr>
              <a:t>query</a:t>
            </a:r>
            <a:r>
              <a:rPr lang="fr-FR" dirty="0" smtClean="0">
                <a:solidFill>
                  <a:srgbClr val="FFC000"/>
                </a:solidFill>
              </a:rPr>
              <a:t>()</a:t>
            </a:r>
            <a:r>
              <a:rPr lang="fr-FR" dirty="0" smtClean="0"/>
              <a:t> qui retournera un tableau contenant toutes les informations retournées par la BDD.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42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gestion des erreurs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958" y="2052918"/>
            <a:ext cx="10394831" cy="4195481"/>
          </a:xfrm>
        </p:spPr>
        <p:txBody>
          <a:bodyPr/>
          <a:lstStyle/>
          <a:p>
            <a:r>
              <a:rPr lang="fr-FR" dirty="0" smtClean="0"/>
              <a:t>Lors de la connexion il est possible de placer plusieurs paramètres pour gérer les erreurs.  Exemple : 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   </a:t>
            </a:r>
            <a:r>
              <a:rPr lang="fr-FR" dirty="0" err="1"/>
              <a:t>try</a:t>
            </a:r>
            <a:r>
              <a:rPr lang="fr-FR" dirty="0"/>
              <a:t>{</a:t>
            </a:r>
            <a:br>
              <a:rPr lang="fr-FR" dirty="0"/>
            </a:br>
            <a:r>
              <a:rPr lang="fr-FR" dirty="0"/>
              <a:t>            $</a:t>
            </a:r>
            <a:r>
              <a:rPr lang="fr-FR" dirty="0" err="1"/>
              <a:t>conn</a:t>
            </a:r>
            <a:r>
              <a:rPr lang="fr-FR" dirty="0"/>
              <a:t> = new PDO("</a:t>
            </a:r>
            <a:r>
              <a:rPr lang="fr-FR" dirty="0" err="1"/>
              <a:t>mysql:host</a:t>
            </a:r>
            <a:r>
              <a:rPr lang="fr-FR" dirty="0"/>
              <a:t>=</a:t>
            </a:r>
            <a:r>
              <a:rPr lang="fr-FR" dirty="0" err="1"/>
              <a:t>localhost;dbname</a:t>
            </a:r>
            <a:r>
              <a:rPr lang="fr-FR" dirty="0"/>
              <a:t>=</a:t>
            </a:r>
            <a:r>
              <a:rPr lang="fr-FR" dirty="0" err="1"/>
              <a:t>dbname</a:t>
            </a:r>
            <a:r>
              <a:rPr lang="fr-FR" dirty="0"/>
              <a:t>", "</a:t>
            </a:r>
            <a:r>
              <a:rPr lang="fr-FR" dirty="0" err="1"/>
              <a:t>dbuser</a:t>
            </a:r>
            <a:r>
              <a:rPr lang="fr-FR" dirty="0"/>
              <a:t>", "</a:t>
            </a:r>
            <a:r>
              <a:rPr lang="fr-FR" dirty="0" err="1"/>
              <a:t>dbpass</a:t>
            </a:r>
            <a:r>
              <a:rPr lang="fr-FR" dirty="0"/>
              <a:t>");</a:t>
            </a:r>
            <a:br>
              <a:rPr lang="fr-FR" dirty="0"/>
            </a:br>
            <a:r>
              <a:rPr lang="fr-FR" dirty="0"/>
              <a:t>            $</a:t>
            </a:r>
            <a:r>
              <a:rPr lang="fr-FR" dirty="0" err="1" smtClean="0"/>
              <a:t>conn</a:t>
            </a:r>
            <a:r>
              <a:rPr lang="fr-FR" dirty="0"/>
              <a:t>-</a:t>
            </a:r>
            <a:r>
              <a:rPr lang="fr-FR" dirty="0" smtClean="0"/>
              <a:t>&gt;</a:t>
            </a:r>
            <a:r>
              <a:rPr lang="fr-FR" dirty="0" err="1" smtClean="0"/>
              <a:t>setAttribute</a:t>
            </a:r>
            <a:r>
              <a:rPr lang="fr-FR" dirty="0" smtClean="0"/>
              <a:t>(PDO</a:t>
            </a:r>
            <a:r>
              <a:rPr lang="fr-FR" dirty="0"/>
              <a:t>::ATTR_ERRMODE, PDO::ERRMODE_EXCEPTION);</a:t>
            </a:r>
            <a:br>
              <a:rPr lang="fr-FR" dirty="0"/>
            </a:br>
            <a:r>
              <a:rPr lang="fr-FR" dirty="0"/>
              <a:t>        </a:t>
            </a:r>
            <a:r>
              <a:rPr lang="fr-FR" dirty="0" smtClean="0"/>
              <a:t>} </a:t>
            </a:r>
            <a:r>
              <a:rPr lang="fr-FR" dirty="0"/>
              <a:t>catch(</a:t>
            </a:r>
            <a:r>
              <a:rPr lang="fr-FR" dirty="0" err="1"/>
              <a:t>PDOException</a:t>
            </a:r>
            <a:r>
              <a:rPr lang="fr-FR" dirty="0"/>
              <a:t> $e){</a:t>
            </a:r>
            <a:br>
              <a:rPr lang="fr-FR" dirty="0"/>
            </a:br>
            <a:r>
              <a:rPr lang="fr-FR" dirty="0"/>
              <a:t>             </a:t>
            </a:r>
            <a:r>
              <a:rPr lang="fr-FR" dirty="0" err="1" smtClean="0"/>
              <a:t>echo</a:t>
            </a:r>
            <a:r>
              <a:rPr lang="fr-FR" dirty="0"/>
              <a:t> 'ERROR: ' . $e-&gt;</a:t>
            </a:r>
            <a:r>
              <a:rPr lang="fr-FR" dirty="0" err="1"/>
              <a:t>getMessage</a:t>
            </a:r>
            <a:r>
              <a:rPr lang="fr-FR" dirty="0"/>
              <a:t>();</a:t>
            </a:r>
            <a:br>
              <a:rPr lang="fr-FR" dirty="0"/>
            </a:br>
            <a:r>
              <a:rPr lang="fr-FR" dirty="0"/>
              <a:t>       </a:t>
            </a:r>
            <a:r>
              <a:rPr lang="fr-FR" dirty="0" smtClean="0"/>
              <a:t>}</a:t>
            </a:r>
            <a:r>
              <a:rPr lang="fr-FR" dirty="0"/>
              <a:t>    </a:t>
            </a:r>
            <a:endParaRPr lang="fr-FR" dirty="0" smtClean="0"/>
          </a:p>
          <a:p>
            <a:r>
              <a:rPr lang="fr-FR" dirty="0" smtClean="0"/>
              <a:t>Ici la connexion lèvera automatiquement une exception si elle échoue. Il sera donc possible de prévenir l’administrateur et l’utilisateur qu’il y a un problème.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5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requêtes préparées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6430" y="2052918"/>
            <a:ext cx="11481759" cy="4195481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PDO permet de créer des requêtes préparés, c’est-à-dire créer un schéma de requête pour le remplir par la suite. Pour cela on utilisera des </a:t>
            </a:r>
            <a:r>
              <a:rPr lang="fr-FR" i="1" dirty="0" smtClean="0"/>
              <a:t>flags</a:t>
            </a:r>
            <a:r>
              <a:rPr lang="fr-FR" dirty="0" smtClean="0"/>
              <a:t>, soit </a:t>
            </a:r>
            <a:r>
              <a:rPr lang="fr-FR" i="1" dirty="0" smtClean="0"/>
              <a:t>via </a:t>
            </a:r>
            <a:r>
              <a:rPr lang="fr-FR" dirty="0" smtClean="0"/>
              <a:t>des </a:t>
            </a:r>
            <a:r>
              <a:rPr lang="fr-FR" dirty="0" smtClean="0">
                <a:solidFill>
                  <a:srgbClr val="FFC000"/>
                </a:solidFill>
              </a:rPr>
              <a:t>?</a:t>
            </a:r>
            <a:r>
              <a:rPr lang="fr-FR" dirty="0" smtClean="0"/>
              <a:t> ou </a:t>
            </a:r>
            <a:r>
              <a:rPr lang="fr-FR" i="1" dirty="0" smtClean="0"/>
              <a:t>via </a:t>
            </a:r>
            <a:r>
              <a:rPr lang="fr-FR" dirty="0" smtClean="0"/>
              <a:t>des </a:t>
            </a:r>
            <a:r>
              <a:rPr lang="fr-FR" i="1" dirty="0" smtClean="0"/>
              <a:t>flags </a:t>
            </a:r>
            <a:r>
              <a:rPr lang="fr-FR" dirty="0" smtClean="0"/>
              <a:t>du type </a:t>
            </a:r>
            <a:r>
              <a:rPr lang="fr-FR" dirty="0" smtClean="0">
                <a:solidFill>
                  <a:srgbClr val="FFC000"/>
                </a:solidFill>
              </a:rPr>
              <a:t>:</a:t>
            </a:r>
            <a:r>
              <a:rPr lang="fr-FR" dirty="0" err="1" smtClean="0">
                <a:solidFill>
                  <a:srgbClr val="FFC000"/>
                </a:solidFill>
              </a:rPr>
              <a:t>name</a:t>
            </a:r>
            <a:r>
              <a:rPr lang="fr-FR" dirty="0" smtClean="0"/>
              <a:t>. </a:t>
            </a:r>
          </a:p>
          <a:p>
            <a:r>
              <a:rPr lang="fr-FR" dirty="0" smtClean="0"/>
              <a:t>Il est possible de récupérer un seul élément </a:t>
            </a:r>
            <a:r>
              <a:rPr lang="fr-FR" i="1" dirty="0" smtClean="0"/>
              <a:t>via </a:t>
            </a:r>
            <a:r>
              <a:rPr lang="fr-FR" dirty="0" smtClean="0"/>
              <a:t>la fonction </a:t>
            </a:r>
            <a:r>
              <a:rPr lang="fr-FR" dirty="0" err="1" smtClean="0">
                <a:solidFill>
                  <a:srgbClr val="FFC000"/>
                </a:solidFill>
              </a:rPr>
              <a:t>fetch</a:t>
            </a:r>
            <a:r>
              <a:rPr lang="fr-FR" dirty="0" smtClean="0">
                <a:solidFill>
                  <a:srgbClr val="FFC000"/>
                </a:solidFill>
              </a:rPr>
              <a:t>() </a:t>
            </a:r>
            <a:r>
              <a:rPr lang="fr-FR" dirty="0" smtClean="0"/>
              <a:t>ou tous les éléments </a:t>
            </a:r>
            <a:r>
              <a:rPr lang="fr-FR" i="1" dirty="0" smtClean="0"/>
              <a:t>via </a:t>
            </a:r>
            <a:r>
              <a:rPr lang="fr-FR" dirty="0" smtClean="0"/>
              <a:t>la fonction </a:t>
            </a:r>
            <a:r>
              <a:rPr lang="fr-FR" dirty="0" err="1" smtClean="0">
                <a:solidFill>
                  <a:srgbClr val="FFC000"/>
                </a:solidFill>
              </a:rPr>
              <a:t>fetchAll</a:t>
            </a:r>
            <a:r>
              <a:rPr lang="fr-FR" dirty="0" smtClean="0">
                <a:solidFill>
                  <a:srgbClr val="FFC000"/>
                </a:solidFill>
              </a:rPr>
              <a:t>()</a:t>
            </a:r>
            <a:r>
              <a:rPr lang="fr-FR" dirty="0" smtClean="0"/>
              <a:t>.</a:t>
            </a:r>
          </a:p>
          <a:p>
            <a:r>
              <a:rPr lang="fr-FR" dirty="0" smtClean="0"/>
              <a:t>Ces schémas doivent toujours se placer avant une boucle.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Exemple 1 : </a:t>
            </a:r>
            <a:endParaRPr lang="fr-FR" dirty="0"/>
          </a:p>
          <a:p>
            <a:pPr marL="400050" lvl="1" indent="0">
              <a:buNone/>
            </a:pPr>
            <a:r>
              <a:rPr lang="fr-FR" dirty="0" smtClean="0"/>
              <a:t>$var = $</a:t>
            </a:r>
            <a:r>
              <a:rPr lang="fr-FR" dirty="0" err="1" smtClean="0"/>
              <a:t>pdo</a:t>
            </a:r>
            <a:r>
              <a:rPr lang="fr-FR" dirty="0" smtClean="0"/>
              <a:t>-&gt;</a:t>
            </a:r>
            <a:r>
              <a:rPr lang="fr-FR" dirty="0" err="1" smtClean="0"/>
              <a:t>prepare</a:t>
            </a:r>
            <a:r>
              <a:rPr lang="fr-FR" dirty="0" smtClean="0"/>
              <a:t>(‘SELECT </a:t>
            </a:r>
            <a:r>
              <a:rPr lang="fr-FR" dirty="0" err="1" smtClean="0"/>
              <a:t>name</a:t>
            </a:r>
            <a:r>
              <a:rPr lang="fr-FR" dirty="0" smtClean="0"/>
              <a:t> FROM </a:t>
            </a:r>
            <a:r>
              <a:rPr lang="fr-FR" dirty="0" err="1" smtClean="0"/>
              <a:t>products</a:t>
            </a:r>
            <a:r>
              <a:rPr lang="fr-FR" dirty="0" smtClean="0"/>
              <a:t> WHERE id = ?’);</a:t>
            </a:r>
          </a:p>
          <a:p>
            <a:pPr marL="400050" lvl="1" indent="0">
              <a:buNone/>
            </a:pPr>
            <a:r>
              <a:rPr lang="fr-FR" dirty="0" smtClean="0"/>
              <a:t>for($i=0; $i&lt;10; $i++){</a:t>
            </a:r>
          </a:p>
          <a:p>
            <a:pPr marL="800100" lvl="2" indent="0">
              <a:buNone/>
            </a:pPr>
            <a:r>
              <a:rPr lang="fr-FR" dirty="0" smtClean="0"/>
              <a:t>	$var-&gt;</a:t>
            </a:r>
            <a:r>
              <a:rPr lang="fr-FR" dirty="0" err="1" smtClean="0"/>
              <a:t>execute</a:t>
            </a:r>
            <a:r>
              <a:rPr lang="fr-FR" dirty="0" smtClean="0"/>
              <a:t>([$i]); // </a:t>
            </a:r>
            <a:r>
              <a:rPr lang="fr-FR" dirty="0" err="1" smtClean="0"/>
              <a:t>execute</a:t>
            </a:r>
            <a:r>
              <a:rPr lang="fr-FR" dirty="0" smtClean="0"/>
              <a:t>() attend toujours un tableau</a:t>
            </a:r>
          </a:p>
          <a:p>
            <a:pPr marL="800100" lvl="2" indent="0">
              <a:buNone/>
            </a:pPr>
            <a:r>
              <a:rPr lang="fr-FR" dirty="0"/>
              <a:t>	</a:t>
            </a:r>
            <a:r>
              <a:rPr lang="fr-FR" dirty="0" err="1" smtClean="0"/>
              <a:t>var_dump</a:t>
            </a:r>
            <a:r>
              <a:rPr lang="fr-FR" dirty="0" smtClean="0"/>
              <a:t>($var-&gt;</a:t>
            </a:r>
            <a:r>
              <a:rPr lang="fr-FR" dirty="0" err="1" smtClean="0"/>
              <a:t>fetchAll</a:t>
            </a:r>
            <a:r>
              <a:rPr lang="fr-FR" dirty="0" smtClean="0"/>
              <a:t>());</a:t>
            </a:r>
          </a:p>
          <a:p>
            <a:pPr marL="400050" lvl="1" indent="0">
              <a:buNone/>
            </a:pPr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3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requêtes préparées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3298" y="2052918"/>
            <a:ext cx="11481759" cy="419548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Exemple 2 : </a:t>
            </a:r>
            <a:endParaRPr lang="fr-FR" dirty="0"/>
          </a:p>
          <a:p>
            <a:pPr marL="400050" lvl="1" indent="0">
              <a:buNone/>
            </a:pPr>
            <a:r>
              <a:rPr lang="fr-FR" dirty="0" smtClean="0"/>
              <a:t>$var = $</a:t>
            </a:r>
            <a:r>
              <a:rPr lang="fr-FR" dirty="0" err="1" smtClean="0"/>
              <a:t>pdo</a:t>
            </a:r>
            <a:r>
              <a:rPr lang="fr-FR" dirty="0" smtClean="0"/>
              <a:t>-&gt;</a:t>
            </a:r>
            <a:r>
              <a:rPr lang="fr-FR" dirty="0" err="1" smtClean="0"/>
              <a:t>prepare</a:t>
            </a:r>
            <a:r>
              <a:rPr lang="fr-FR" dirty="0" smtClean="0"/>
              <a:t>(‘SELECT </a:t>
            </a:r>
            <a:r>
              <a:rPr lang="fr-FR" dirty="0" err="1" smtClean="0"/>
              <a:t>name</a:t>
            </a:r>
            <a:r>
              <a:rPr lang="fr-FR" dirty="0" smtClean="0"/>
              <a:t> FROM </a:t>
            </a:r>
            <a:r>
              <a:rPr lang="fr-FR" dirty="0" err="1" smtClean="0"/>
              <a:t>products</a:t>
            </a:r>
            <a:r>
              <a:rPr lang="fr-FR" dirty="0" smtClean="0"/>
              <a:t> WHERE id = :id’);</a:t>
            </a:r>
          </a:p>
          <a:p>
            <a:pPr marL="400050" lvl="1" indent="0">
              <a:buNone/>
            </a:pPr>
            <a:r>
              <a:rPr lang="fr-FR" dirty="0" smtClean="0"/>
              <a:t>for($i=0; $i&lt;10; $i++){</a:t>
            </a:r>
          </a:p>
          <a:p>
            <a:pPr marL="800100" lvl="2" indent="0">
              <a:buNone/>
            </a:pPr>
            <a:r>
              <a:rPr lang="fr-FR" dirty="0" smtClean="0"/>
              <a:t>	$var-&gt;</a:t>
            </a:r>
            <a:r>
              <a:rPr lang="fr-FR" dirty="0" err="1" smtClean="0"/>
              <a:t>execute</a:t>
            </a:r>
            <a:r>
              <a:rPr lang="fr-FR" dirty="0" smtClean="0"/>
              <a:t>([‘:id’ =&gt; $i]); // </a:t>
            </a:r>
            <a:r>
              <a:rPr lang="fr-FR" dirty="0" err="1" smtClean="0"/>
              <a:t>execute</a:t>
            </a:r>
            <a:r>
              <a:rPr lang="fr-FR" dirty="0" smtClean="0"/>
              <a:t>() attend toujours un tableau</a:t>
            </a:r>
          </a:p>
          <a:p>
            <a:pPr marL="800100" lvl="2" indent="0">
              <a:buNone/>
            </a:pPr>
            <a:r>
              <a:rPr lang="fr-FR" dirty="0"/>
              <a:t>	</a:t>
            </a:r>
            <a:r>
              <a:rPr lang="fr-FR" dirty="0" err="1" smtClean="0"/>
              <a:t>var_dump</a:t>
            </a:r>
            <a:r>
              <a:rPr lang="fr-FR" dirty="0" smtClean="0"/>
              <a:t>($var-&gt;</a:t>
            </a:r>
            <a:r>
              <a:rPr lang="fr-FR" dirty="0" err="1" smtClean="0"/>
              <a:t>fetchAll</a:t>
            </a:r>
            <a:r>
              <a:rPr lang="fr-FR" dirty="0" smtClean="0"/>
              <a:t>());</a:t>
            </a:r>
          </a:p>
          <a:p>
            <a:pPr marL="400050" lvl="1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Je conseille personnellement cette syntaxe car dans le cas ou il y a beaucoup de paramètres passés dans la requête on gagne en lisibilité.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Travaux pratiques 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dirty="0"/>
              <a:t>Mettre en place une “connexion fainéante” avec PDO et </a:t>
            </a:r>
            <a:r>
              <a:rPr lang="fr-FR" i="1" dirty="0" smtClean="0"/>
              <a:t>l'objet.</a:t>
            </a:r>
          </a:p>
          <a:p>
            <a:r>
              <a:rPr lang="fr-FR" i="1" dirty="0" smtClean="0"/>
              <a:t>Finaliser </a:t>
            </a:r>
            <a:r>
              <a:rPr lang="fr-FR" i="1" dirty="0"/>
              <a:t>les formulaires d'inscription et </a:t>
            </a:r>
            <a:r>
              <a:rPr lang="fr-FR" i="1" dirty="0" smtClean="0"/>
              <a:t>d'authentification.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1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</TotalTime>
  <Words>409</Words>
  <Application>Microsoft Macintosh PowerPoint</Application>
  <PresentationFormat>Grand écran</PresentationFormat>
  <Paragraphs>60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Ion</vt:lpstr>
      <vt:lpstr>Formation PHP</vt:lpstr>
      <vt:lpstr>L’UTILISATION DES SGBD AVEC PDO</vt:lpstr>
      <vt:lpstr>L’avantage de PDO</vt:lpstr>
      <vt:lpstr>La connexion</vt:lpstr>
      <vt:lpstr>Les requêtes</vt:lpstr>
      <vt:lpstr>La gestion des erreurs</vt:lpstr>
      <vt:lpstr>Les requêtes préparées</vt:lpstr>
      <vt:lpstr>Les requêtes préparées</vt:lpstr>
      <vt:lpstr>Travaux pratiques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PHP</dc:title>
  <dc:creator>Jenexis</dc:creator>
  <cp:lastModifiedBy>DUCERF Alexis</cp:lastModifiedBy>
  <cp:revision>39</cp:revision>
  <dcterms:created xsi:type="dcterms:W3CDTF">2015-12-06T14:22:03Z</dcterms:created>
  <dcterms:modified xsi:type="dcterms:W3CDTF">2016-12-15T13:00:09Z</dcterms:modified>
</cp:coreProperties>
</file>