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0" r:id="rId3"/>
    <p:sldId id="257" r:id="rId4"/>
    <p:sldId id="258" r:id="rId5"/>
    <p:sldId id="260" r:id="rId6"/>
    <p:sldId id="29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9" autoAdjust="0"/>
    <p:restoredTop sz="93632"/>
  </p:normalViewPr>
  <p:slideViewPr>
    <p:cSldViewPr snapToGrid="0">
      <p:cViewPr varScale="1">
        <p:scale>
          <a:sx n="66" d="100"/>
          <a:sy n="66" d="100"/>
        </p:scale>
        <p:origin x="200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382DC-03BB-4DA5-8FDD-921109285244}" type="datetimeFigureOut">
              <a:rPr lang="fr-FR" smtClean="0"/>
              <a:t>13/12/2016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2861D-83A5-4B09-9317-6C9EE4A8F6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6337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4A9C-97F0-421E-BA4F-D67C6EA9E76C}" type="datetimeFigureOut">
              <a:rPr lang="fr-FR" smtClean="0"/>
              <a:t>13/12/2016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2C029-268C-41B7-93F7-272C3F336A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9164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C1AA-BF05-477F-A770-8B89FAEAA0EB}" type="datetime1">
              <a:rPr lang="en-US" smtClean="0"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45BD-B832-438F-9794-86FAF9DC2027}" type="datetime1">
              <a:rPr lang="en-US" smtClean="0"/>
              <a:t>12/13/16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AFCD-D2AD-4C91-98A9-FDB209680D66}" type="datetime1">
              <a:rPr lang="en-US" smtClean="0"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FAA0-3FF9-44B3-94D9-03C8A2166C7C}" type="datetime1">
              <a:rPr lang="en-US" smtClean="0"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EEA7-6558-41EF-B7C6-A91CF4B2286A}" type="datetime1">
              <a:rPr lang="en-US" smtClean="0"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BD85-82ED-49EB-9DBD-BBC9E8C9DC12}" type="datetime1">
              <a:rPr lang="en-US" smtClean="0"/>
              <a:t>12/13/16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3C1E-317A-4984-805E-B749D7F4E950}" type="datetime1">
              <a:rPr lang="en-US" smtClean="0"/>
              <a:t>12/13/16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1179-F36C-45FB-BF05-576CE598AD5E}" type="datetime1">
              <a:rPr lang="en-US" smtClean="0"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859-5120-490F-BA2B-6A7031AEA6DD}" type="datetime1">
              <a:rPr lang="en-US" smtClean="0"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C1F3-CCCF-41BE-864F-0425C3139438}" type="datetime1">
              <a:rPr lang="en-US" smtClean="0"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91C2-3901-4AF2-98EE-931409B84DE2}" type="datetime1">
              <a:rPr lang="en-US" smtClean="0"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99F7-1BBE-4C5A-B359-D36F51D55589}" type="datetime1">
              <a:rPr lang="en-US" smtClean="0"/>
              <a:t>12/13/16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AB36-E70B-469E-8F5C-D9AD08E30B0A}" type="datetime1">
              <a:rPr lang="en-US" smtClean="0"/>
              <a:t>12/13/16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622A-D58B-4801-8726-8C0FD6F327E4}" type="datetime1">
              <a:rPr lang="en-US" smtClean="0"/>
              <a:t>12/13/16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B801-3F5D-4EDE-9F8F-05444B27E639}" type="datetime1">
              <a:rPr lang="en-US" smtClean="0"/>
              <a:t>12/13/16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FA0D-8875-4F6E-B2AF-6B2DC58E689B}" type="datetime1">
              <a:rPr lang="en-US" smtClean="0"/>
              <a:t>12/13/16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36F1-5119-432B-981E-A4608E8F11A2}" type="datetime1">
              <a:rPr lang="en-US" smtClean="0"/>
              <a:t>12/13/16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2BA0AB9-1CC9-4CD0-B75C-4EB130BF7AED}" type="datetime1">
              <a:rPr lang="en-US" smtClean="0"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Formation PHP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 smtClean="0"/>
              <a:t>Alexis DUCERF – </a:t>
            </a:r>
            <a:r>
              <a:rPr lang="fr-FR" dirty="0" smtClean="0"/>
              <a:t>2016</a:t>
            </a:r>
            <a:endParaRPr lang="fr-FR" dirty="0" smtClean="0"/>
          </a:p>
          <a:p>
            <a:pPr algn="ctr"/>
            <a:r>
              <a:rPr lang="fr-FR" sz="1200" i="1" cap="none" dirty="0" smtClean="0"/>
              <a:t>alexis.ducerf@deercoders.com</a:t>
            </a:r>
            <a:endParaRPr lang="fr-FR" sz="1200" i="1" cap="none" dirty="0"/>
          </a:p>
        </p:txBody>
      </p:sp>
      <p:sp>
        <p:nvSpPr>
          <p:cNvPr id="4" name="AutoShape 2" descr="Résultat de recherche d'images pour &quot;php log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 descr="File:PHP-logo.sv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759" y="660855"/>
            <a:ext cx="4864050" cy="2576426"/>
          </a:xfrm>
          <a:prstGeom prst="rect">
            <a:avLst/>
          </a:prstGeom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3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L'APPLICATION WEB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5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L'histoire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PHP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1" dirty="0"/>
              <a:t>PHP: </a:t>
            </a:r>
            <a:r>
              <a:rPr lang="fr-FR" i="1" dirty="0" err="1"/>
              <a:t>Hypertext</a:t>
            </a:r>
            <a:r>
              <a:rPr lang="fr-FR" i="1" dirty="0"/>
              <a:t> </a:t>
            </a:r>
            <a:r>
              <a:rPr lang="fr-FR" i="1" dirty="0" err="1" smtClean="0"/>
              <a:t>Preprocessor</a:t>
            </a:r>
            <a:endParaRPr lang="fr-FR" i="1" dirty="0" smtClean="0"/>
          </a:p>
          <a:p>
            <a:r>
              <a:rPr lang="fr-FR" i="1" dirty="0" smtClean="0"/>
              <a:t>Apparu en 1994</a:t>
            </a:r>
          </a:p>
          <a:p>
            <a:r>
              <a:rPr lang="fr-FR" i="1" dirty="0" smtClean="0"/>
              <a:t>Développé par </a:t>
            </a:r>
            <a:r>
              <a:rPr lang="fr-FR" i="1" dirty="0" err="1" smtClean="0"/>
              <a:t>Rasmus</a:t>
            </a:r>
            <a:r>
              <a:rPr lang="fr-FR" i="1" dirty="0" smtClean="0"/>
              <a:t> </a:t>
            </a:r>
            <a:r>
              <a:rPr lang="fr-FR" i="1" dirty="0" err="1" smtClean="0"/>
              <a:t>Lerdorf</a:t>
            </a:r>
            <a:endParaRPr lang="fr-FR" i="1" dirty="0" smtClean="0"/>
          </a:p>
          <a:p>
            <a:r>
              <a:rPr lang="fr-FR" i="1" dirty="0" smtClean="0"/>
              <a:t>Version 7.0.0 sortie le 3 décembre 2015 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113" y="1462714"/>
            <a:ext cx="2956747" cy="296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6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L'architecture client serveur avec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652" y="3986867"/>
            <a:ext cx="4561905" cy="2752381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354501" y="1955542"/>
            <a:ext cx="98362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parlera d’architecture 3 tiers. L’architecture permet de faire la communication entre le client et la base de données en passant par le serveur web.</a:t>
            </a:r>
          </a:p>
          <a:p>
            <a:endParaRPr lang="fr-FR" dirty="0" smtClean="0"/>
          </a:p>
          <a:p>
            <a:r>
              <a:rPr lang="fr-FR" u="sng" dirty="0" smtClean="0"/>
              <a:t>Exemple : </a:t>
            </a:r>
            <a:endParaRPr lang="fr-FR" dirty="0"/>
          </a:p>
          <a:p>
            <a:r>
              <a:rPr lang="fr-FR" dirty="0" smtClean="0"/>
              <a:t>Le navigateur Chrome appelle le serveur Apache/PHP et PHP fera une requête sur la base de données MySQL.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926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L'organisation en plusieurs couches pour optimiser les développements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Il est recommandé de séparer son code pour une meilleure maintenabilité du code, on applique donc souvent le pattern MVC.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593" y="3060419"/>
            <a:ext cx="4455650" cy="266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8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Travaux pratiques 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Installation et configuration d'un environnement </a:t>
            </a:r>
            <a:r>
              <a:rPr lang="fr-FR" dirty="0" smtClean="0"/>
              <a:t>Apache/PHP/MySQL (au choix </a:t>
            </a:r>
            <a:r>
              <a:rPr lang="fr-FR" i="1" dirty="0" smtClean="0"/>
              <a:t>via</a:t>
            </a:r>
            <a:r>
              <a:rPr lang="fr-FR" dirty="0" smtClean="0"/>
              <a:t> WAMP/MAMP ou </a:t>
            </a:r>
            <a:r>
              <a:rPr lang="fr-FR" dirty="0" err="1" smtClean="0"/>
              <a:t>Vagrant</a:t>
            </a:r>
            <a:r>
              <a:rPr lang="fr-FR" dirty="0" smtClean="0"/>
              <a:t>) </a:t>
            </a:r>
          </a:p>
          <a:p>
            <a:r>
              <a:rPr lang="fr-FR" dirty="0"/>
              <a:t>Installation d'un </a:t>
            </a:r>
            <a:r>
              <a:rPr lang="fr-FR" dirty="0" smtClean="0"/>
              <a:t>IDE (</a:t>
            </a:r>
            <a:r>
              <a:rPr lang="fr-FR" dirty="0" err="1" smtClean="0"/>
              <a:t>PHPStorm</a:t>
            </a:r>
            <a:r>
              <a:rPr lang="fr-FR" dirty="0" smtClean="0"/>
              <a:t>, </a:t>
            </a:r>
            <a:r>
              <a:rPr lang="fr-FR" dirty="0" err="1" smtClean="0"/>
              <a:t>Netbeans</a:t>
            </a:r>
            <a:r>
              <a:rPr lang="fr-FR" dirty="0" smtClean="0"/>
              <a:t> ou Eclipse)</a:t>
            </a:r>
          </a:p>
          <a:p>
            <a:r>
              <a:rPr lang="fr-FR" dirty="0"/>
              <a:t>Créer une structure modulaire pour séparer les traitements du rendu des pages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84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1374</TotalTime>
  <Words>157</Words>
  <Application>Microsoft Macintosh PowerPoint</Application>
  <PresentationFormat>Grand écran</PresentationFormat>
  <Paragraphs>26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Formation PHP</vt:lpstr>
      <vt:lpstr>L'APPLICATION WEB</vt:lpstr>
      <vt:lpstr>L'histoire de PHP</vt:lpstr>
      <vt:lpstr>L'architecture client serveur avec PHP</vt:lpstr>
      <vt:lpstr>L'organisation en plusieurs couches pour optimiser les développements</vt:lpstr>
      <vt:lpstr>Travaux pratiques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PHP</dc:title>
  <dc:creator>Jenexis</dc:creator>
  <cp:lastModifiedBy>DUCERF Alexis</cp:lastModifiedBy>
  <cp:revision>33</cp:revision>
  <dcterms:created xsi:type="dcterms:W3CDTF">2015-12-06T14:22:03Z</dcterms:created>
  <dcterms:modified xsi:type="dcterms:W3CDTF">2016-12-13T10:25:27Z</dcterms:modified>
</cp:coreProperties>
</file>