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Dashboard -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Babi Pepakayala</a:t>
            </a:r>
          </a:p>
          <a:p>
            <a:r>
              <a:t>Email: babipepakayala162129@gmail.com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Followed in Power BI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1. Imported Superstore Sales dataset into Power BI.</a:t>
            </a:r>
          </a:p>
          <a:p>
            <a:r>
              <a:rPr dirty="0"/>
              <a:t>2. Created visualizations:</a:t>
            </a:r>
          </a:p>
          <a:p>
            <a:r>
              <a:rPr dirty="0"/>
              <a:t>   • Line chart: Sales by </a:t>
            </a:r>
            <a:r>
              <a:rPr dirty="0" err="1"/>
              <a:t>MonthYear</a:t>
            </a:r>
            <a:endParaRPr dirty="0"/>
          </a:p>
          <a:p>
            <a:r>
              <a:rPr dirty="0"/>
              <a:t>   • Bar chart: Sales by Category</a:t>
            </a:r>
          </a:p>
          <a:p>
            <a:r>
              <a:rPr dirty="0"/>
              <a:t>   • Map: Sales by State</a:t>
            </a:r>
          </a:p>
          <a:p>
            <a:r>
              <a:rPr dirty="0"/>
              <a:t>   • Scatter plot: Sales vs Profit by Product</a:t>
            </a:r>
          </a:p>
          <a:p>
            <a:r>
              <a:rPr dirty="0"/>
              <a:t>   • KPI cards: Total Sales and Profit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E191-4872-A61E-1013-CD924BC85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8DA97-CFAF-9ABA-5E9F-090D6CA18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3. Applied a dark theme from the 'View' tab.</a:t>
            </a:r>
          </a:p>
          <a:p>
            <a:r>
              <a:rPr lang="en-IN" dirty="0"/>
              <a:t>4. Enabled map visuals from File &gt; Options &gt; Security.</a:t>
            </a:r>
          </a:p>
          <a:p>
            <a:r>
              <a:rPr lang="en-IN" dirty="0"/>
              <a:t>5. Customized layout and </a:t>
            </a:r>
            <a:r>
              <a:rPr lang="en-IN" dirty="0" err="1"/>
              <a:t>colors</a:t>
            </a:r>
            <a:r>
              <a:rPr lang="en-IN" dirty="0"/>
              <a:t> for clarity.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74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6-07 1517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4043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Sales Analysis Dashboard - Power BI</vt:lpstr>
      <vt:lpstr>Steps Followed in Power BI Project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Babi pepakayala</cp:lastModifiedBy>
  <cp:revision>2</cp:revision>
  <dcterms:created xsi:type="dcterms:W3CDTF">2013-01-27T09:14:16Z</dcterms:created>
  <dcterms:modified xsi:type="dcterms:W3CDTF">2025-06-07T09:54:51Z</dcterms:modified>
  <cp:category/>
</cp:coreProperties>
</file>