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AF53-6227-8FE5-76AF-899D64BF7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91599-C00A-1295-B86A-5A7E4CBAA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43D6F-1FD0-1514-97F9-AB0B0E53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C10FC-5778-43DE-A5B6-2A4ECCB8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84EA4-2809-4110-806F-63162319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89FA8-59A0-6615-1CFB-1B650BBA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31A94-E5C1-C2BE-2378-A0AF51F4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84B2-9302-6AB1-5123-5777135E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B7EBE-A9FE-E487-9811-4986D464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172C2-8057-D78C-19E4-619B434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0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DB529E-0772-91F1-C2B0-6FA48D103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113F36-B23C-9837-1F85-6DFCA016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4D831-DCF6-FD29-5747-14179800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7CC51-A24E-493D-3F40-9A7506CD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AE3AA-1CD6-1353-0F0A-AEB8659A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77E70-2F66-36F9-13D3-49E77D8E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9C4AE-CFD2-8C07-1FBA-D758E66D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123CE-6D18-597A-7C16-C6B43FA6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A5529-4DF8-9F13-F2D3-DA7AF4B5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525CF-0D7F-08D9-6CCD-CB3EE4A9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5A530-1F6D-8AB3-D94D-A17D003D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101F1-8FAF-82F3-D844-64ABAAE5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BCECD-75E3-2CBF-D5D9-978E4FCB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14A54-E90A-CC06-512F-89977FDF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F2CBF-7571-CA69-5492-02D3639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B4B3A-8738-2F79-8F5D-772D822E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504C2-407A-CBF1-1704-71FA7E8E4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8EE2D-11EE-2980-8D0C-57154C99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D5F15-176D-C2D8-180E-E9E786A6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F32B6-B4DD-3A98-888B-E4C0643F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15B7E-C7B3-66DB-5690-F6D26DE3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8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946CE-6E92-2B6B-01A4-D8C1388B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CC858-C522-0D3C-5990-79150EC4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B5D0E-8AD0-0F11-4C9B-54BD6488B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F46D2-4862-E2EB-C031-9FD097B97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9C7C84-8C94-1717-9E35-8DEF8DE47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E891E8-4B3D-2934-6478-F774984E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8C7923-A526-CBF6-42C2-53E72DC7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5B2D62-BCDF-E49C-996A-C7D18967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3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2D819-3CF8-9164-2542-A9B16AB3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B68A1B-27BD-9461-0C09-A13219B6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33571C-08FA-FA06-2662-9E2DB513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C1A40-64BF-04D0-31FD-2257014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2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80FB2-1693-D90F-6946-570489A9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DF1D13-44AF-5375-D5FA-9683639C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0E813-8A7C-65D7-FA45-2C6A5C44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B4A1D-8BC6-A917-20D4-ED713B11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27FDC-5BF8-DFB5-9DF3-E68601EF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FB3A3-979A-94F3-75B8-EB2D4A68F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1348E-0D65-3902-D543-140E32FC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E0198-0B31-CA99-1179-FEBC7906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84E9D-C328-66CD-3E68-DF7A0A7C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6AB9-E61A-0D40-D2CB-1E45D5AE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C60C34-E70A-E335-6156-02683468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F29BC-151F-904A-7FAB-A3915FF49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C5DC1-0902-C57D-3226-A0695958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8970C-3B84-572A-E5EE-E8115E37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29B9F-19F4-9660-0F1C-4727BE18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4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9C65F4-1DE2-1797-E30C-CACAA12D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E1668-2D38-284C-30CA-A8144C35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BC28A-6B3D-8AE9-D0C0-56F1A933A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84214-FEE9-AE72-93F8-FFDF5A3C1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CE94F-A65A-6C37-9FB3-19A88CCDF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3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EE20E-D51F-973A-EE9B-B9BFDAA03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3BF2600-BA87-B15E-00DE-5DDB5BFFA8A0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B1B013A-E08B-49BC-D500-49D7684E63E8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865A5EA-3B33-3E7F-6125-A8CBB0B77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0BF5AA42-6FD6-C6F8-E932-C63953F2E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D8552492-76BC-2A6D-F9E4-919A37AA0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2C12B2C9-A034-26F8-6A40-A26047635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AF6F2B7-815A-CCAE-E8F8-E978B453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F94C10B-D357-4D45-C1EB-7349BC97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71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81666-F5C6-78D1-E4F8-ACBD7F08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1498D71-E05D-949E-BC5B-4DD00C1A0E03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8079967-B7EB-2718-0F8A-677A718A5F5A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30FE9F5C-FFDD-FBE9-6B40-401019FE7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C0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D50B6CCD-8844-319D-4FFF-F7C73D874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A794918-8F92-8DDB-BDF8-EC836143A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F725755B-5D7C-F967-84A0-B39FB810A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6ED9179-1005-96C9-8455-6034C638C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4635EF-6D7A-1BC2-BE86-D24B75676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4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79CB4-037D-D243-2289-69AFCDBAE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288BE0A-310C-3F18-1BD4-AFF21430CF84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E76A9B1-A42F-D5D0-0BCE-76F9072D82A1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857FCD51-94F1-6DF5-7E96-C8DDEA827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C0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1CD9E6E-6A13-D515-C7BE-48E3D12CB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C0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F670213E-977B-BCF0-F8B9-ED0CDF803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83065408-B996-8BAA-BD52-710D87285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C7AD1AB-B502-01DE-8D48-234610135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A6E2FCE-5BE1-5CF1-B427-BCB4F791A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47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EF1EF-9486-046B-F364-CB049F40D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474B2B1-7740-F584-CFBB-F580DC30E26E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D722A7C-278F-35F8-B26B-969318E2488C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DC00D575-A081-D77A-4157-A250BA0DA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C0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02143649-4AF3-F9BE-E063-ED349336E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37726BD1-D354-F01E-4BC5-58BAFE13C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1A463D8C-58DF-2A1F-3C06-1F731AFF2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628630D-D5EB-2504-652C-D048F8DB2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2E218F4-7B4C-870C-F9DF-0DD4D945D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60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冬 丁</dc:creator>
  <cp:lastModifiedBy>冬 丁</cp:lastModifiedBy>
  <cp:revision>5</cp:revision>
  <dcterms:created xsi:type="dcterms:W3CDTF">2024-11-25T04:35:58Z</dcterms:created>
  <dcterms:modified xsi:type="dcterms:W3CDTF">2024-11-25T05:50:36Z</dcterms:modified>
</cp:coreProperties>
</file>