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AF53-6227-8FE5-76AF-899D64BF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91599-C00A-1295-B86A-5A7E4CBA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43D6F-1FD0-1514-97F9-AB0B0E53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C10FC-5778-43DE-A5B6-2A4ECCB8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84EA4-2809-4110-806F-63162319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9FA8-59A0-6615-1CFB-1B650BBA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1A94-E5C1-C2BE-2378-A0AF51F4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84B2-9302-6AB1-5123-5777135E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B7EBE-A9FE-E487-9811-4986D464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172C2-8057-D78C-19E4-619B434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0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DB529E-0772-91F1-C2B0-6FA48D10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13F36-B23C-9837-1F85-6DFCA01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4D831-DCF6-FD29-5747-14179800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7CC51-A24E-493D-3F40-9A7506CD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AE3AA-1CD6-1353-0F0A-AEB8659A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77E70-2F66-36F9-13D3-49E77D8E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9C4AE-CFD2-8C07-1FBA-D758E66D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123CE-6D18-597A-7C16-C6B43FA6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A5529-4DF8-9F13-F2D3-DA7AF4B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525CF-0D7F-08D9-6CCD-CB3EE4A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5A530-1F6D-8AB3-D94D-A17D003D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101F1-8FAF-82F3-D844-64ABAAE5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BCECD-75E3-2CBF-D5D9-978E4FCB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14A54-E90A-CC06-512F-89977FDF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F2CBF-7571-CA69-5492-02D3639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4B3A-8738-2F79-8F5D-772D822E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04C2-407A-CBF1-1704-71FA7E8E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8EE2D-11EE-2980-8D0C-57154C99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D5F15-176D-C2D8-180E-E9E786A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F32B6-B4DD-3A98-888B-E4C0643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15B7E-C7B3-66DB-5690-F6D26DE3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946CE-6E92-2B6B-01A4-D8C1388B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C858-C522-0D3C-5990-79150EC4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B5D0E-8AD0-0F11-4C9B-54BD6488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F46D2-4862-E2EB-C031-9FD097B9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C7C84-8C94-1717-9E35-8DEF8DE47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891E8-4B3D-2934-6478-F774984E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C7923-A526-CBF6-42C2-53E72DC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5B2D62-BCDF-E49C-996A-C7D18967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D819-3CF8-9164-2542-A9B16AB3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68A1B-27BD-9461-0C09-A13219B6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33571C-08FA-FA06-2662-9E2DB51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C1A40-64BF-04D0-31FD-2257014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80FB2-1693-D90F-6946-570489A9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DF1D13-44AF-5375-D5FA-9683639C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0E813-8A7C-65D7-FA45-2C6A5C44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B4A1D-8BC6-A917-20D4-ED713B11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27FDC-5BF8-DFB5-9DF3-E68601EF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FB3A3-979A-94F3-75B8-EB2D4A68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1348E-0D65-3902-D543-140E32FC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E0198-0B31-CA99-1179-FEBC7906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84E9D-C328-66CD-3E68-DF7A0A7C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6AB9-E61A-0D40-D2CB-1E45D5AE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60C34-E70A-E335-6156-02683468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F29BC-151F-904A-7FAB-A3915FF4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C5DC1-0902-C57D-3226-A0695958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8970C-3B84-572A-E5EE-E8115E37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29B9F-19F4-9660-0F1C-4727BE18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4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C65F4-1DE2-1797-E30C-CACAA12D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E1668-2D38-284C-30CA-A8144C35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BC28A-6B3D-8AE9-D0C0-56F1A933A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A6B3-E8DD-42FE-8F3D-C712C2FC6F13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84214-FEE9-AE72-93F8-FFDF5A3C1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CE94F-A65A-6C37-9FB3-19A88CCDF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3D08-B5EC-42D2-AAF7-C413AC56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EE20E-D51F-973A-EE9B-B9BFDAA0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3BF2600-BA87-B15E-00DE-5DDB5BFFA8A0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B1B013A-E08B-49BC-D500-49D7684E63E8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865A5EA-3B33-3E7F-6125-A8CBB0B77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BF5AA42-6FD6-C6F8-E932-C63953F2E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D8552492-76BC-2A6D-F9E4-919A37AA0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C12B2C9-A034-26F8-6A40-A2604763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F6F2B7-815A-CCAE-E8F8-E978B453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F94C10B-D357-4D45-C1EB-7349BC97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7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81666-F5C6-78D1-E4F8-ACBD7F08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1498D71-E05D-949E-BC5B-4DD00C1A0E03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8079967-B7EB-2718-0F8A-677A718A5F5A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0FE9F5C-FFDD-FBE9-6B40-401019FE7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50B6CCD-8844-319D-4FFF-F7C73D874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A794918-8F92-8DDB-BDF8-EC836143A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725755B-5D7C-F967-84A0-B39FB810A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6ED9179-1005-96C9-8455-6034C638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4635EF-6D7A-1BC2-BE86-D24B7567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9CB4-037D-D243-2289-69AFCDBAE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288BE0A-310C-3F18-1BD4-AFF21430CF84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E76A9B1-A42F-D5D0-0BCE-76F9072D82A1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57FCD51-94F1-6DF5-7E96-C8DDEA827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1CD9E6E-6A13-D515-C7BE-48E3D12CB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F670213E-977B-BCF0-F8B9-ED0CDF803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3065408-B996-8BAA-BD52-710D87285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7AD1AB-B502-01DE-8D48-234610135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A6E2FCE-5BE1-5CF1-B427-BCB4F791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7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F1EF-9486-046B-F364-CB049F40D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474B2B1-7740-F584-CFBB-F580DC30E26E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D722A7C-278F-35F8-B26B-969318E2488C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C00D575-A081-D77A-4157-A250BA0DA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2143649-4AF3-F9BE-E063-ED349336E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7726BD1-D354-F01E-4BC5-58BAFE13C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A463D8C-58DF-2A1F-3C06-1F731AFF2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628630D-D5EB-2504-652C-D048F8DB2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E218F4-7B4C-870C-F9DF-0DD4D945D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6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BF35-3FFA-4B18-0488-927A5E974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F086E80-2B14-8197-5B1A-9D50C8BBF89C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E316321-8FB0-EAD0-F16D-BDDFD9BE75CC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81C0D7F-0110-D812-2EF0-9DD6CA8BF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E2884833-ABC4-3DE3-E9F2-447E11B55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B82E3046-053E-B65F-18D4-C47DAD2823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3713860-CCB5-4C64-4F06-5519F34C1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3A4AFF7-3483-9E6F-7C05-A3F37C2A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B5B6478-70E8-1DE2-E7D2-29F409D1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197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887B2-3E10-9F91-0870-E37DE0CC3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07C6C71-CE41-E23C-E4CC-482973D5C493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06446F-B6C0-7976-D9A4-FEBD78D2EBA5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EFD938E6-8990-6805-891B-6967E7449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668868C-8ED8-A4B2-7671-6EFFEB0E2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5E5409E-5B46-EC02-29E2-4228848C3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BA3BC47-888A-6C7F-41FC-DC90C29F4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C0031FC-17E9-27A2-D645-62C3BA650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70C0">
                  <a:tint val="45000"/>
                  <a:satMod val="400000"/>
                </a:srgbClr>
              </a:duotone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DA7A06D-5C88-ABAA-D353-035DE489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57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EA4E-5022-01B5-4A7B-D296CE4D6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E6FDA35-2B93-5D84-DD2D-AAAA9C91E1CA}"/>
              </a:ext>
            </a:extLst>
          </p:cNvPr>
          <p:cNvGrpSpPr/>
          <p:nvPr/>
        </p:nvGrpSpPr>
        <p:grpSpPr>
          <a:xfrm>
            <a:off x="2997182" y="358636"/>
            <a:ext cx="5860502" cy="4637292"/>
            <a:chOff x="2997182" y="358636"/>
            <a:chExt cx="5860502" cy="46372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6C1AF5A-694E-A792-E4D7-B0B4EC7EF455}"/>
                </a:ext>
              </a:extLst>
            </p:cNvPr>
            <p:cNvGrpSpPr/>
            <p:nvPr/>
          </p:nvGrpSpPr>
          <p:grpSpPr>
            <a:xfrm>
              <a:off x="2997182" y="358636"/>
              <a:ext cx="4287383" cy="4318990"/>
              <a:chOff x="2997182" y="358636"/>
              <a:chExt cx="4287383" cy="43189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75D95E0-57CA-1E95-197C-39FA83065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10947">
                <a:off x="5048178" y="703903"/>
                <a:ext cx="2581654" cy="189112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806C1F7A-BAC0-5055-AADD-D2FBFCD92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30462" flipH="1">
                <a:off x="4133252" y="1976959"/>
                <a:ext cx="2083328" cy="1526085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2C93A13-DF58-5A5C-132E-358990D65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82111" flipH="1">
                <a:off x="4536505" y="3389964"/>
                <a:ext cx="1486459" cy="108886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2291056-B2B5-139B-989D-A256C1230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47133">
                <a:off x="2997182" y="2462862"/>
                <a:ext cx="1486459" cy="1088865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A6C427F-D935-9ADC-BD68-5375036BE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781">
              <a:off x="6781349" y="2201355"/>
              <a:ext cx="2076335" cy="15209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492DC6A-07F2-1279-40D2-D0126DB0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7047" flipH="1">
              <a:off x="7186903" y="3627791"/>
              <a:ext cx="1579358" cy="1156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16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冬 丁</dc:creator>
  <cp:lastModifiedBy>冬 丁</cp:lastModifiedBy>
  <cp:revision>14</cp:revision>
  <dcterms:created xsi:type="dcterms:W3CDTF">2024-11-25T04:35:58Z</dcterms:created>
  <dcterms:modified xsi:type="dcterms:W3CDTF">2024-11-25T16:09:00Z</dcterms:modified>
</cp:coreProperties>
</file>