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C3"/>
    <a:srgbClr val="AD75FF"/>
    <a:srgbClr val="8A3BFF"/>
    <a:srgbClr val="FFFFFF"/>
    <a:srgbClr val="A4FED3"/>
    <a:srgbClr val="6600FF"/>
    <a:srgbClr val="900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14E-833D-4F0A-86A7-B7DDCE1140D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01FB-98F9-4D56-AB5A-ECECB99F6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45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14E-833D-4F0A-86A7-B7DDCE1140D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01FB-98F9-4D56-AB5A-ECECB99F6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98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14E-833D-4F0A-86A7-B7DDCE1140D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01FB-98F9-4D56-AB5A-ECECB99F6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76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14E-833D-4F0A-86A7-B7DDCE1140D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01FB-98F9-4D56-AB5A-ECECB99F6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5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14E-833D-4F0A-86A7-B7DDCE1140D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01FB-98F9-4D56-AB5A-ECECB99F6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33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14E-833D-4F0A-86A7-B7DDCE1140D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01FB-98F9-4D56-AB5A-ECECB99F6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03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14E-833D-4F0A-86A7-B7DDCE1140D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01FB-98F9-4D56-AB5A-ECECB99F6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14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14E-833D-4F0A-86A7-B7DDCE1140D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01FB-98F9-4D56-AB5A-ECECB99F6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43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14E-833D-4F0A-86A7-B7DDCE1140D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01FB-98F9-4D56-AB5A-ECECB99F6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68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14E-833D-4F0A-86A7-B7DDCE1140D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01FB-98F9-4D56-AB5A-ECECB99F6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45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14E-833D-4F0A-86A7-B7DDCE1140D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01FB-98F9-4D56-AB5A-ECECB99F6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1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1714E-833D-4F0A-86A7-B7DDCE1140D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001FB-98F9-4D56-AB5A-ECECB99F6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71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edondar Retângulo em um Canto Diagonal 4"/>
          <p:cNvSpPr/>
          <p:nvPr/>
        </p:nvSpPr>
        <p:spPr>
          <a:xfrm>
            <a:off x="2717800" y="1054099"/>
            <a:ext cx="5435600" cy="4419601"/>
          </a:xfrm>
          <a:prstGeom prst="round2DiagRect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Angulado 8"/>
          <p:cNvCxnSpPr/>
          <p:nvPr/>
        </p:nvCxnSpPr>
        <p:spPr>
          <a:xfrm flipV="1">
            <a:off x="2717800" y="1688123"/>
            <a:ext cx="10970065" cy="42203"/>
          </a:xfrm>
          <a:prstGeom prst="bentConnector3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/>
          <p:cNvSpPr/>
          <p:nvPr/>
        </p:nvSpPr>
        <p:spPr>
          <a:xfrm>
            <a:off x="8162925" y="1364565"/>
            <a:ext cx="4276579" cy="6893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972679" y="1186003"/>
            <a:ext cx="412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beatbyKai" panose="00000400000000000000" pitchFamily="2" charset="0"/>
              </a:rPr>
              <a:t>Login</a:t>
            </a:r>
            <a:endParaRPr lang="pt-BR" sz="2400" dirty="0">
              <a:latin typeface="abeatbyKai" panose="00000400000000000000" pitchFamily="2" charset="0"/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3096504" y="2076770"/>
            <a:ext cx="4733046" cy="431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/>
          <p:cNvSpPr/>
          <p:nvPr/>
        </p:nvSpPr>
        <p:spPr>
          <a:xfrm>
            <a:off x="3096505" y="2913021"/>
            <a:ext cx="4733046" cy="431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963154" y="1707438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Usuário: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972679" y="254706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</a:t>
            </a:r>
            <a:r>
              <a:rPr lang="pt-BR" dirty="0" smtClean="0"/>
              <a:t>enha: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6287379" y="3524783"/>
            <a:ext cx="1542171" cy="4381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rgbClr val="A4FED3"/>
              </a:gs>
              <a:gs pos="100000">
                <a:srgbClr val="A4FED3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Conector Angulado 15"/>
          <p:cNvCxnSpPr/>
          <p:nvPr/>
        </p:nvCxnSpPr>
        <p:spPr>
          <a:xfrm flipV="1">
            <a:off x="2717799" y="4152844"/>
            <a:ext cx="10970065" cy="42203"/>
          </a:xfrm>
          <a:prstGeom prst="bentConnector3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Arredondado 16"/>
          <p:cNvSpPr/>
          <p:nvPr/>
        </p:nvSpPr>
        <p:spPr>
          <a:xfrm>
            <a:off x="8166100" y="3571476"/>
            <a:ext cx="4276579" cy="6893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972679" y="4170628"/>
            <a:ext cx="412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beatbyKai" panose="00000400000000000000" pitchFamily="2" charset="0"/>
              </a:rPr>
              <a:t>Cadastre se</a:t>
            </a:r>
            <a:endParaRPr lang="pt-BR" sz="2400" dirty="0">
              <a:latin typeface="abeatbyKai" panose="00000400000000000000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4393491" y="4401460"/>
            <a:ext cx="102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Arredondado 20"/>
          <p:cNvSpPr/>
          <p:nvPr/>
        </p:nvSpPr>
        <p:spPr>
          <a:xfrm>
            <a:off x="3096504" y="4849348"/>
            <a:ext cx="1542171" cy="4381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rgbClr val="A4FED3"/>
              </a:gs>
              <a:gs pos="100000">
                <a:srgbClr val="A4FED3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ângulo Arredondado 21"/>
          <p:cNvSpPr/>
          <p:nvPr/>
        </p:nvSpPr>
        <p:spPr>
          <a:xfrm>
            <a:off x="6287379" y="4819041"/>
            <a:ext cx="1542171" cy="4381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rgbClr val="A4FED3"/>
              </a:gs>
              <a:gs pos="100000">
                <a:srgbClr val="A4FED3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Aluno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57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9933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rgbClr val="A4FED3"/>
              </a:gs>
              <a:gs pos="100000">
                <a:srgbClr val="A4FED3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83" y="38100"/>
            <a:ext cx="894686" cy="7588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23228" y="9992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beatbyKai" panose="00000400000000000000" pitchFamily="2" charset="0"/>
              </a:rPr>
              <a:t>Articles</a:t>
            </a:r>
            <a:endParaRPr lang="pt-BR" dirty="0">
              <a:latin typeface="abeatbyKai" panose="000004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602778" y="384516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beatbyKai" panose="00000400000000000000" pitchFamily="2" charset="0"/>
              </a:rPr>
              <a:t>Center</a:t>
            </a:r>
            <a:endParaRPr lang="pt-BR" dirty="0">
              <a:latin typeface="abeatbyKai" panose="000004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5" y="1722437"/>
            <a:ext cx="45529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9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em um Canto Diagonal 3"/>
          <p:cNvSpPr/>
          <p:nvPr/>
        </p:nvSpPr>
        <p:spPr>
          <a:xfrm>
            <a:off x="5712293" y="386443"/>
            <a:ext cx="5435600" cy="6110514"/>
          </a:xfrm>
          <a:prstGeom prst="round2DiagRect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090997" y="507359"/>
            <a:ext cx="412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beatbyKai" panose="00000400000000000000" pitchFamily="2" charset="0"/>
              </a:rPr>
              <a:t>Cadastro Aluno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6090998" y="1453890"/>
            <a:ext cx="4733046" cy="431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6090998" y="2255162"/>
            <a:ext cx="4733046" cy="431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967171" y="1129344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967171" y="1915239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</a:t>
            </a:r>
            <a:r>
              <a:rPr lang="pt-BR" dirty="0" smtClean="0"/>
              <a:t>enha:</a:t>
            </a:r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9395036" y="5608597"/>
            <a:ext cx="1429007" cy="4381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rgbClr val="A4FED3"/>
              </a:gs>
              <a:gs pos="100000">
                <a:srgbClr val="A4FED3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Cadastrar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ector Angulado 11"/>
          <p:cNvCxnSpPr/>
          <p:nvPr/>
        </p:nvCxnSpPr>
        <p:spPr>
          <a:xfrm flipV="1">
            <a:off x="5755835" y="959523"/>
            <a:ext cx="10970065" cy="42203"/>
          </a:xfrm>
          <a:prstGeom prst="bentConnector3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Arredondado 12"/>
          <p:cNvSpPr/>
          <p:nvPr/>
        </p:nvSpPr>
        <p:spPr>
          <a:xfrm>
            <a:off x="11162407" y="738191"/>
            <a:ext cx="4598769" cy="760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6090998" y="3025552"/>
            <a:ext cx="4733046" cy="431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967171" y="2685629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Email:</a:t>
            </a:r>
            <a:endParaRPr lang="pt-BR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6090997" y="3869479"/>
            <a:ext cx="4733046" cy="431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5967170" y="3529556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Matricula: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6090997" y="4741775"/>
            <a:ext cx="4733046" cy="431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967170" y="4387338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Instituição: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0" y="0"/>
            <a:ext cx="454386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rgbClr val="A4FED3"/>
              </a:gs>
              <a:gs pos="100000">
                <a:srgbClr val="A4FED3"/>
              </a:gs>
              <a:gs pos="100000">
                <a:srgbClr val="FF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73" y="1324307"/>
            <a:ext cx="1945150" cy="1649827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156931" y="667853"/>
            <a:ext cx="292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abeatbyKai" panose="00000400000000000000" pitchFamily="2" charset="0"/>
              </a:rPr>
              <a:t>Articles</a:t>
            </a:r>
            <a:endParaRPr lang="pt-BR" sz="3600" dirty="0">
              <a:latin typeface="abeatbyKai" panose="00000400000000000000" pitchFamily="2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595433" y="2984257"/>
            <a:ext cx="209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abeatbyKai" panose="00000400000000000000" pitchFamily="2" charset="0"/>
              </a:rPr>
              <a:t>Center</a:t>
            </a:r>
            <a:endParaRPr lang="pt-BR" sz="3600" dirty="0">
              <a:latin typeface="abeatbyKai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3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em um Canto Diagonal 3"/>
          <p:cNvSpPr/>
          <p:nvPr/>
        </p:nvSpPr>
        <p:spPr>
          <a:xfrm>
            <a:off x="5712293" y="386443"/>
            <a:ext cx="5435600" cy="6323846"/>
          </a:xfrm>
          <a:prstGeom prst="round2DiagRect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090997" y="507359"/>
            <a:ext cx="412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beatbyKai" panose="00000400000000000000" pitchFamily="2" charset="0"/>
              </a:rPr>
              <a:t>Cadastro </a:t>
            </a:r>
            <a:r>
              <a:rPr lang="pt-BR" sz="2400" dirty="0" smtClean="0">
                <a:latin typeface="abeatbyKai" panose="00000400000000000000" pitchFamily="2" charset="0"/>
              </a:rPr>
              <a:t>Professor</a:t>
            </a:r>
            <a:endParaRPr lang="pt-BR" sz="2400" dirty="0" smtClean="0">
              <a:latin typeface="abeatbyKai" panose="000004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6090998" y="1453890"/>
            <a:ext cx="4733046" cy="431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6090998" y="2255162"/>
            <a:ext cx="4733046" cy="431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967171" y="1129344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967171" y="1915239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</a:t>
            </a:r>
            <a:r>
              <a:rPr lang="pt-BR" dirty="0" smtClean="0"/>
              <a:t>enha:</a:t>
            </a:r>
            <a:endParaRPr lang="pt-BR" dirty="0"/>
          </a:p>
        </p:txBody>
      </p:sp>
      <p:sp>
        <p:nvSpPr>
          <p:cNvPr id="10" name="Retângulo Arredondado 9"/>
          <p:cNvSpPr/>
          <p:nvPr/>
        </p:nvSpPr>
        <p:spPr>
          <a:xfrm>
            <a:off x="9113682" y="6116873"/>
            <a:ext cx="1429007" cy="4381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rgbClr val="A4FED3"/>
              </a:gs>
              <a:gs pos="100000">
                <a:srgbClr val="A4FED3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Cadastrar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Conector Angulado 10"/>
          <p:cNvCxnSpPr/>
          <p:nvPr/>
        </p:nvCxnSpPr>
        <p:spPr>
          <a:xfrm flipV="1">
            <a:off x="5755835" y="959523"/>
            <a:ext cx="10970065" cy="42203"/>
          </a:xfrm>
          <a:prstGeom prst="bentConnector3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Arredondado 11"/>
          <p:cNvSpPr/>
          <p:nvPr/>
        </p:nvSpPr>
        <p:spPr>
          <a:xfrm>
            <a:off x="11162407" y="738191"/>
            <a:ext cx="4598769" cy="760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/>
          <p:cNvSpPr/>
          <p:nvPr/>
        </p:nvSpPr>
        <p:spPr>
          <a:xfrm>
            <a:off x="6090998" y="3025552"/>
            <a:ext cx="4733046" cy="431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5967171" y="2685629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Email:</a:t>
            </a:r>
            <a:endParaRPr lang="pt-BR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6090997" y="3813207"/>
            <a:ext cx="4733046" cy="431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967170" y="3459216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Titulação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090997" y="4657367"/>
            <a:ext cx="4733046" cy="431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5967169" y="429053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Instituição: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454386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rgbClr val="A4FED3"/>
              </a:gs>
              <a:gs pos="100000">
                <a:srgbClr val="A4FED3"/>
              </a:gs>
              <a:gs pos="100000">
                <a:srgbClr val="FF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73" y="1324307"/>
            <a:ext cx="1945150" cy="1649827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56931" y="667853"/>
            <a:ext cx="292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abeatbyKai" panose="00000400000000000000" pitchFamily="2" charset="0"/>
              </a:rPr>
              <a:t>Articles</a:t>
            </a:r>
            <a:endParaRPr lang="pt-BR" sz="3600" dirty="0">
              <a:latin typeface="abeatbyKai" panose="00000400000000000000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595433" y="2984257"/>
            <a:ext cx="209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abeatbyKai" panose="00000400000000000000" pitchFamily="2" charset="0"/>
              </a:rPr>
              <a:t>Center</a:t>
            </a:r>
            <a:endParaRPr lang="pt-BR" sz="3600" dirty="0">
              <a:latin typeface="abeatbyKai" panose="00000400000000000000" pitchFamily="2" charset="0"/>
            </a:endParaRPr>
          </a:p>
        </p:txBody>
      </p:sp>
      <p:sp>
        <p:nvSpPr>
          <p:cNvPr id="23" name="Retângulo Arredondado 22"/>
          <p:cNvSpPr/>
          <p:nvPr/>
        </p:nvSpPr>
        <p:spPr>
          <a:xfrm>
            <a:off x="6090997" y="5442231"/>
            <a:ext cx="4733046" cy="431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967169" y="5072899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Área de Pesquisa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899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abeatbyKai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lima</dc:creator>
  <cp:lastModifiedBy>mateus lima</cp:lastModifiedBy>
  <cp:revision>14</cp:revision>
  <dcterms:created xsi:type="dcterms:W3CDTF">2019-09-13T23:22:17Z</dcterms:created>
  <dcterms:modified xsi:type="dcterms:W3CDTF">2019-09-16T21:28:03Z</dcterms:modified>
</cp:coreProperties>
</file>