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embeddedFontLst>
    <p:embeddedFont>
      <p:font typeface="Franklin Gothic" panose="02000000000000000000" pitchFamily="2" charset="0"/>
      <p:bold r:id="rId15"/>
    </p:embeddedFont>
    <p:embeddedFont>
      <p:font typeface="Libre Franklin"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3" name="Shape 2"/>
        <p:cNvGrpSpPr/>
        <p:nvPr/>
      </p:nvGrpSpPr>
      <p:grpSpPr>
        <a:xfrm>
          <a:off x="0" y="0"/>
          <a:ext cx="0" cy="0"/>
          <a:chOff x="0" y="0"/>
          <a:chExt cx="0" cy="0"/>
        </a:xfrm>
      </p:grpSpPr>
      <p:sp>
        <p:nvSpPr>
          <p:cNvPr id="1048695"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6"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7"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8"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99"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0"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3" name="Google Shape;94;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53"/>
        <p:cNvGrpSpPr/>
        <p:nvPr/>
      </p:nvGrpSpPr>
      <p:grpSpPr>
        <a:xfrm>
          <a:off x="0" y="0"/>
          <a:ext cx="0" cy="0"/>
          <a:chOff x="0" y="0"/>
          <a:chExt cx="0" cy="0"/>
        </a:xfrm>
      </p:grpSpPr>
      <p:sp>
        <p:nvSpPr>
          <p:cNvPr id="1048635" name="Google Shape;154;p1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6" name="Google Shape;155;p1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59"/>
        <p:cNvGrpSpPr/>
        <p:nvPr/>
      </p:nvGrpSpPr>
      <p:grpSpPr>
        <a:xfrm>
          <a:off x="0" y="0"/>
          <a:ext cx="0" cy="0"/>
          <a:chOff x="0" y="0"/>
          <a:chExt cx="0" cy="0"/>
        </a:xfrm>
      </p:grpSpPr>
      <p:sp>
        <p:nvSpPr>
          <p:cNvPr id="1048639" name="Google Shape;160;p1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0" name="Google Shape;161;p1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65"/>
        <p:cNvGrpSpPr/>
        <p:nvPr/>
      </p:nvGrpSpPr>
      <p:grpSpPr>
        <a:xfrm>
          <a:off x="0" y="0"/>
          <a:ext cx="0" cy="0"/>
          <a:chOff x="0" y="0"/>
          <a:chExt cx="0" cy="0"/>
        </a:xfrm>
      </p:grpSpPr>
      <p:sp>
        <p:nvSpPr>
          <p:cNvPr id="1048646" name="Google Shape;166;p1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167;p1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99"/>
        <p:cNvGrpSpPr/>
        <p:nvPr/>
      </p:nvGrpSpPr>
      <p:grpSpPr>
        <a:xfrm>
          <a:off x="0" y="0"/>
          <a:ext cx="0" cy="0"/>
          <a:chOff x="0" y="0"/>
          <a:chExt cx="0" cy="0"/>
        </a:xfrm>
      </p:grpSpPr>
      <p:sp>
        <p:nvSpPr>
          <p:cNvPr id="1048599" name="Google Shape;100;p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0" name="Google Shape;101;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05"/>
        <p:cNvGrpSpPr/>
        <p:nvPr/>
      </p:nvGrpSpPr>
      <p:grpSpPr>
        <a:xfrm>
          <a:off x="0" y="0"/>
          <a:ext cx="0" cy="0"/>
          <a:chOff x="0" y="0"/>
          <a:chExt cx="0" cy="0"/>
        </a:xfrm>
      </p:grpSpPr>
      <p:sp>
        <p:nvSpPr>
          <p:cNvPr id="1048603" name="Google Shape;106;p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4" name="Google Shape;107;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1"/>
        <p:cNvGrpSpPr/>
        <p:nvPr/>
      </p:nvGrpSpPr>
      <p:grpSpPr>
        <a:xfrm>
          <a:off x="0" y="0"/>
          <a:ext cx="0" cy="0"/>
          <a:chOff x="0" y="0"/>
          <a:chExt cx="0" cy="0"/>
        </a:xfrm>
      </p:grpSpPr>
      <p:sp>
        <p:nvSpPr>
          <p:cNvPr id="1048608" name="Google Shape;112;p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9" name="Google Shape;113;p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8"/>
        <p:cNvGrpSpPr/>
        <p:nvPr/>
      </p:nvGrpSpPr>
      <p:grpSpPr>
        <a:xfrm>
          <a:off x="0" y="0"/>
          <a:ext cx="0" cy="0"/>
          <a:chOff x="0" y="0"/>
          <a:chExt cx="0" cy="0"/>
        </a:xfrm>
      </p:grpSpPr>
      <p:sp>
        <p:nvSpPr>
          <p:cNvPr id="1048612" name="Google Shape;119;p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3" name="Google Shape;120;p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24"/>
        <p:cNvGrpSpPr/>
        <p:nvPr/>
      </p:nvGrpSpPr>
      <p:grpSpPr>
        <a:xfrm>
          <a:off x="0" y="0"/>
          <a:ext cx="0" cy="0"/>
          <a:chOff x="0" y="0"/>
          <a:chExt cx="0" cy="0"/>
        </a:xfrm>
      </p:grpSpPr>
      <p:sp>
        <p:nvSpPr>
          <p:cNvPr id="1048616" name="Google Shape;125;p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7" name="Google Shape;126;p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30"/>
        <p:cNvGrpSpPr/>
        <p:nvPr/>
      </p:nvGrpSpPr>
      <p:grpSpPr>
        <a:xfrm>
          <a:off x="0" y="0"/>
          <a:ext cx="0" cy="0"/>
          <a:chOff x="0" y="0"/>
          <a:chExt cx="0" cy="0"/>
        </a:xfrm>
      </p:grpSpPr>
      <p:sp>
        <p:nvSpPr>
          <p:cNvPr id="1048623" name="Google Shape;131;p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4" name="Google Shape;132;p7: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5" name="Google Shape;133;p7: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7</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40"/>
        <p:cNvGrpSpPr/>
        <p:nvPr/>
      </p:nvGrpSpPr>
      <p:grpSpPr>
        <a:xfrm>
          <a:off x="0" y="0"/>
          <a:ext cx="0" cy="0"/>
          <a:chOff x="0" y="0"/>
          <a:chExt cx="0" cy="0"/>
        </a:xfrm>
      </p:grpSpPr>
      <p:sp>
        <p:nvSpPr>
          <p:cNvPr id="1048627" name="Google Shape;141;p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142;p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47"/>
        <p:cNvGrpSpPr/>
        <p:nvPr/>
      </p:nvGrpSpPr>
      <p:grpSpPr>
        <a:xfrm>
          <a:off x="0" y="0"/>
          <a:ext cx="0" cy="0"/>
          <a:chOff x="0" y="0"/>
          <a:chExt cx="0" cy="0"/>
        </a:xfrm>
      </p:grpSpPr>
      <p:sp>
        <p:nvSpPr>
          <p:cNvPr id="1048631" name="Google Shape;148;p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2" name="Google Shape;149;p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2"/>
          <p:cNvSpPr/>
          <p:nvPr/>
        </p:nvSpPr>
        <p:spPr>
          <a:xfrm>
            <a:off x="446534" y="3085764"/>
            <a:ext cx="11298932" cy="3338149"/>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4" name="Google Shape;20;p2"/>
          <p:cNvSpPr txBox="1">
            <a:spLocks noGrp="1"/>
          </p:cNvSpPr>
          <p:nvPr>
            <p:ph type="ctrTitle"/>
          </p:nvPr>
        </p:nvSpPr>
        <p:spPr>
          <a:xfrm>
            <a:off x="581191" y="1020431"/>
            <a:ext cx="10993549" cy="1475013"/>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1;p2"/>
          <p:cNvSpPr txBox="1">
            <a:spLocks noGrp="1"/>
          </p:cNvSpPr>
          <p:nvPr>
            <p:ph type="subTitle" idx="1"/>
          </p:nvPr>
        </p:nvSpPr>
        <p:spPr>
          <a:xfrm>
            <a:off x="581194" y="2495445"/>
            <a:ext cx="10993546" cy="590321"/>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spcBef>
                <a:spcPts val="600"/>
              </a:spcBef>
              <a:spcAft>
                <a:spcPts val="0"/>
              </a:spcAft>
              <a:buSzPts val="1288"/>
              <a:buNone/>
              <a:defRPr>
                <a:solidFill>
                  <a:srgbClr val="888888"/>
                </a:solidFill>
              </a:defRPr>
            </a:lvl2pPr>
            <a:lvl3pPr algn="ctr" lvl="2">
              <a:spcBef>
                <a:spcPts val="600"/>
              </a:spcBef>
              <a:spcAft>
                <a:spcPts val="0"/>
              </a:spcAft>
              <a:buSzPts val="1196"/>
              <a:buNone/>
              <a:defRPr>
                <a:solidFill>
                  <a:srgbClr val="888888"/>
                </a:solidFill>
              </a:defRPr>
            </a:lvl3pPr>
            <a:lvl4pPr algn="ctr" lvl="3">
              <a:spcBef>
                <a:spcPts val="600"/>
              </a:spcBef>
              <a:spcAft>
                <a:spcPts val="0"/>
              </a:spcAft>
              <a:buSzPts val="1012"/>
              <a:buNone/>
              <a:defRPr>
                <a:solidFill>
                  <a:srgbClr val="888888"/>
                </a:solidFill>
              </a:defRPr>
            </a:lvl4pPr>
            <a:lvl5pPr algn="ctr" lvl="4">
              <a:spcBef>
                <a:spcPts val="600"/>
              </a:spcBef>
              <a:spcAft>
                <a:spcPts val="0"/>
              </a:spcAft>
              <a:buSzPts val="1012"/>
              <a:buNone/>
              <a:defRPr>
                <a:solidFill>
                  <a:srgbClr val="888888"/>
                </a:solidFill>
              </a:defRPr>
            </a:lvl5pPr>
            <a:lvl6pPr algn="ctr" lvl="5">
              <a:spcBef>
                <a:spcPts val="600"/>
              </a:spcBef>
              <a:spcAft>
                <a:spcPts val="0"/>
              </a:spcAft>
              <a:buSzPts val="1104"/>
              <a:buNone/>
              <a:defRPr>
                <a:solidFill>
                  <a:srgbClr val="888888"/>
                </a:solidFill>
              </a:defRPr>
            </a:lvl6pPr>
            <a:lvl7pPr algn="ctr" lvl="6">
              <a:spcBef>
                <a:spcPts val="600"/>
              </a:spcBef>
              <a:spcAft>
                <a:spcPts val="0"/>
              </a:spcAft>
              <a:buSzPts val="1104"/>
              <a:buNone/>
              <a:defRPr>
                <a:solidFill>
                  <a:srgbClr val="888888"/>
                </a:solidFill>
              </a:defRPr>
            </a:lvl7pPr>
            <a:lvl8pPr algn="ctr" lvl="7">
              <a:spcBef>
                <a:spcPts val="600"/>
              </a:spcBef>
              <a:spcAft>
                <a:spcPts val="0"/>
              </a:spcAft>
              <a:buSzPts val="1104"/>
              <a:buNone/>
              <a:defRPr>
                <a:solidFill>
                  <a:srgbClr val="888888"/>
                </a:solidFill>
              </a:defRPr>
            </a:lvl8pPr>
            <a:lvl9pPr algn="ctr" lvl="8">
              <a:spcBef>
                <a:spcPts val="600"/>
              </a:spcBef>
              <a:spcAft>
                <a:spcPts val="600"/>
              </a:spcAft>
              <a:buSzPts val="1104"/>
              <a:buNone/>
              <a:defRPr>
                <a:solidFill>
                  <a:srgbClr val="888888"/>
                </a:solidFill>
              </a:defRPr>
            </a:lvl9pPr>
          </a:lstStyle>
          <a:p/>
        </p:txBody>
      </p:sp>
      <p:sp>
        <p:nvSpPr>
          <p:cNvPr id="1048586" name="Google Shape;22;p2"/>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7" name="Google Shape;23;p2"/>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2"/>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9" name="Shape 76"/>
        <p:cNvGrpSpPr/>
        <p:nvPr/>
      </p:nvGrpSpPr>
      <p:grpSpPr>
        <a:xfrm>
          <a:off x="0" y="0"/>
          <a:ext cx="0" cy="0"/>
          <a:chOff x="0" y="0"/>
          <a:chExt cx="0" cy="0"/>
        </a:xfrm>
      </p:grpSpPr>
      <p:sp>
        <p:nvSpPr>
          <p:cNvPr id="1048669" name="Google Shape;77;p11"/>
          <p:cNvSpPr txBox="1">
            <a:spLocks noGrp="1"/>
          </p:cNvSpPr>
          <p:nvPr>
            <p:ph type="title"/>
          </p:nvPr>
        </p:nvSpPr>
        <p:spPr>
          <a:xfrm>
            <a:off x="581192" y="702156"/>
            <a:ext cx="11029616" cy="10138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0" name="Google Shape;78;p11"/>
          <p:cNvSpPr txBox="1">
            <a:spLocks noGrp="1"/>
          </p:cNvSpPr>
          <p:nvPr>
            <p:ph type="body" idx="1"/>
          </p:nvPr>
        </p:nvSpPr>
        <p:spPr>
          <a:xfrm rot="5400000">
            <a:off x="3809574" y="-1813184"/>
            <a:ext cx="4572852" cy="11029616"/>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spcBef>
                <a:spcPts val="600"/>
              </a:spcBef>
              <a:spcAft>
                <a:spcPts val="0"/>
              </a:spcAft>
              <a:buSzPts val="1288"/>
              <a:buChar char="◼"/>
            </a:lvl2pPr>
            <a:lvl3pPr algn="l" indent="-304546" lvl="2" marL="1371600">
              <a:spcBef>
                <a:spcPts val="600"/>
              </a:spcBef>
              <a:spcAft>
                <a:spcPts val="0"/>
              </a:spcAft>
              <a:buSzPts val="1196"/>
              <a:buChar char="◼"/>
            </a:lvl3pPr>
            <a:lvl4pPr algn="l" indent="-292861" lvl="3" marL="1828800">
              <a:spcBef>
                <a:spcPts val="600"/>
              </a:spcBef>
              <a:spcAft>
                <a:spcPts val="0"/>
              </a:spcAft>
              <a:buSzPts val="1012"/>
              <a:buChar char="◼"/>
            </a:lvl4pPr>
            <a:lvl5pPr algn="l" indent="-292861" lvl="4" marL="2286000">
              <a:spcBef>
                <a:spcPts val="600"/>
              </a:spcBef>
              <a:spcAft>
                <a:spcPts val="0"/>
              </a:spcAft>
              <a:buSzPts val="1012"/>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1" name="Google Shape;79;p11"/>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2" name="Google Shape;80;p11"/>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3" name="Google Shape;81;p11"/>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67" name="Shape 82"/>
        <p:cNvGrpSpPr/>
        <p:nvPr/>
      </p:nvGrpSpPr>
      <p:grpSpPr>
        <a:xfrm>
          <a:off x="0" y="0"/>
          <a:ext cx="0" cy="0"/>
          <a:chOff x="0" y="0"/>
          <a:chExt cx="0" cy="0"/>
        </a:xfrm>
      </p:grpSpPr>
      <p:sp>
        <p:nvSpPr>
          <p:cNvPr id="1048654" name="Google Shape;83;p12"/>
          <p:cNvSpPr/>
          <p:nvPr/>
        </p:nvSpPr>
        <p:spPr>
          <a:xfrm>
            <a:off x="8058151" y="599725"/>
            <a:ext cx="3687316" cy="581695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5" name="Google Shape;84;p12"/>
          <p:cNvSpPr txBox="1">
            <a:spLocks noGrp="1"/>
          </p:cNvSpPr>
          <p:nvPr>
            <p:ph type="title"/>
          </p:nvPr>
        </p:nvSpPr>
        <p:spPr>
          <a:xfrm rot="5400000">
            <a:off x="7362637" y="1705163"/>
            <a:ext cx="4807326"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6" name="Google Shape;85;p12"/>
          <p:cNvSpPr txBox="1">
            <a:spLocks noGrp="1"/>
          </p:cNvSpPr>
          <p:nvPr>
            <p:ph type="body" idx="1"/>
          </p:nvPr>
        </p:nvSpPr>
        <p:spPr>
          <a:xfrm rot="5400000">
            <a:off x="1952072" y="-313549"/>
            <a:ext cx="4807326" cy="7161625"/>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7" name="Google Shape;86;p12"/>
          <p:cNvSpPr/>
          <p:nvPr/>
        </p:nvSpPr>
        <p:spPr>
          <a:xfrm>
            <a:off x="446534" y="457200"/>
            <a:ext cx="3703320" cy="94997"/>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8" name="Google Shape;87;p12"/>
          <p:cNvSpPr/>
          <p:nvPr/>
        </p:nvSpPr>
        <p:spPr>
          <a:xfrm>
            <a:off x="8042147" y="453643"/>
            <a:ext cx="3703320" cy="98554"/>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9" name="Google Shape;88;p12"/>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0" name="Google Shape;89;p12"/>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1" name="Google Shape;90;p12"/>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2" name="Google Shape;91;p12"/>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0" name="Shape 25"/>
        <p:cNvGrpSpPr/>
        <p:nvPr/>
      </p:nvGrpSpPr>
      <p:grpSpPr>
        <a:xfrm>
          <a:off x="0" y="0"/>
          <a:ext cx="0" cy="0"/>
          <a:chOff x="0" y="0"/>
          <a:chExt cx="0" cy="0"/>
        </a:xfrm>
      </p:grpSpPr>
      <p:sp>
        <p:nvSpPr>
          <p:cNvPr id="1048594" name="Google Shape;26;p3"/>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27;p3"/>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596" name="Google Shape;28;p3"/>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46" name="Shape 29"/>
        <p:cNvGrpSpPr/>
        <p:nvPr/>
      </p:nvGrpSpPr>
      <p:grpSpPr>
        <a:xfrm>
          <a:off x="0" y="0"/>
          <a:ext cx="0" cy="0"/>
          <a:chOff x="0" y="0"/>
          <a:chExt cx="0" cy="0"/>
        </a:xfrm>
      </p:grpSpPr>
      <p:sp>
        <p:nvSpPr>
          <p:cNvPr id="1048618" name="Google Shape;30;p4"/>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9" name="Google Shape;31;p4"/>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20" name="Google Shape;32;p4"/>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2" name="Shape 33"/>
        <p:cNvGrpSpPr/>
        <p:nvPr/>
      </p:nvGrpSpPr>
      <p:grpSpPr>
        <a:xfrm>
          <a:off x="0" y="0"/>
          <a:ext cx="0" cy="0"/>
          <a:chOff x="0" y="0"/>
          <a:chExt cx="0" cy="0"/>
        </a:xfrm>
      </p:grpSpPr>
      <p:sp>
        <p:nvSpPr>
          <p:cNvPr id="1048641" name="Google Shape;34;p5"/>
          <p:cNvSpPr txBox="1">
            <a:spLocks noGrp="1"/>
          </p:cNvSpPr>
          <p:nvPr>
            <p:ph type="title"/>
          </p:nvPr>
        </p:nvSpPr>
        <p:spPr>
          <a:xfrm>
            <a:off x="575894" y="729658"/>
            <a:ext cx="11029616" cy="59224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2" name="Google Shape;35;p5"/>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3" name="Google Shape;36;p5"/>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44" name="Google Shape;37;p5"/>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0" name="Shape 38"/>
        <p:cNvGrpSpPr/>
        <p:nvPr/>
      </p:nvGrpSpPr>
      <p:grpSpPr>
        <a:xfrm>
          <a:off x="0" y="0"/>
          <a:ext cx="0" cy="0"/>
          <a:chOff x="0" y="0"/>
          <a:chExt cx="0" cy="0"/>
        </a:xfrm>
      </p:grpSpPr>
      <p:sp>
        <p:nvSpPr>
          <p:cNvPr id="1048674" name="Google Shape;39;p6"/>
          <p:cNvSpPr/>
          <p:nvPr/>
        </p:nvSpPr>
        <p:spPr>
          <a:xfrm>
            <a:off x="447817" y="5141974"/>
            <a:ext cx="11290860" cy="125882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5" name="Google Shape;40;p6"/>
          <p:cNvSpPr txBox="1">
            <a:spLocks noGrp="1"/>
          </p:cNvSpPr>
          <p:nvPr>
            <p:ph type="title"/>
          </p:nvPr>
        </p:nvSpPr>
        <p:spPr>
          <a:xfrm>
            <a:off x="581193" y="2393950"/>
            <a:ext cx="11029615" cy="2147467"/>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6" name="Google Shape;41;p6"/>
          <p:cNvSpPr txBox="1">
            <a:spLocks noGrp="1"/>
          </p:cNvSpPr>
          <p:nvPr>
            <p:ph type="body" idx="1"/>
          </p:nvPr>
        </p:nvSpPr>
        <p:spPr>
          <a:xfrm>
            <a:off x="581192" y="4541417"/>
            <a:ext cx="11029615" cy="600556"/>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spcBef>
                <a:spcPts val="600"/>
              </a:spcBef>
              <a:spcAft>
                <a:spcPts val="0"/>
              </a:spcAft>
              <a:buSzPts val="1656"/>
              <a:buNone/>
              <a:defRPr sz="1800">
                <a:solidFill>
                  <a:srgbClr val="888888"/>
                </a:solidFill>
              </a:defRPr>
            </a:lvl2pPr>
            <a:lvl3pPr algn="l" indent="-228600" lvl="2" marL="1371600">
              <a:spcBef>
                <a:spcPts val="600"/>
              </a:spcBef>
              <a:spcAft>
                <a:spcPts val="0"/>
              </a:spcAft>
              <a:buSzPts val="1472"/>
              <a:buNone/>
              <a:defRPr sz="1600">
                <a:solidFill>
                  <a:srgbClr val="888888"/>
                </a:solidFill>
              </a:defRPr>
            </a:lvl3pPr>
            <a:lvl4pPr algn="l" indent="-228600" lvl="3" marL="1828800">
              <a:spcBef>
                <a:spcPts val="600"/>
              </a:spcBef>
              <a:spcAft>
                <a:spcPts val="0"/>
              </a:spcAft>
              <a:buSzPts val="1288"/>
              <a:buNone/>
              <a:defRPr sz="1400">
                <a:solidFill>
                  <a:srgbClr val="888888"/>
                </a:solidFill>
              </a:defRPr>
            </a:lvl4pPr>
            <a:lvl5pPr algn="l" indent="-228600" lvl="4" marL="2286000">
              <a:spcBef>
                <a:spcPts val="600"/>
              </a:spcBef>
              <a:spcAft>
                <a:spcPts val="0"/>
              </a:spcAft>
              <a:buSzPts val="1288"/>
              <a:buNone/>
              <a:defRPr sz="1400">
                <a:solidFill>
                  <a:srgbClr val="888888"/>
                </a:solidFill>
              </a:defRPr>
            </a:lvl5pPr>
            <a:lvl6pPr algn="l" indent="-228600" lvl="5" marL="2743200">
              <a:spcBef>
                <a:spcPts val="600"/>
              </a:spcBef>
              <a:spcAft>
                <a:spcPts val="0"/>
              </a:spcAft>
              <a:buSzPts val="1288"/>
              <a:buNone/>
              <a:defRPr sz="1400">
                <a:solidFill>
                  <a:srgbClr val="888888"/>
                </a:solidFill>
              </a:defRPr>
            </a:lvl6pPr>
            <a:lvl7pPr algn="l" indent="-228600" lvl="6" marL="3200400">
              <a:spcBef>
                <a:spcPts val="600"/>
              </a:spcBef>
              <a:spcAft>
                <a:spcPts val="0"/>
              </a:spcAft>
              <a:buSzPts val="1288"/>
              <a:buNone/>
              <a:defRPr sz="1400">
                <a:solidFill>
                  <a:srgbClr val="888888"/>
                </a:solidFill>
              </a:defRPr>
            </a:lvl7pPr>
            <a:lvl8pPr algn="l" indent="-228600" lvl="7" marL="3657600">
              <a:spcBef>
                <a:spcPts val="600"/>
              </a:spcBef>
              <a:spcAft>
                <a:spcPts val="0"/>
              </a:spcAft>
              <a:buSzPts val="1288"/>
              <a:buNone/>
              <a:defRPr sz="1400">
                <a:solidFill>
                  <a:srgbClr val="888888"/>
                </a:solidFill>
              </a:defRPr>
            </a:lvl8pPr>
            <a:lvl9pPr algn="l" indent="-228600" lvl="8" marL="4114800">
              <a:spcBef>
                <a:spcPts val="600"/>
              </a:spcBef>
              <a:spcAft>
                <a:spcPts val="600"/>
              </a:spcAft>
              <a:buSzPts val="1288"/>
              <a:buNone/>
              <a:defRPr sz="1400">
                <a:solidFill>
                  <a:srgbClr val="888888"/>
                </a:solidFill>
              </a:defRPr>
            </a:lvl9pPr>
          </a:lstStyle>
          <a:p/>
        </p:txBody>
      </p:sp>
      <p:sp>
        <p:nvSpPr>
          <p:cNvPr id="1048677" name="Google Shape;42;p6"/>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8" name="Google Shape;43;p6"/>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9" name="Google Shape;44;p6"/>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66" name="Shape 45"/>
        <p:cNvGrpSpPr/>
        <p:nvPr/>
      </p:nvGrpSpPr>
      <p:grpSpPr>
        <a:xfrm>
          <a:off x="0" y="0"/>
          <a:ext cx="0" cy="0"/>
          <a:chOff x="0" y="0"/>
          <a:chExt cx="0" cy="0"/>
        </a:xfrm>
      </p:grpSpPr>
      <p:sp>
        <p:nvSpPr>
          <p:cNvPr id="1048648" name="Google Shape;46;p7"/>
          <p:cNvSpPr txBox="1">
            <a:spLocks noGrp="1"/>
          </p:cNvSpPr>
          <p:nvPr>
            <p:ph type="title"/>
          </p:nvPr>
        </p:nvSpPr>
        <p:spPr>
          <a:xfrm>
            <a:off x="581193" y="729658"/>
            <a:ext cx="11029616" cy="492855"/>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9" name="Google Shape;47;p7"/>
          <p:cNvSpPr txBox="1">
            <a:spLocks noGrp="1"/>
          </p:cNvSpPr>
          <p:nvPr>
            <p:ph type="body" idx="1"/>
          </p:nvPr>
        </p:nvSpPr>
        <p:spPr>
          <a:xfrm>
            <a:off x="581193" y="1391479"/>
            <a:ext cx="5194767"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0" name="Google Shape;48;p7"/>
          <p:cNvSpPr txBox="1">
            <a:spLocks noGrp="1"/>
          </p:cNvSpPr>
          <p:nvPr>
            <p:ph type="body" idx="2"/>
          </p:nvPr>
        </p:nvSpPr>
        <p:spPr>
          <a:xfrm>
            <a:off x="6416039" y="1391479"/>
            <a:ext cx="5194769"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1" name="Google Shape;49;p7"/>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2" name="Google Shape;50;p7"/>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3" name="Google Shape;51;p7"/>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1" name="Shape 52"/>
        <p:cNvGrpSpPr/>
        <p:nvPr/>
      </p:nvGrpSpPr>
      <p:grpSpPr>
        <a:xfrm>
          <a:off x="0" y="0"/>
          <a:ext cx="0" cy="0"/>
          <a:chOff x="0" y="0"/>
          <a:chExt cx="0" cy="0"/>
        </a:xfrm>
      </p:grpSpPr>
      <p:sp>
        <p:nvSpPr>
          <p:cNvPr id="1048680" name="Google Shape;53;p8"/>
          <p:cNvSpPr txBox="1">
            <a:spLocks noGrp="1"/>
          </p:cNvSpPr>
          <p:nvPr>
            <p:ph type="title"/>
          </p:nvPr>
        </p:nvSpPr>
        <p:spPr>
          <a:xfrm>
            <a:off x="581193" y="729658"/>
            <a:ext cx="11029616" cy="988332"/>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1" name="Google Shape;54;p8"/>
          <p:cNvSpPr txBox="1">
            <a:spLocks noGrp="1"/>
          </p:cNvSpPr>
          <p:nvPr>
            <p:ph type="body" idx="1"/>
          </p:nvPr>
        </p:nvSpPr>
        <p:spPr>
          <a:xfrm>
            <a:off x="581191" y="2250891"/>
            <a:ext cx="5194769" cy="557784"/>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82" name="Google Shape;55;p8"/>
          <p:cNvSpPr txBox="1">
            <a:spLocks noGrp="1"/>
          </p:cNvSpPr>
          <p:nvPr>
            <p:ph type="body" idx="2"/>
          </p:nvPr>
        </p:nvSpPr>
        <p:spPr>
          <a:xfrm>
            <a:off x="581194" y="2926052"/>
            <a:ext cx="5194766"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3" name="Google Shape;56;p8"/>
          <p:cNvSpPr txBox="1">
            <a:spLocks noGrp="1"/>
          </p:cNvSpPr>
          <p:nvPr>
            <p:ph type="body" idx="3"/>
          </p:nvPr>
        </p:nvSpPr>
        <p:spPr>
          <a:xfrm>
            <a:off x="6416039" y="2250892"/>
            <a:ext cx="5194770" cy="553373"/>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84" name="Google Shape;57;p8"/>
          <p:cNvSpPr txBox="1">
            <a:spLocks noGrp="1"/>
          </p:cNvSpPr>
          <p:nvPr>
            <p:ph type="body" idx="4"/>
          </p:nvPr>
        </p:nvSpPr>
        <p:spPr>
          <a:xfrm>
            <a:off x="6416037" y="2926052"/>
            <a:ext cx="5194771"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5" name="Google Shape;58;p8"/>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6" name="Google Shape;59;p8"/>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7" name="Google Shape;60;p8"/>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2" name="Shape 61"/>
        <p:cNvGrpSpPr/>
        <p:nvPr/>
      </p:nvGrpSpPr>
      <p:grpSpPr>
        <a:xfrm>
          <a:off x="0" y="0"/>
          <a:ext cx="0" cy="0"/>
          <a:chOff x="0" y="0"/>
          <a:chExt cx="0" cy="0"/>
        </a:xfrm>
      </p:grpSpPr>
      <p:sp>
        <p:nvSpPr>
          <p:cNvPr id="1048688" name="Google Shape;62;p9"/>
          <p:cNvSpPr/>
          <p:nvPr/>
        </p:nvSpPr>
        <p:spPr>
          <a:xfrm>
            <a:off x="447817" y="601200"/>
            <a:ext cx="3682723" cy="5815475"/>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9" name="Google Shape;63;p9"/>
          <p:cNvSpPr txBox="1">
            <a:spLocks noGrp="1"/>
          </p:cNvSpPr>
          <p:nvPr>
            <p:ph type="title"/>
          </p:nvPr>
        </p:nvSpPr>
        <p:spPr>
          <a:xfrm>
            <a:off x="767857" y="933450"/>
            <a:ext cx="3031852" cy="1722419"/>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0" name="Google Shape;64;p9"/>
          <p:cNvSpPr txBox="1">
            <a:spLocks noGrp="1"/>
          </p:cNvSpPr>
          <p:nvPr>
            <p:ph type="body" idx="1"/>
          </p:nvPr>
        </p:nvSpPr>
        <p:spPr>
          <a:xfrm>
            <a:off x="4900928" y="1179829"/>
            <a:ext cx="6650991" cy="4658216"/>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spcBef>
                <a:spcPts val="600"/>
              </a:spcBef>
              <a:spcAft>
                <a:spcPts val="0"/>
              </a:spcAft>
              <a:buSzPts val="1656"/>
              <a:buChar char="◼"/>
              <a:defRPr sz="1800">
                <a:solidFill>
                  <a:schemeClr val="dk2"/>
                </a:solidFill>
              </a:defRPr>
            </a:lvl2pPr>
            <a:lvl3pPr algn="l" indent="-322072" lvl="2" marL="1371600">
              <a:spcBef>
                <a:spcPts val="600"/>
              </a:spcBef>
              <a:spcAft>
                <a:spcPts val="0"/>
              </a:spcAft>
              <a:buSzPts val="1472"/>
              <a:buChar char="◼"/>
              <a:defRPr sz="1600">
                <a:solidFill>
                  <a:schemeClr val="dk2"/>
                </a:solidFill>
              </a:defRPr>
            </a:lvl3pPr>
            <a:lvl4pPr algn="l" indent="-310388" lvl="3" marL="1828800">
              <a:spcBef>
                <a:spcPts val="600"/>
              </a:spcBef>
              <a:spcAft>
                <a:spcPts val="0"/>
              </a:spcAft>
              <a:buSzPts val="1288"/>
              <a:buChar char="◼"/>
              <a:defRPr sz="1400">
                <a:solidFill>
                  <a:schemeClr val="dk2"/>
                </a:solidFill>
              </a:defRPr>
            </a:lvl4pPr>
            <a:lvl5pPr algn="l" indent="-310388" lvl="4" marL="2286000">
              <a:spcBef>
                <a:spcPts val="600"/>
              </a:spcBef>
              <a:spcAft>
                <a:spcPts val="0"/>
              </a:spcAft>
              <a:buSzPts val="1288"/>
              <a:buChar char="◼"/>
              <a:defRPr sz="1400">
                <a:solidFill>
                  <a:schemeClr val="dk2"/>
                </a:solidFill>
              </a:defRPr>
            </a:lvl5pPr>
            <a:lvl6pPr algn="l" indent="-310388" lvl="5" marL="2743200">
              <a:spcBef>
                <a:spcPts val="600"/>
              </a:spcBef>
              <a:spcAft>
                <a:spcPts val="0"/>
              </a:spcAft>
              <a:buSzPts val="1288"/>
              <a:buChar char="◼"/>
              <a:defRPr sz="1400">
                <a:solidFill>
                  <a:schemeClr val="dk2"/>
                </a:solidFill>
              </a:defRPr>
            </a:lvl6pPr>
            <a:lvl7pPr algn="l" indent="-310388" lvl="6" marL="3200400">
              <a:spcBef>
                <a:spcPts val="600"/>
              </a:spcBef>
              <a:spcAft>
                <a:spcPts val="0"/>
              </a:spcAft>
              <a:buSzPts val="1288"/>
              <a:buChar char="◼"/>
              <a:defRPr sz="1400">
                <a:solidFill>
                  <a:schemeClr val="dk2"/>
                </a:solidFill>
              </a:defRPr>
            </a:lvl7pPr>
            <a:lvl8pPr algn="l" indent="-310388" lvl="7" marL="3657600">
              <a:spcBef>
                <a:spcPts val="600"/>
              </a:spcBef>
              <a:spcAft>
                <a:spcPts val="0"/>
              </a:spcAft>
              <a:buSzPts val="1288"/>
              <a:buChar char="◼"/>
              <a:defRPr sz="1400">
                <a:solidFill>
                  <a:schemeClr val="dk2"/>
                </a:solidFill>
              </a:defRPr>
            </a:lvl8pPr>
            <a:lvl9pPr algn="l" indent="-310388" lvl="8" marL="4114800">
              <a:spcBef>
                <a:spcPts val="600"/>
              </a:spcBef>
              <a:spcAft>
                <a:spcPts val="600"/>
              </a:spcAft>
              <a:buSzPts val="1288"/>
              <a:buChar char="◼"/>
              <a:defRPr sz="1400">
                <a:solidFill>
                  <a:schemeClr val="dk2"/>
                </a:solidFill>
              </a:defRPr>
            </a:lvl9pPr>
          </a:lstStyle>
          <a:p/>
        </p:txBody>
      </p:sp>
      <p:sp>
        <p:nvSpPr>
          <p:cNvPr id="1048691" name="Google Shape;65;p9"/>
          <p:cNvSpPr txBox="1">
            <a:spLocks noGrp="1"/>
          </p:cNvSpPr>
          <p:nvPr>
            <p:ph type="body" idx="2"/>
          </p:nvPr>
        </p:nvSpPr>
        <p:spPr>
          <a:xfrm>
            <a:off x="767857" y="2836654"/>
            <a:ext cx="3031852" cy="3001392"/>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spcBef>
                <a:spcPts val="600"/>
              </a:spcBef>
              <a:spcAft>
                <a:spcPts val="0"/>
              </a:spcAft>
              <a:buSzPts val="1012"/>
              <a:buNone/>
              <a:defRPr sz="11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92" name="Google Shape;66;p9"/>
          <p:cNvSpPr txBox="1">
            <a:spLocks noGrp="1"/>
          </p:cNvSpPr>
          <p:nvPr>
            <p:ph type="dt" idx="10"/>
          </p:nvPr>
        </p:nvSpPr>
        <p:spPr>
          <a:xfrm>
            <a:off x="7605951" y="6456916"/>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67;p9"/>
          <p:cNvSpPr txBox="1">
            <a:spLocks noGrp="1"/>
          </p:cNvSpPr>
          <p:nvPr>
            <p:ph type="ftr" idx="11"/>
          </p:nvPr>
        </p:nvSpPr>
        <p:spPr>
          <a:xfrm>
            <a:off x="581192" y="6452590"/>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4" name="Google Shape;68;p9"/>
          <p:cNvSpPr txBox="1">
            <a:spLocks noGrp="1"/>
          </p:cNvSpPr>
          <p:nvPr>
            <p:ph type="sldNum" idx="12"/>
          </p:nvPr>
        </p:nvSpPr>
        <p:spPr>
          <a:xfrm>
            <a:off x="10558300" y="6456916"/>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8" name="Shape 69"/>
        <p:cNvGrpSpPr/>
        <p:nvPr/>
      </p:nvGrpSpPr>
      <p:grpSpPr>
        <a:xfrm>
          <a:off x="0" y="0"/>
          <a:ext cx="0" cy="0"/>
          <a:chOff x="0" y="0"/>
          <a:chExt cx="0" cy="0"/>
        </a:xfrm>
      </p:grpSpPr>
      <p:sp>
        <p:nvSpPr>
          <p:cNvPr id="1048663" name="Google Shape;70;p10"/>
          <p:cNvSpPr txBox="1">
            <a:spLocks noGrp="1"/>
          </p:cNvSpPr>
          <p:nvPr>
            <p:ph type="title"/>
          </p:nvPr>
        </p:nvSpPr>
        <p:spPr>
          <a:xfrm>
            <a:off x="581193" y="4693389"/>
            <a:ext cx="11029616" cy="566738"/>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4" name="Google Shape;71;p10"/>
          <p:cNvSpPr>
            <a:spLocks noGrp="1"/>
          </p:cNvSpPr>
          <p:nvPr>
            <p:ph type="pic" idx="2"/>
          </p:nvPr>
        </p:nvSpPr>
        <p:spPr>
          <a:xfrm>
            <a:off x="447817" y="641350"/>
            <a:ext cx="11290859" cy="3651249"/>
          </a:xfrm>
          <a:prstGeom prst="rect"/>
          <a:noFill/>
          <a:ln>
            <a:noFill/>
          </a:ln>
        </p:spPr>
      </p:sp>
      <p:sp>
        <p:nvSpPr>
          <p:cNvPr id="1048665" name="Google Shape;72;p10"/>
          <p:cNvSpPr txBox="1">
            <a:spLocks noGrp="1"/>
          </p:cNvSpPr>
          <p:nvPr>
            <p:ph type="body" idx="1"/>
          </p:nvPr>
        </p:nvSpPr>
        <p:spPr>
          <a:xfrm>
            <a:off x="581192" y="5260127"/>
            <a:ext cx="11029617" cy="998148"/>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spcBef>
                <a:spcPts val="600"/>
              </a:spcBef>
              <a:spcAft>
                <a:spcPts val="0"/>
              </a:spcAft>
              <a:buSzPts val="1104"/>
              <a:buNone/>
              <a:defRPr sz="12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66" name="Google Shape;73;p10"/>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7" name="Google Shape;74;p10"/>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8" name="Google Shape;75;p10"/>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txBox="1">
            <a:spLocks noGrp="1"/>
          </p:cNvSpPr>
          <p:nvPr>
            <p:ph type="title"/>
          </p:nvPr>
        </p:nvSpPr>
        <p:spPr>
          <a:xfrm>
            <a:off x="581192" y="705124"/>
            <a:ext cx="11029616" cy="557146"/>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11;p1"/>
          <p:cNvSpPr txBox="1">
            <a:spLocks noGrp="1"/>
          </p:cNvSpPr>
          <p:nvPr>
            <p:ph type="body" idx="1"/>
          </p:nvPr>
        </p:nvSpPr>
        <p:spPr>
          <a:xfrm>
            <a:off x="581192" y="1415198"/>
            <a:ext cx="11029616" cy="4572852"/>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IN"/>
              <a:t>‹#›</a:t>
            </a:fld>
          </a:p>
        </p:txBody>
      </p:sp>
      <p:sp>
        <p:nvSpPr>
          <p:cNvPr id="1048580" name="Google Shape;14;p1"/>
          <p:cNvSpPr/>
          <p:nvPr/>
        </p:nvSpPr>
        <p:spPr>
          <a:xfrm>
            <a:off x="446534" y="457200"/>
            <a:ext cx="3703320" cy="9499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1" name="Google Shape;15;p1"/>
          <p:cNvSpPr/>
          <p:nvPr/>
        </p:nvSpPr>
        <p:spPr>
          <a:xfrm>
            <a:off x="8042147" y="453643"/>
            <a:ext cx="3703320" cy="98554"/>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2" name="Google Shape;16;p1"/>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152" name="Google Shape;17;p1" descr="Logo  Description automatically generated"/>
          <p:cNvPicPr preferRelativeResize="0">
            <a:picLocks/>
          </p:cNvPicPr>
          <p:nvPr/>
        </p:nvPicPr>
        <p:blipFill rotWithShape="1">
          <a:blip xmlns:r="http://schemas.openxmlformats.org/officeDocument/2006/relationships" r:embed="rId12">
            <a:alphaModFix/>
          </a:blip>
          <a:srcRect/>
          <a:stretch>
            <a:fillRect/>
          </a:stretch>
        </p:blipFill>
        <p:spPr>
          <a:xfrm>
            <a:off x="10485003" y="6437910"/>
            <a:ext cx="1125805"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3"/>
          <p:cNvSpPr txBox="1">
            <a:spLocks noGrp="1"/>
          </p:cNvSpPr>
          <p:nvPr>
            <p:ph type="ctrTitle"/>
          </p:nvPr>
        </p:nvSpPr>
        <p:spPr>
          <a:xfrm>
            <a:off x="1359108" y="1821635"/>
            <a:ext cx="9144000" cy="977778"/>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p>
        </p:txBody>
      </p:sp>
      <p:sp>
        <p:nvSpPr>
          <p:cNvPr id="1048590" name="Google Shape;97;p13"/>
          <p:cNvSpPr txBox="1"/>
          <p:nvPr/>
        </p:nvSpPr>
        <p:spPr>
          <a:xfrm>
            <a:off x="-329782" y="1034321"/>
            <a:ext cx="12726648" cy="584775"/>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3200" i="0" lang="en-IN" strike="noStrike" u="none">
                <a:solidFill>
                  <a:srgbClr val="1482AB"/>
                </a:solidFill>
                <a:latin typeface="Arial"/>
                <a:ea typeface="Arial"/>
                <a:cs typeface="Arial"/>
                <a:sym typeface="Arial"/>
              </a:rPr>
              <a:t>CAPSTONE PROJECT</a:t>
            </a:r>
          </a:p>
        </p:txBody>
      </p:sp>
      <p:sp>
        <p:nvSpPr>
          <p:cNvPr id="1048591" name="Google Shape;98;p13"/>
          <p:cNvSpPr txBox="1"/>
          <p:nvPr/>
        </p:nvSpPr>
        <p:spPr>
          <a:xfrm>
            <a:off x="1359108" y="4531388"/>
            <a:ext cx="9740189" cy="1158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400" i="0" lang="en-IN" strike="noStrike" u="none">
                <a:solidFill>
                  <a:srgbClr val="1482AB"/>
                </a:solidFill>
                <a:latin typeface="Arial"/>
                <a:ea typeface="Arial"/>
                <a:cs typeface="Arial"/>
                <a:sym typeface="Arial"/>
              </a:rPr>
              <a:t>Presented By:</a:t>
            </a:r>
          </a:p>
          <a:p>
            <a:pPr algn="l" indent="0" lvl="0" marL="0" marR="0" rtl="0">
              <a:spcBef>
                <a:spcPts val="0"/>
              </a:spcBef>
              <a:spcAft>
                <a:spcPts val="0"/>
              </a:spcAft>
              <a:buNone/>
            </a:pPr>
            <a:r>
              <a:rPr b="1" cap="none" sz="2400" i="0" lang="en-US" strike="noStrike" u="none">
                <a:solidFill>
                  <a:srgbClr val="1482AB"/>
                </a:solidFill>
                <a:latin typeface="Arial"/>
                <a:ea typeface="Arial"/>
                <a:cs typeface="Arial"/>
                <a:sym typeface="Arial"/>
              </a:rPr>
              <a:t>B</a:t>
            </a:r>
            <a:r>
              <a:rPr b="1" cap="none" sz="2400" i="0" lang="en-US" strike="noStrike" u="none">
                <a:solidFill>
                  <a:srgbClr val="1482AB"/>
                </a:solidFill>
                <a:latin typeface="Arial"/>
                <a:ea typeface="Arial"/>
                <a:cs typeface="Arial"/>
                <a:sym typeface="Arial"/>
              </a:rPr>
              <a:t>A</a:t>
            </a:r>
            <a:r>
              <a:rPr b="1" cap="none" sz="2400" i="0" lang="en-US" strike="noStrike" u="none">
                <a:solidFill>
                  <a:srgbClr val="1482AB"/>
                </a:solidFill>
                <a:latin typeface="Arial"/>
                <a:ea typeface="Arial"/>
                <a:cs typeface="Arial"/>
                <a:sym typeface="Arial"/>
              </a:rPr>
              <a:t>B</a:t>
            </a:r>
            <a:r>
              <a:rPr b="1" cap="none" sz="2400" i="0" lang="en-US" strike="noStrike" u="none">
                <a:solidFill>
                  <a:srgbClr val="1482AB"/>
                </a:solidFill>
                <a:latin typeface="Arial"/>
                <a:ea typeface="Arial"/>
                <a:cs typeface="Arial"/>
                <a:sym typeface="Arial"/>
              </a:rPr>
              <a:t>I</a:t>
            </a:r>
            <a:r>
              <a:rPr b="1" cap="none" sz="2400" i="0" lang="en-US" strike="noStrike" u="none">
                <a:solidFill>
                  <a:srgbClr val="1482AB"/>
                </a:solidFill>
                <a:latin typeface="Arial"/>
                <a:ea typeface="Arial"/>
                <a:cs typeface="Arial"/>
                <a:sym typeface="Arial"/>
              </a:rPr>
              <a:t>N</a:t>
            </a:r>
            <a:r>
              <a:rPr b="1" cap="none" sz="2400" i="0" lang="en-US" strike="noStrike" u="none">
                <a:solidFill>
                  <a:srgbClr val="1482AB"/>
                </a:solidFill>
                <a:latin typeface="Arial"/>
                <a:ea typeface="Arial"/>
                <a:cs typeface="Arial"/>
                <a:sym typeface="Arial"/>
              </a:rPr>
              <a:t> </a:t>
            </a:r>
            <a:r>
              <a:rPr b="1" cap="none" sz="2400" i="0" lang="en-US" strike="noStrike" u="none">
                <a:solidFill>
                  <a:srgbClr val="1482AB"/>
                </a:solidFill>
                <a:latin typeface="Arial"/>
                <a:ea typeface="Arial"/>
                <a:cs typeface="Arial"/>
                <a:sym typeface="Arial"/>
              </a:rPr>
              <a:t>R</a:t>
            </a:r>
            <a:r>
              <a:rPr b="1" cap="none" sz="2400" i="0" lang="en-US" strike="noStrike" u="none">
                <a:solidFill>
                  <a:srgbClr val="1482AB"/>
                </a:solidFill>
                <a:latin typeface="Arial"/>
                <a:ea typeface="Arial"/>
                <a:cs typeface="Arial"/>
                <a:sym typeface="Arial"/>
              </a:rPr>
              <a:t>A</a:t>
            </a:r>
            <a:r>
              <a:rPr b="1" cap="none" sz="2400" i="0" lang="en-US" strike="noStrike" u="none">
                <a:solidFill>
                  <a:srgbClr val="1482AB"/>
                </a:solidFill>
                <a:latin typeface="Arial"/>
                <a:ea typeface="Arial"/>
                <a:cs typeface="Arial"/>
                <a:sym typeface="Arial"/>
              </a:rPr>
              <a:t>J</a:t>
            </a:r>
            <a:r>
              <a:rPr b="1" cap="none" sz="2400" i="0" lang="en-US" strike="noStrike" u="none">
                <a:solidFill>
                  <a:srgbClr val="1482AB"/>
                </a:solidFill>
                <a:latin typeface="Arial"/>
                <a:ea typeface="Arial"/>
                <a:cs typeface="Arial"/>
                <a:sym typeface="Arial"/>
              </a:rPr>
              <a:t>A</a:t>
            </a:r>
            <a:r>
              <a:rPr b="1" cap="none" sz="2400" i="0" lang="en-US" strike="noStrike" u="none">
                <a:solidFill>
                  <a:srgbClr val="1482AB"/>
                </a:solidFill>
                <a:latin typeface="Arial"/>
                <a:ea typeface="Arial"/>
                <a:cs typeface="Arial"/>
                <a:sym typeface="Arial"/>
              </a:rPr>
              <a:t> </a:t>
            </a:r>
            <a:r>
              <a:rPr b="1" cap="none" sz="2400" i="0" lang="en-US" strike="noStrike" u="none">
                <a:solidFill>
                  <a:srgbClr val="1482AB"/>
                </a:solidFill>
                <a:latin typeface="Arial"/>
                <a:ea typeface="Arial"/>
                <a:cs typeface="Arial"/>
                <a:sym typeface="Arial"/>
              </a:rPr>
              <a:t>S</a:t>
            </a:r>
            <a:r>
              <a:rPr b="1" cap="none" sz="2400" i="0" lang="en-US" strike="noStrike" u="none">
                <a:solidFill>
                  <a:srgbClr val="1482AB"/>
                </a:solidFill>
                <a:latin typeface="Arial"/>
                <a:ea typeface="Arial"/>
                <a:cs typeface="Arial"/>
                <a:sym typeface="Arial"/>
              </a:rPr>
              <a:t>I</a:t>
            </a:r>
            <a:r>
              <a:rPr b="1" cap="none" sz="2400" i="0" lang="en-US" strike="noStrike" u="none">
                <a:solidFill>
                  <a:srgbClr val="1482AB"/>
                </a:solidFill>
                <a:latin typeface="Arial"/>
                <a:ea typeface="Arial"/>
                <a:cs typeface="Arial"/>
                <a:sym typeface="Arial"/>
              </a:rPr>
              <a:t>N</a:t>
            </a:r>
            <a:r>
              <a:rPr b="1" cap="none" sz="2400" i="0" lang="en-US" strike="noStrike" u="none">
                <a:solidFill>
                  <a:srgbClr val="1482AB"/>
                </a:solidFill>
                <a:latin typeface="Arial"/>
                <a:ea typeface="Arial"/>
                <a:cs typeface="Arial"/>
                <a:sym typeface="Arial"/>
              </a:rPr>
              <a:t>G</a:t>
            </a:r>
            <a:r>
              <a:rPr b="1" cap="none" sz="2400" i="0" lang="en-US" strike="noStrike" u="none">
                <a:solidFill>
                  <a:srgbClr val="1482AB"/>
                </a:solidFill>
                <a:latin typeface="Arial"/>
                <a:ea typeface="Arial"/>
                <a:cs typeface="Arial"/>
                <a:sym typeface="Arial"/>
              </a:rPr>
              <a:t>H</a:t>
            </a:r>
            <a:r>
              <a:rPr b="1" cap="none" sz="2400" i="0" lang="en-US" strike="noStrike" u="none">
                <a:solidFill>
                  <a:srgbClr val="1482AB"/>
                </a:solidFill>
                <a:latin typeface="Arial"/>
                <a:ea typeface="Arial"/>
                <a:cs typeface="Arial"/>
                <a:sym typeface="Arial"/>
              </a:rPr>
              <a:t>.</a:t>
            </a:r>
            <a:r>
              <a:rPr b="1" cap="none" sz="2400" i="0" lang="en-US" strike="noStrike" u="none">
                <a:solidFill>
                  <a:srgbClr val="1482AB"/>
                </a:solidFill>
                <a:latin typeface="Arial"/>
                <a:ea typeface="Arial"/>
                <a:cs typeface="Arial"/>
                <a:sym typeface="Arial"/>
              </a:rPr>
              <a:t> </a:t>
            </a:r>
            <a:r>
              <a:rPr b="1" cap="none" sz="2400" i="0" lang="en-US" strike="noStrike" u="none">
                <a:solidFill>
                  <a:srgbClr val="1482AB"/>
                </a:solidFill>
                <a:latin typeface="Arial"/>
                <a:ea typeface="Arial"/>
                <a:cs typeface="Arial"/>
                <a:sym typeface="Arial"/>
              </a:rPr>
              <a:t>B</a:t>
            </a:r>
            <a:endParaRPr altLang="en-US" lang="zh-CN"/>
          </a:p>
          <a:p>
            <a:pPr algn="l" indent="0" lvl="0" marL="0" marR="0" rtl="0">
              <a:spcBef>
                <a:spcPts val="0"/>
              </a:spcBef>
              <a:spcAft>
                <a:spcPts val="0"/>
              </a:spcAft>
              <a:buNone/>
            </a:pPr>
            <a:r>
              <a:rPr b="1" sz="2400" lang="en-IN">
                <a:solidFill>
                  <a:srgbClr val="1482AB"/>
                </a:solidFill>
              </a:rPr>
              <a:t>Jeppiaar Institute of Technology</a:t>
            </a:r>
            <a:r>
              <a:rPr b="1" sz="2400" lang="en-IN">
                <a:solidFill>
                  <a:srgbClr val="1482AB"/>
                </a:solidFill>
                <a:latin typeface="Arial"/>
                <a:ea typeface="Arial"/>
                <a:cs typeface="Arial"/>
                <a:sym typeface="Arial"/>
              </a:rPr>
              <a:t> - B</a:t>
            </a:r>
            <a:r>
              <a:rPr b="1" sz="2400" lang="en-IN">
                <a:solidFill>
                  <a:srgbClr val="1482AB"/>
                </a:solidFill>
              </a:rPr>
              <a:t>.Tech</a:t>
            </a:r>
            <a:r>
              <a:rPr b="1" sz="2400" lang="en-IN">
                <a:solidFill>
                  <a:srgbClr val="1482AB"/>
                </a:solidFill>
                <a:latin typeface="Arial"/>
                <a:ea typeface="Arial"/>
                <a:cs typeface="Arial"/>
                <a:sym typeface="Arial"/>
              </a:rPr>
              <a:t>- </a:t>
            </a:r>
            <a:r>
              <a:rPr b="1" sz="2400" lang="en-IN">
                <a:solidFill>
                  <a:srgbClr val="1482AB"/>
                </a:solidFill>
              </a:rPr>
              <a:t>AI &amp; DS</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56"/>
        <p:cNvGrpSpPr/>
        <p:nvPr/>
      </p:nvGrpSpPr>
      <p:grpSpPr>
        <a:xfrm>
          <a:off x="0" y="0"/>
          <a:ext cx="0" cy="0"/>
          <a:chOff x="0" y="0"/>
          <a:chExt cx="0" cy="0"/>
        </a:xfrm>
      </p:grpSpPr>
      <p:sp>
        <p:nvSpPr>
          <p:cNvPr id="1048633" name="Google Shape;157;p22"/>
          <p:cNvSpPr txBox="1">
            <a:spLocks noGrp="1"/>
          </p:cNvSpPr>
          <p:nvPr>
            <p:ph type="body" idx="1"/>
          </p:nvPr>
        </p:nvSpPr>
        <p:spPr>
          <a:xfrm>
            <a:off x="581193" y="2004654"/>
            <a:ext cx="11029615" cy="2848692"/>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b="0" sz="2000" i="0" lang="en-IN">
                <a:solidFill>
                  <a:schemeClr val="dk1"/>
                </a:solidFill>
                <a:latin typeface="Arial"/>
                <a:ea typeface="Arial"/>
                <a:cs typeface="Arial"/>
                <a:sym typeface="Arial"/>
              </a:rPr>
              <a:t>Enhancing Security Measures: Implement encryption techniques to secure logged data.</a:t>
            </a:r>
          </a:p>
          <a:p>
            <a:pPr algn="l" indent="-306000" lvl="0" marL="306000" rtl="0">
              <a:lnSpc>
                <a:spcPct val="110000"/>
              </a:lnSpc>
              <a:spcBef>
                <a:spcPts val="1000"/>
              </a:spcBef>
              <a:spcAft>
                <a:spcPts val="0"/>
              </a:spcAft>
              <a:buSzPts val="1840"/>
              <a:buChar char="◼"/>
            </a:pPr>
            <a:r>
              <a:rPr b="0" sz="2000" i="0" lang="en-IN">
                <a:solidFill>
                  <a:schemeClr val="dk1"/>
                </a:solidFill>
                <a:latin typeface="Arial"/>
                <a:ea typeface="Arial"/>
                <a:cs typeface="Arial"/>
                <a:sym typeface="Arial"/>
              </a:rPr>
              <a:t>User Authentication: Integrate user authentication mechanisms to prevent unauthorized access.</a:t>
            </a:r>
          </a:p>
          <a:p>
            <a:pPr algn="l" indent="-306000" lvl="0" marL="306000" rtl="0">
              <a:lnSpc>
                <a:spcPct val="110000"/>
              </a:lnSpc>
              <a:spcBef>
                <a:spcPts val="1000"/>
              </a:spcBef>
              <a:spcAft>
                <a:spcPts val="0"/>
              </a:spcAft>
              <a:buSzPts val="1840"/>
              <a:buChar char="◼"/>
            </a:pPr>
            <a:r>
              <a:rPr b="0" sz="2000" i="0" lang="en-IN">
                <a:solidFill>
                  <a:schemeClr val="dk1"/>
                </a:solidFill>
                <a:latin typeface="Arial"/>
                <a:ea typeface="Arial"/>
                <a:cs typeface="Arial"/>
                <a:sym typeface="Arial"/>
              </a:rPr>
              <a:t>Advanced Logging: Implement advanced logging features, such as timestamping and window tracking.</a:t>
            </a:r>
          </a:p>
        </p:txBody>
      </p:sp>
      <p:sp>
        <p:nvSpPr>
          <p:cNvPr id="1048634" name="Google Shape;158;p22"/>
          <p:cNvSpPr txBox="1"/>
          <p:nvPr/>
        </p:nvSpPr>
        <p:spPr>
          <a:xfrm>
            <a:off x="535670" y="844659"/>
            <a:ext cx="11029616" cy="530296"/>
          </a:xfrm>
          <a:prstGeom prst="rect"/>
          <a:noFill/>
          <a:ln>
            <a:noFill/>
          </a:ln>
        </p:spPr>
        <p:txBody>
          <a:bodyPr anchor="b" anchorCtr="0" bIns="45700" lIns="91425" rIns="91425" spcFirstLastPara="1" tIns="45700" wrap="square">
            <a:normAutofit fontScale="86364" lnSpcReduction="20000"/>
          </a:bodyPr>
          <a:p>
            <a:pPr algn="l" indent="0" lvl="0" marL="0" marR="0" rtl="0">
              <a:lnSpc>
                <a:spcPct val="100000"/>
              </a:lnSpc>
              <a:spcBef>
                <a:spcPts val="0"/>
              </a:spcBef>
              <a:spcAft>
                <a:spcPts val="0"/>
              </a:spcAft>
              <a:buClr>
                <a:schemeClr val="accent1"/>
              </a:buClr>
              <a:buSzPct val="100000"/>
              <a:buFont typeface="Arial"/>
              <a:buNone/>
            </a:pPr>
            <a:r>
              <a:rPr b="1" cap="none" sz="4400" lang="en-IN">
                <a:solidFill>
                  <a:schemeClr val="accent1"/>
                </a:solidFill>
                <a:latin typeface="Arial"/>
                <a:ea typeface="Arial"/>
                <a:cs typeface="Arial"/>
                <a:sym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62"/>
        <p:cNvGrpSpPr/>
        <p:nvPr/>
      </p:nvGrpSpPr>
      <p:grpSpPr>
        <a:xfrm>
          <a:off x="0" y="0"/>
          <a:ext cx="0" cy="0"/>
          <a:chOff x="0" y="0"/>
          <a:chExt cx="0" cy="0"/>
        </a:xfrm>
      </p:grpSpPr>
      <p:sp>
        <p:nvSpPr>
          <p:cNvPr id="1048637" name="Google Shape;163;p23"/>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REFERENCES</a:t>
            </a:r>
          </a:p>
        </p:txBody>
      </p:sp>
      <p:sp>
        <p:nvSpPr>
          <p:cNvPr id="1048638" name="Google Shape;164;p23"/>
          <p:cNvSpPr txBox="1">
            <a:spLocks noGrp="1"/>
          </p:cNvSpPr>
          <p:nvPr>
            <p:ph type="body" idx="1"/>
          </p:nvPr>
        </p:nvSpPr>
        <p:spPr>
          <a:xfrm>
            <a:off x="581192" y="1302026"/>
            <a:ext cx="10893053" cy="4673324"/>
          </a:xfrm>
          <a:prstGeom prst="rect"/>
          <a:noFill/>
          <a:ln>
            <a:noFill/>
          </a:ln>
        </p:spPr>
        <p:txBody>
          <a:bodyPr anchor="ctr" anchorCtr="0" bIns="45700" lIns="91425" rIns="91425" spcFirstLastPara="1" tIns="45700" wrap="square">
            <a:normAutofit/>
          </a:bodyPr>
          <a:p>
            <a:pPr algn="l" indent="-457200" lvl="0" marL="457200" rtl="0">
              <a:lnSpc>
                <a:spcPct val="110000"/>
              </a:lnSpc>
              <a:spcBef>
                <a:spcPts val="0"/>
              </a:spcBef>
              <a:spcAft>
                <a:spcPts val="0"/>
              </a:spcAft>
              <a:buSzPts val="1840"/>
              <a:buFont typeface="Franklin Gothic"/>
              <a:buAutoNum type="arabicPeriod"/>
            </a:pPr>
            <a:r>
              <a:rPr sz="2000" lang="en-IN">
                <a:solidFill>
                  <a:schemeClr val="dk1"/>
                </a:solidFill>
              </a:rPr>
              <a:t>A Survey on Keylogger and its Detection Techniques by Vishal Bharti, Aditya Kumar Gupta, and Shailendra Mishra </a:t>
            </a:r>
            <a:r>
              <a:rPr b="0" sz="2000" i="0" lang="en-IN"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Analysis of Keylogger Attacks and Countermeasures by Hongliang Liu, Ruiying Du, and Quansheng Zhuang </a:t>
            </a:r>
            <a:r>
              <a:rPr b="0" sz="2000" i="0" lang="en-IN"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Detection of Keyloggers:  A Review by Shukor Abd Razak, Ku Ruhana Ku-Mahamud, and Ramlan Mahmod </a:t>
            </a:r>
            <a:r>
              <a:rPr b="0" sz="2000" i="0" lang="en-IN"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A Comprehensive Study on Keylogger Attack and Defense by Shuo Chen, Rui Wang, XiaoFeng Wang, and Kehuan Zhang </a:t>
            </a:r>
            <a:r>
              <a:rPr b="0" sz="2000" i="0" lang="en-IN" strike="noStrike" u="non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168"/>
        <p:cNvGrpSpPr/>
        <p:nvPr/>
      </p:nvGrpSpPr>
      <p:grpSpPr>
        <a:xfrm>
          <a:off x="0" y="0"/>
          <a:ext cx="0" cy="0"/>
          <a:chOff x="0" y="0"/>
          <a:chExt cx="0" cy="0"/>
        </a:xfrm>
      </p:grpSpPr>
      <p:sp>
        <p:nvSpPr>
          <p:cNvPr id="1048645" name="Google Shape;169;p24"/>
          <p:cNvSpPr txBox="1">
            <a:spLocks noGrp="1"/>
          </p:cNvSpPr>
          <p:nvPr>
            <p:ph type="title"/>
          </p:nvPr>
        </p:nvSpPr>
        <p:spPr>
          <a:xfrm>
            <a:off x="1463041" y="2766218"/>
            <a:ext cx="9298744" cy="1325563"/>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Shape 102"/>
        <p:cNvGrpSpPr/>
        <p:nvPr/>
      </p:nvGrpSpPr>
      <p:grpSpPr>
        <a:xfrm>
          <a:off x="0" y="0"/>
          <a:ext cx="0" cy="0"/>
          <a:chOff x="0" y="0"/>
          <a:chExt cx="0" cy="0"/>
        </a:xfrm>
      </p:grpSpPr>
      <p:sp>
        <p:nvSpPr>
          <p:cNvPr id="1048597" name="Google Shape;103;p14"/>
          <p:cNvSpPr txBox="1">
            <a:spLocks noGrp="1"/>
          </p:cNvSpPr>
          <p:nvPr>
            <p:ph type="title"/>
          </p:nvPr>
        </p:nvSpPr>
        <p:spPr>
          <a:xfrm>
            <a:off x="849573" y="558468"/>
            <a:ext cx="10515600" cy="1325563"/>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p>
        </p:txBody>
      </p:sp>
      <p:sp>
        <p:nvSpPr>
          <p:cNvPr id="1048598" name="Google Shape;104;p14"/>
          <p:cNvSpPr txBox="1">
            <a:spLocks noGrp="1"/>
          </p:cNvSpPr>
          <p:nvPr>
            <p:ph type="body" idx="1"/>
          </p:nvPr>
        </p:nvSpPr>
        <p:spPr>
          <a:xfrm>
            <a:off x="838200" y="1618938"/>
            <a:ext cx="10734368" cy="4526223"/>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IN">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System Development Approach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Shape 108"/>
        <p:cNvGrpSpPr/>
        <p:nvPr/>
      </p:nvGrpSpPr>
      <p:grpSpPr>
        <a:xfrm>
          <a:off x="0" y="0"/>
          <a:ext cx="0" cy="0"/>
          <a:chOff x="0" y="0"/>
          <a:chExt cx="0" cy="0"/>
        </a:xfrm>
      </p:grpSpPr>
      <p:sp>
        <p:nvSpPr>
          <p:cNvPr id="1048601" name="Google Shape;109;p15"/>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PROBLEM STATEMENT</a:t>
            </a:r>
            <a:endParaRPr sz="4400"/>
          </a:p>
        </p:txBody>
      </p:sp>
      <p:sp>
        <p:nvSpPr>
          <p:cNvPr id="1048602" name="Google Shape;110;p15"/>
          <p:cNvSpPr txBox="1">
            <a:spLocks noGrp="1"/>
          </p:cNvSpPr>
          <p:nvPr>
            <p:ph type="body" idx="1"/>
          </p:nvPr>
        </p:nvSpPr>
        <p:spPr>
          <a:xfrm>
            <a:off x="452402" y="1948360"/>
            <a:ext cx="11029615" cy="2961279"/>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sz="2000" lang="en-IN">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14"/>
        <p:cNvGrpSpPr/>
        <p:nvPr/>
      </p:nvGrpSpPr>
      <p:grpSpPr>
        <a:xfrm>
          <a:off x="0" y="0"/>
          <a:ext cx="0" cy="0"/>
          <a:chOff x="0" y="0"/>
          <a:chExt cx="0" cy="0"/>
        </a:xfrm>
      </p:grpSpPr>
      <p:sp>
        <p:nvSpPr>
          <p:cNvPr id="1048605" name="Google Shape;115;p16"/>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PROPOSED SOLUTION</a:t>
            </a:r>
            <a:endParaRPr sz="4400"/>
          </a:p>
        </p:txBody>
      </p:sp>
      <p:sp>
        <p:nvSpPr>
          <p:cNvPr id="1048606" name="Google Shape;116;p16"/>
          <p:cNvSpPr/>
          <p:nvPr/>
        </p:nvSpPr>
        <p:spPr>
          <a:xfrm>
            <a:off x="581192" y="2613134"/>
            <a:ext cx="9604317" cy="1631731"/>
          </a:xfrm>
          <a:prstGeom prst="rect"/>
          <a:noFill/>
          <a:ln>
            <a:noFill/>
          </a:ln>
        </p:spPr>
        <p:txBody>
          <a:bodyPr anchor="ctr" anchorCtr="0" bIns="198375" lIns="0" rIns="0" spcFirstLastPara="1" tIns="198375" wrap="square">
            <a:noAutofit/>
          </a:bodyPr>
          <a:p>
            <a:pPr algn="l" indent="-285750" lvl="0" marL="285750" marR="0" rtl="0">
              <a:lnSpc>
                <a:spcPct val="100000"/>
              </a:lnSpc>
              <a:spcBef>
                <a:spcPts val="0"/>
              </a:spcBef>
              <a:spcAft>
                <a:spcPts val="0"/>
              </a:spcAft>
              <a:buClr>
                <a:srgbClr val="00B0F0"/>
              </a:buClr>
              <a:buSzPts val="2000"/>
              <a:buFont typeface="Noto Sans Symbols"/>
              <a:buChar char="▪"/>
            </a:pPr>
            <a:r>
              <a:rPr b="0" cap="none" sz="2000" i="0" lang="en-IN" strike="noStrike" u="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p>
        </p:txBody>
      </p:sp>
      <p:sp>
        <p:nvSpPr>
          <p:cNvPr id="1048607" name="Google Shape;117;p16"/>
          <p:cNvSpPr/>
          <p:nvPr/>
        </p:nvSpPr>
        <p:spPr>
          <a:xfrm>
            <a:off x="0" y="0"/>
            <a:ext cx="457200" cy="0"/>
          </a:xfrm>
          <a:prstGeom prst="rect"/>
          <a:noFill/>
          <a:ln>
            <a:noFill/>
          </a:ln>
        </p:spPr>
        <p:txBody>
          <a:bodyPr anchor="ctr" anchorCtr="0" bIns="45700" lIns="91425" rIns="91425" spcFirstLastPara="1" tIns="45700" wrap="square">
            <a:noAutofit/>
          </a:bodyPr>
          <a:p>
            <a:pPr algn="l" indent="0" lvl="0" marL="0" marR="0" rtl="0">
              <a:lnSpc>
                <a:spcPct val="100000"/>
              </a:lnSpc>
              <a:spcBef>
                <a:spcPts val="0"/>
              </a:spcBef>
              <a:spcAft>
                <a:spcPts val="0"/>
              </a:spcAft>
              <a:buClr>
                <a:srgbClr val="FFFFFF"/>
              </a:buClr>
              <a:buSzPts val="1800"/>
              <a:buFont typeface="Arial"/>
              <a:buNone/>
            </a:pPr>
            <a:br>
              <a:rPr b="0" cap="none" sz="1800" i="0" lang="en-IN" strike="noStrike" u="none">
                <a:solidFill>
                  <a:srgbClr val="FFFFFF"/>
                </a:solidFill>
                <a:latin typeface="Arial"/>
                <a:ea typeface="Arial"/>
                <a:cs typeface="Arial"/>
                <a:sym typeface="Arial"/>
              </a:rPr>
            </a:br>
            <a:endParaRPr b="0" cap="none" sz="1800" i="0" strike="noStrike"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21"/>
        <p:cNvGrpSpPr/>
        <p:nvPr/>
      </p:nvGrpSpPr>
      <p:grpSpPr>
        <a:xfrm>
          <a:off x="0" y="0"/>
          <a:ext cx="0" cy="0"/>
          <a:chOff x="0" y="0"/>
          <a:chExt cx="0" cy="0"/>
        </a:xfrm>
      </p:grpSpPr>
      <p:sp>
        <p:nvSpPr>
          <p:cNvPr id="1048610" name="Google Shape;122;p17"/>
          <p:cNvSpPr txBox="1">
            <a:spLocks noGrp="1"/>
          </p:cNvSpPr>
          <p:nvPr>
            <p:ph type="title"/>
          </p:nvPr>
        </p:nvSpPr>
        <p:spPr>
          <a:xfrm>
            <a:off x="581192" y="662572"/>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048611" name="Google Shape;123;p17"/>
          <p:cNvSpPr txBox="1">
            <a:spLocks noGrp="1"/>
          </p:cNvSpPr>
          <p:nvPr>
            <p:ph type="body" idx="1"/>
          </p:nvPr>
        </p:nvSpPr>
        <p:spPr>
          <a:xfrm>
            <a:off x="482869" y="1700979"/>
            <a:ext cx="11029615" cy="3261647"/>
          </a:xfrm>
          <a:prstGeom prst="rect"/>
          <a:noFill/>
          <a:ln>
            <a:noFill/>
          </a:ln>
        </p:spPr>
        <p:txBody>
          <a:bodyPr anchor="ctr" anchorCtr="0" bIns="45700" lIns="91425" rIns="91425" spcFirstLastPara="1" tIns="45700" wrap="square">
            <a:normAutofit/>
          </a:bodyPr>
          <a:p>
            <a:pPr algn="l" indent="0" lvl="0" marL="0" rtl="0">
              <a:lnSpc>
                <a:spcPct val="107000"/>
              </a:lnSpc>
              <a:spcBef>
                <a:spcPts val="0"/>
              </a:spcBef>
              <a:spcAft>
                <a:spcPts val="0"/>
              </a:spcAft>
              <a:buSzPts val="1840"/>
              <a:buNone/>
            </a:pPr>
            <a:r>
              <a:rPr b="1" sz="2000" lang="en-IN">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Python: For programming the keylogger functionality.</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Tkinter: For building the graphical user interface (GUI).</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pynput: For capturing keyboard inputs.</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Shape 127"/>
        <p:cNvGrpSpPr/>
        <p:nvPr/>
      </p:nvGrpSpPr>
      <p:grpSpPr>
        <a:xfrm>
          <a:off x="0" y="0"/>
          <a:ext cx="0" cy="0"/>
          <a:chOff x="0" y="0"/>
          <a:chExt cx="0" cy="0"/>
        </a:xfrm>
      </p:grpSpPr>
      <p:sp>
        <p:nvSpPr>
          <p:cNvPr id="1048614" name="Google Shape;128;p18"/>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15" name="Google Shape;129;p18"/>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lnSpcReduction="10000"/>
          </a:bodyPr>
          <a:p>
            <a:pPr algn="l" indent="-306000" lvl="0" marL="306000" rtl="0">
              <a:lnSpc>
                <a:spcPct val="110000"/>
              </a:lnSpc>
              <a:spcBef>
                <a:spcPts val="0"/>
              </a:spcBef>
              <a:spcAft>
                <a:spcPts val="0"/>
              </a:spcAft>
              <a:buSzPts val="2208"/>
              <a:buChar char="◼"/>
            </a:pPr>
            <a:r>
              <a:rPr b="1" sz="2400" i="0" lang="en-IN">
                <a:solidFill>
                  <a:schemeClr val="dk1"/>
                </a:solidFill>
                <a:latin typeface="Arial"/>
                <a:ea typeface="Arial"/>
                <a:cs typeface="Arial"/>
                <a:sym typeface="Arial"/>
              </a:rPr>
              <a:t>Initialization:</a:t>
            </a:r>
            <a:r>
              <a:rPr b="0" sz="2400" i="0" lang="en-IN">
                <a:solidFill>
                  <a:schemeClr val="dk1"/>
                </a:solidFill>
                <a:latin typeface="Arial"/>
                <a:ea typeface="Arial"/>
                <a:cs typeface="Arial"/>
                <a:sym typeface="Arial"/>
              </a:rPr>
              <a:t> Initialize necessary variables and flags.</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Event Handling:</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on_press(key):</a:t>
            </a:r>
            <a:r>
              <a:rPr b="0" sz="2000" i="0" lang="en-IN">
                <a:solidFill>
                  <a:schemeClr val="dk1"/>
                </a:solidFill>
                <a:latin typeface="Arial"/>
                <a:ea typeface="Arial"/>
                <a:cs typeface="Arial"/>
                <a:sym typeface="Arial"/>
              </a:rPr>
              <a:t> Records pressed and held keys.</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on_release(key):</a:t>
            </a:r>
            <a:r>
              <a:rPr b="0" sz="2000" i="0" lang="en-IN">
                <a:solidFill>
                  <a:schemeClr val="dk1"/>
                </a:solidFill>
                <a:latin typeface="Arial"/>
                <a:ea typeface="Arial"/>
                <a:cs typeface="Arial"/>
                <a:sym typeface="Arial"/>
              </a:rPr>
              <a:t> Records released keys and manages flag state.</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Logging:</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generate_text_log(key):</a:t>
            </a:r>
            <a:r>
              <a:rPr b="0" sz="2000" i="0" lang="en-IN">
                <a:solidFill>
                  <a:schemeClr val="dk1"/>
                </a:solidFill>
                <a:latin typeface="Arial"/>
                <a:ea typeface="Arial"/>
                <a:cs typeface="Arial"/>
                <a:sym typeface="Arial"/>
              </a:rPr>
              <a:t> Saves keystrokes in a text file.</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generate_json_file(keys_used):</a:t>
            </a:r>
            <a:r>
              <a:rPr b="0" sz="2000" i="0" lang="en-IN">
                <a:solidFill>
                  <a:schemeClr val="dk1"/>
                </a:solidFill>
                <a:latin typeface="Arial"/>
                <a:ea typeface="Arial"/>
                <a:cs typeface="Arial"/>
                <a:sym typeface="Arial"/>
              </a:rPr>
              <a:t> Saves keystrokes in a JSON file.</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Keylogger Control:</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start_keylogger():</a:t>
            </a:r>
            <a:r>
              <a:rPr b="0" sz="2000" i="0" lang="en-IN">
                <a:solidFill>
                  <a:schemeClr val="dk1"/>
                </a:solidFill>
                <a:latin typeface="Arial"/>
                <a:ea typeface="Arial"/>
                <a:cs typeface="Arial"/>
                <a:sym typeface="Arial"/>
              </a:rPr>
              <a:t> Initiates keylogging process.</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stop_keylogger():</a:t>
            </a:r>
            <a:r>
              <a:rPr b="0" sz="2000" i="0" lang="en-IN">
                <a:solidFill>
                  <a:schemeClr val="dk1"/>
                </a:solidFill>
                <a:latin typeface="Arial"/>
                <a:ea typeface="Arial"/>
                <a:cs typeface="Arial"/>
                <a:sym typeface="Arial"/>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34"/>
        <p:cNvGrpSpPr/>
        <p:nvPr/>
      </p:nvGrpSpPr>
      <p:grpSpPr>
        <a:xfrm>
          <a:off x="0" y="0"/>
          <a:ext cx="0" cy="0"/>
          <a:chOff x="0" y="0"/>
          <a:chExt cx="0" cy="0"/>
        </a:xfrm>
      </p:grpSpPr>
      <p:sp>
        <p:nvSpPr>
          <p:cNvPr id="1048621" name="Google Shape;135;p19"/>
          <p:cNvSpPr txBox="1">
            <a:spLocks noGrp="1"/>
          </p:cNvSpPr>
          <p:nvPr>
            <p:ph type="title" idx="4294967295"/>
          </p:nvPr>
        </p:nvSpPr>
        <p:spPr>
          <a:xfrm>
            <a:off x="581025" y="771525"/>
            <a:ext cx="11029950" cy="530225"/>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RESULT</a:t>
            </a:r>
          </a:p>
        </p:txBody>
      </p:sp>
      <p:sp>
        <p:nvSpPr>
          <p:cNvPr id="1048622" name="Google Shape;136;p19"/>
          <p:cNvSpPr txBox="1">
            <a:spLocks noGrp="1"/>
          </p:cNvSpPr>
          <p:nvPr>
            <p:ph type="body" idx="4294967295"/>
          </p:nvPr>
        </p:nvSpPr>
        <p:spPr>
          <a:xfrm>
            <a:off x="0" y="1301750"/>
            <a:ext cx="11029950" cy="1392238"/>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b="0" sz="2000" i="0" lang="en-IN">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2097153" name="Google Shape;137;p19"/>
          <p:cNvPicPr preferRelativeResize="0">
            <a:picLocks/>
          </p:cNvPicPr>
          <p:nvPr/>
        </p:nvPicPr>
        <p:blipFill rotWithShape="1">
          <a:blip xmlns:r="http://schemas.openxmlformats.org/officeDocument/2006/relationships" r:embed="rId1">
            <a:alphaModFix/>
          </a:blip>
          <a:srcRect/>
          <a:stretch>
            <a:fillRect/>
          </a:stretch>
        </p:blipFill>
        <p:spPr>
          <a:xfrm>
            <a:off x="1296526" y="3025026"/>
            <a:ext cx="2362405" cy="2636748"/>
          </a:xfrm>
          <a:prstGeom prst="rect"/>
          <a:noFill/>
          <a:ln>
            <a:noFill/>
          </a:ln>
        </p:spPr>
      </p:pic>
      <p:pic>
        <p:nvPicPr>
          <p:cNvPr id="2097154" name="Google Shape;138;p19"/>
          <p:cNvPicPr preferRelativeResize="0">
            <a:picLocks/>
          </p:cNvPicPr>
          <p:nvPr/>
        </p:nvPicPr>
        <p:blipFill rotWithShape="1">
          <a:blip xmlns:r="http://schemas.openxmlformats.org/officeDocument/2006/relationships" r:embed="rId2">
            <a:alphaModFix/>
          </a:blip>
          <a:srcRect/>
          <a:stretch>
            <a:fillRect/>
          </a:stretch>
        </p:blipFill>
        <p:spPr>
          <a:xfrm>
            <a:off x="8145495" y="3096556"/>
            <a:ext cx="2385267" cy="2629128"/>
          </a:xfrm>
          <a:prstGeom prst="rect"/>
          <a:noFill/>
          <a:ln>
            <a:noFill/>
          </a:ln>
        </p:spPr>
      </p:pic>
      <p:pic>
        <p:nvPicPr>
          <p:cNvPr id="2097155" name="Google Shape;139;p19"/>
          <p:cNvPicPr preferRelativeResize="0">
            <a:picLocks/>
          </p:cNvPicPr>
          <p:nvPr/>
        </p:nvPicPr>
        <p:blipFill rotWithShape="1">
          <a:blip xmlns:r="http://schemas.openxmlformats.org/officeDocument/2006/relationships" r:embed="rId3">
            <a:alphaModFix/>
          </a:blip>
          <a:srcRect/>
          <a:stretch>
            <a:fillRect/>
          </a:stretch>
        </p:blipFill>
        <p:spPr>
          <a:xfrm>
            <a:off x="4463127" y="3107987"/>
            <a:ext cx="2400508" cy="2606266"/>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43"/>
        <p:cNvGrpSpPr/>
        <p:nvPr/>
      </p:nvGrpSpPr>
      <p:grpSpPr>
        <a:xfrm>
          <a:off x="0" y="0"/>
          <a:ext cx="0" cy="0"/>
          <a:chOff x="0" y="0"/>
          <a:chExt cx="0" cy="0"/>
        </a:xfrm>
      </p:grpSpPr>
      <p:pic>
        <p:nvPicPr>
          <p:cNvPr id="2097156" name="Google Shape;144;p20"/>
          <p:cNvPicPr preferRelativeResize="0">
            <a:picLocks/>
          </p:cNvPicPr>
          <p:nvPr/>
        </p:nvPicPr>
        <p:blipFill rotWithShape="1">
          <a:blip xmlns:r="http://schemas.openxmlformats.org/officeDocument/2006/relationships" r:embed="rId1">
            <a:alphaModFix/>
          </a:blip>
          <a:srcRect/>
          <a:stretch>
            <a:fillRect/>
          </a:stretch>
        </p:blipFill>
        <p:spPr>
          <a:xfrm>
            <a:off x="6096000" y="1877423"/>
            <a:ext cx="4312791" cy="3974226"/>
          </a:xfrm>
          <a:prstGeom prst="rect"/>
          <a:noFill/>
          <a:ln>
            <a:noFill/>
          </a:ln>
        </p:spPr>
      </p:pic>
      <p:pic>
        <p:nvPicPr>
          <p:cNvPr id="2097157" name="Google Shape;145;p20"/>
          <p:cNvPicPr preferRelativeResize="0">
            <a:picLocks/>
          </p:cNvPicPr>
          <p:nvPr/>
        </p:nvPicPr>
        <p:blipFill rotWithShape="1">
          <a:blip xmlns:r="http://schemas.openxmlformats.org/officeDocument/2006/relationships" r:embed="rId2">
            <a:alphaModFix/>
          </a:blip>
          <a:srcRect/>
          <a:stretch>
            <a:fillRect/>
          </a:stretch>
        </p:blipFill>
        <p:spPr>
          <a:xfrm>
            <a:off x="1370243" y="1877960"/>
            <a:ext cx="4312791" cy="4030841"/>
          </a:xfrm>
          <a:prstGeom prst="rect"/>
          <a:noFill/>
          <a:ln>
            <a:noFill/>
          </a:ln>
        </p:spPr>
      </p:pic>
      <p:sp>
        <p:nvSpPr>
          <p:cNvPr id="1048626" name="Google Shape;146;p20"/>
          <p:cNvSpPr txBox="1"/>
          <p:nvPr/>
        </p:nvSpPr>
        <p:spPr>
          <a:xfrm>
            <a:off x="465461" y="652408"/>
            <a:ext cx="11261078" cy="70788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000" lang="en-IN">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50"/>
        <p:cNvGrpSpPr/>
        <p:nvPr/>
      </p:nvGrpSpPr>
      <p:grpSpPr>
        <a:xfrm>
          <a:off x="0" y="0"/>
          <a:ext cx="0" cy="0"/>
          <a:chOff x="0" y="0"/>
          <a:chExt cx="0" cy="0"/>
        </a:xfrm>
      </p:grpSpPr>
      <p:sp>
        <p:nvSpPr>
          <p:cNvPr id="1048629" name="Google Shape;151;p21"/>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CONCLUSION</a:t>
            </a:r>
          </a:p>
        </p:txBody>
      </p:sp>
      <p:sp>
        <p:nvSpPr>
          <p:cNvPr id="1048630" name="Google Shape;152;p21"/>
          <p:cNvSpPr txBox="1">
            <a:spLocks noGrp="1"/>
          </p:cNvSpPr>
          <p:nvPr>
            <p:ph type="body" idx="1"/>
          </p:nvPr>
        </p:nvSpPr>
        <p:spPr>
          <a:xfrm>
            <a:off x="581191" y="1946787"/>
            <a:ext cx="11029615" cy="2091608"/>
          </a:xfrm>
          <a:prstGeom prst="rect"/>
          <a:noFill/>
          <a:ln>
            <a:noFill/>
          </a:ln>
        </p:spPr>
        <p:txBody>
          <a:bodyPr anchor="ctr" anchorCtr="0" bIns="45700" lIns="91425" rIns="91425" spcFirstLastPara="1" tIns="45700" wrap="square">
            <a:normAutofit/>
          </a:bodyPr>
          <a:p>
            <a:pPr algn="l" indent="-306000" lvl="0" marL="306000" rtl="0">
              <a:lnSpc>
                <a:spcPct val="107000"/>
              </a:lnSpc>
              <a:spcBef>
                <a:spcPts val="0"/>
              </a:spcBef>
              <a:spcAft>
                <a:spcPts val="0"/>
              </a:spcAft>
              <a:buSzPts val="1840"/>
              <a:buChar char="◼"/>
            </a:pPr>
            <a:r>
              <a:rPr b="0" sz="2000" i="0" lang="en-IN">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M2101K6I</dc:creator>
  <cp:lastModifiedBy>Sri Ram</cp:lastModifiedBy>
  <dcterms:created xsi:type="dcterms:W3CDTF">2024-04-04T12:40:49Z</dcterms:created>
  <dcterms:modified xsi:type="dcterms:W3CDTF">2024-04-04T12:40:49Z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ff9a68d8c10344648f34eb46548bb0ea</vt:lpwstr>
  </property>
</Properties>
</file>