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</p:sldMasterIdLst>
  <p:notesMasterIdLst>
    <p:notesMasterId r:id="rId78"/>
  </p:notesMasterIdLst>
  <p:sldIdLst>
    <p:sldId id="258" r:id="rId76"/>
    <p:sldId id="25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8EB4E3"/>
    <a:srgbClr val="4F81BD"/>
    <a:srgbClr val="09A1FF"/>
    <a:srgbClr val="CC3300"/>
    <a:srgbClr val="FCD5B5"/>
    <a:srgbClr val="FFCCCC"/>
    <a:srgbClr val="EAFECA"/>
    <a:srgbClr val="CC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0050" autoAdjust="0"/>
  </p:normalViewPr>
  <p:slideViewPr>
    <p:cSldViewPr showGuides="1">
      <p:cViewPr varScale="1">
        <p:scale>
          <a:sx n="126" d="100"/>
          <a:sy n="126" d="100"/>
        </p:scale>
        <p:origin x="150" y="30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37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Sheet Manager Package - Components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3000" y="1143000"/>
            <a:ext cx="3048000" cy="2362200"/>
          </a:xfrm>
          <a:prstGeom prst="roundRect">
            <a:avLst/>
          </a:prstGeom>
          <a:solidFill>
            <a:srgbClr val="8EB4E3">
              <a:alpha val="4117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Sheet Data Editor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43400" y="1143000"/>
            <a:ext cx="3048000" cy="23622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Sheet Data manager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92" y="4305850"/>
            <a:ext cx="2044497" cy="2044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7087" y="6248400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SQLite Database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32133"/>
            <a:ext cx="406493" cy="406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3315" y="815527"/>
            <a:ext cx="21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Desktop - 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2967651">
            <a:off x="2202245" y="4001133"/>
            <a:ext cx="1523999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3756814">
            <a:off x="1840311" y="4242402"/>
            <a:ext cx="1523999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81" y="4239704"/>
            <a:ext cx="478658" cy="4786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46" y="3847402"/>
            <a:ext cx="405731" cy="40573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18756110">
            <a:off x="5321322" y="4138709"/>
            <a:ext cx="1523999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7948602">
            <a:off x="4932091" y="3979322"/>
            <a:ext cx="1523999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55" y="4113564"/>
            <a:ext cx="478658" cy="4786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90" y="3774773"/>
            <a:ext cx="405731" cy="4057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62313" y="815527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Revit Add-In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38800" y="674132"/>
            <a:ext cx="2365255" cy="2838628"/>
          </a:xfrm>
          <a:prstGeom prst="roundRect">
            <a:avLst/>
          </a:prstGeom>
          <a:solidFill>
            <a:srgbClr val="CC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82966" y="674132"/>
            <a:ext cx="2289525" cy="2503765"/>
          </a:xfrm>
          <a:prstGeom prst="roundRect">
            <a:avLst/>
          </a:prstGeom>
          <a:solidFill>
            <a:srgbClr val="CCECFF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1600200" cy="16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" y="304800"/>
            <a:ext cx="16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66" y="8417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77326" y="961906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Sheets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086" y="1331238"/>
            <a:ext cx="171040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volume number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discipline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sorted discipline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linked project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10" y="80004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86870" y="920174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Revisions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1630" y="1289506"/>
            <a:ext cx="183242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sequence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ssued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Issued to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revision date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evision document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linked project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" y="3345537"/>
            <a:ext cx="2289525" cy="250376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131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27760" y="3633311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Linked Projects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2520" y="4002643"/>
            <a:ext cx="16100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roject number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roject name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ile path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discipline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linked date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inked by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45589" y="2917983"/>
            <a:ext cx="2526041" cy="1425417"/>
          </a:xfrm>
          <a:prstGeom prst="roundRect">
            <a:avLst/>
          </a:prstGeom>
          <a:solidFill>
            <a:srgbClr val="FFCCCC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44" y="29770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125404" y="307705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Revisions On Sheet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55189" y="3440906"/>
            <a:ext cx="1261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heet Id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Revision Id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553200" y="4179570"/>
            <a:ext cx="2424834" cy="2190273"/>
          </a:xfrm>
          <a:prstGeom prst="roundRect">
            <a:avLst/>
          </a:prstGeom>
          <a:solidFill>
            <a:srgbClr val="4F81BD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46" y="43926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071806" y="4492645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Replace Items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4592" y="4861977"/>
            <a:ext cx="18034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ype (sheet/ view)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arameter name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ource value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arget value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501675" y="4502468"/>
            <a:ext cx="2137125" cy="2190273"/>
          </a:xfrm>
          <a:prstGeom prst="roundRect">
            <a:avLst/>
          </a:prstGeom>
          <a:solidFill>
            <a:srgbClr val="FCD5B5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document,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27" y="46773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983987" y="47772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6773" y="5146597"/>
            <a:ext cx="1180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heet Id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iew type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0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13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1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7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1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20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28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2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3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3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2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4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46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5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5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5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56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58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5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60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63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64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66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67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69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7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70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7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3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7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13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7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A9E9510A-02AF-4564-9E17-46676C80E84C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b4ebf394-daf6-497a-96c5-a2f8c10b38cf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8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64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73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93</TotalTime>
  <Words>93</Words>
  <Application>Microsoft Office PowerPoint</Application>
  <PresentationFormat>On-screen Show (4:3)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</vt:lpstr>
      <vt:lpstr>PowerPoint Presentation</vt:lpstr>
      <vt:lpstr>PowerPoint Presentation</vt:lpstr>
    </vt:vector>
  </TitlesOfParts>
  <Company>HOK Group,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Jinsol Kim</dc:creator>
  <cp:lastModifiedBy>Jinsol Kim</cp:lastModifiedBy>
  <cp:revision>2</cp:revision>
  <dcterms:created xsi:type="dcterms:W3CDTF">2015-11-03T21:41:12Z</dcterms:created>
  <dcterms:modified xsi:type="dcterms:W3CDTF">2015-11-03T23:14:16Z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