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Open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font" Target="fonts/OpenSans-regular.fntdata"/><Relationship Id="rId7" Type="http://schemas.openxmlformats.org/officeDocument/2006/relationships/font" Target="fonts/OpenSans-bold.fntdata"/><Relationship Id="rId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d4cc2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d4cc2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docs.google.com/spreadsheets/d/194FrwBBRQmWXTwhSGfaFToKywOlAvRKhjuxyi9quotM/edit?usp=sharing" TargetMode="External"/><Relationship Id="rId6" Type="http://schemas.openxmlformats.org/officeDocument/2006/relationships/hyperlink" Target="https://docs.google.com/spreadsheets/d/194FrwBBRQmWXTwhSGfaFToKywOlAvRKhjuxyi9quot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329500" y="1418450"/>
            <a:ext cx="5420100" cy="307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Graph 1 : Shows the revenue comparison of Energy and Healthcare sectors in Year 2015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Mean is greater </a:t>
            </a:r>
            <a:r>
              <a:rPr lang="en" sz="1000"/>
              <a:t>than Median for both sectors. Hence, the data is right skewed.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StdDev and Range for Energy Sector is higher than Healthcare Sector indicating higher variability/spread whereas the Overall revenue for Healthcare is more.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While the Overall revenue of Healthcare is higher (</a:t>
            </a:r>
            <a:r>
              <a:rPr lang="en" sz="900">
                <a:solidFill>
                  <a:schemeClr val="dk1"/>
                </a:solidFill>
              </a:rPr>
              <a:t>1,205,934,822,000 vs 861,802,498,000), the range of Energy sector is high (</a:t>
            </a:r>
            <a:r>
              <a:rPr lang="en" sz="1000">
                <a:solidFill>
                  <a:schemeClr val="dk1"/>
                </a:solidFill>
              </a:rPr>
              <a:t>258,306,296,000 vs </a:t>
            </a:r>
            <a:r>
              <a:rPr lang="en" sz="900">
                <a:solidFill>
                  <a:schemeClr val="dk1"/>
                </a:solidFill>
              </a:rPr>
              <a:t>indicating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Graph 2 : Integrated Oil &amp; Gas and Oil &amp; Gas Refining &amp; Marketing &amp; Transportation jointly contribute to &gt;80% of the revenue in Energy Sector.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The sub-industry revenue indicates higher revenue from downstream services with equally high operating cost. (Operating Cost : 169,507,946,000 Vs 89,131,391,000)</a:t>
            </a:r>
            <a:endParaRPr sz="1000"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 Year 2015, among Energy and Healthcare sector, which did well in terms of revenue, and which sub-industries are the top contributors in Energy sector 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6" name="Google Shape;56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25" y="1418450"/>
            <a:ext cx="2725150" cy="1275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" name="Google Shape;57;p1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25" y="2965175"/>
            <a:ext cx="2725150" cy="1525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 txBox="1"/>
          <p:nvPr/>
        </p:nvSpPr>
        <p:spPr>
          <a:xfrm>
            <a:off x="385850" y="1110650"/>
            <a:ext cx="201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Graph1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385850" y="2694225"/>
            <a:ext cx="201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Graph 2</a:t>
            </a:r>
            <a:endParaRPr sz="900"/>
          </a:p>
        </p:txBody>
      </p:sp>
      <p:sp>
        <p:nvSpPr>
          <p:cNvPr id="60" name="Google Shape;60;p13">
            <a:hlinkClick r:id="rId5"/>
          </p:cNvPr>
          <p:cNvSpPr txBox="1"/>
          <p:nvPr/>
        </p:nvSpPr>
        <p:spPr>
          <a:xfrm>
            <a:off x="385850" y="4581425"/>
            <a:ext cx="347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Link to the Spreadsheet 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