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99" autoAdjust="0"/>
    <p:restoredTop sz="94660"/>
  </p:normalViewPr>
  <p:slideViewPr>
    <p:cSldViewPr>
      <p:cViewPr>
        <p:scale>
          <a:sx n="84" d="100"/>
          <a:sy n="84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65143F-D793-4308-8059-D336662229A8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361D87-6EF5-44E2-A4C9-07335DC55D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65143F-D793-4308-8059-D336662229A8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361D87-6EF5-44E2-A4C9-07335DC55D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65143F-D793-4308-8059-D336662229A8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361D87-6EF5-44E2-A4C9-07335DC55D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65143F-D793-4308-8059-D336662229A8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361D87-6EF5-44E2-A4C9-07335DC55D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65143F-D793-4308-8059-D336662229A8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361D87-6EF5-44E2-A4C9-07335DC55D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65143F-D793-4308-8059-D336662229A8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361D87-6EF5-44E2-A4C9-07335DC55D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65143F-D793-4308-8059-D336662229A8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361D87-6EF5-44E2-A4C9-07335DC55D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65143F-D793-4308-8059-D336662229A8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361D87-6EF5-44E2-A4C9-07335DC55D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65143F-D793-4308-8059-D336662229A8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361D87-6EF5-44E2-A4C9-07335DC55D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65143F-D793-4308-8059-D336662229A8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361D87-6EF5-44E2-A4C9-07335DC55D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65143F-D793-4308-8059-D336662229A8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361D87-6EF5-44E2-A4C9-07335DC55D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065143F-D793-4308-8059-D336662229A8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4361D87-6EF5-44E2-A4C9-07335DC55D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KNN using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50770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                                                    Done by:</a:t>
            </a:r>
          </a:p>
          <a:p>
            <a:r>
              <a:rPr lang="en-IN" smtClean="0"/>
              <a:t>                                                         P</a:t>
            </a:r>
            <a:r>
              <a:rPr lang="en-IN" dirty="0" smtClean="0"/>
              <a:t>. </a:t>
            </a:r>
            <a:r>
              <a:rPr lang="en-IN" dirty="0" err="1" smtClean="0"/>
              <a:t>Babitha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                                                                                                                                                                    </a:t>
            </a:r>
          </a:p>
          <a:p>
            <a:pPr>
              <a:buNone/>
            </a:pPr>
            <a:endParaRPr lang="en-IN" b="1" i="1" dirty="0">
              <a:solidFill>
                <a:srgbClr val="FF0000"/>
              </a:solidFill>
            </a:endParaRPr>
          </a:p>
          <a:p>
            <a:pPr>
              <a:buNone/>
            </a:pPr>
            <a:endParaRPr lang="en-IN" b="1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4400" b="1" i="1" dirty="0" smtClean="0">
                <a:solidFill>
                  <a:srgbClr val="FF0000"/>
                </a:solidFill>
              </a:rPr>
              <a:t>             Thank You</a:t>
            </a:r>
          </a:p>
          <a:p>
            <a:pPr>
              <a:buNone/>
            </a:pPr>
            <a:endParaRPr lang="en-IN" b="1" i="1" dirty="0">
              <a:solidFill>
                <a:srgbClr val="FF0000"/>
              </a:solidFill>
            </a:endParaRPr>
          </a:p>
          <a:p>
            <a:pPr>
              <a:buNone/>
            </a:pPr>
            <a:endParaRPr lang="en-IN" b="1" i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b="1" i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Font typeface="Wingdings" pitchFamily="2" charset="2"/>
              <a:buChar char="Ø"/>
            </a:pPr>
            <a:r>
              <a:rPr lang="en-US" dirty="0"/>
              <a:t> </a:t>
            </a:r>
            <a:r>
              <a:rPr lang="en-IN" dirty="0"/>
              <a:t>KNN stands for K- Nearest Neighbour</a:t>
            </a:r>
            <a:endParaRPr lang="en-US" dirty="0"/>
          </a:p>
          <a:p>
            <a:pPr lvl="0">
              <a:buFont typeface="Wingdings" pitchFamily="2" charset="2"/>
              <a:buChar char="Ø"/>
            </a:pPr>
            <a:r>
              <a:rPr lang="en-IN" dirty="0"/>
              <a:t>It falls under supervised learning algorithm and can used for solving non-linear data.</a:t>
            </a:r>
            <a:endParaRPr lang="en-US" dirty="0"/>
          </a:p>
          <a:p>
            <a:pPr lvl="0">
              <a:buFont typeface="Wingdings" pitchFamily="2" charset="2"/>
              <a:buChar char="Ø"/>
            </a:pPr>
            <a:r>
              <a:rPr lang="en-IN" dirty="0"/>
              <a:t>It is one of the most simplest method for classification as well as regression.</a:t>
            </a:r>
            <a:endParaRPr lang="en-US" dirty="0"/>
          </a:p>
          <a:p>
            <a:pPr lvl="0">
              <a:buFont typeface="Wingdings" pitchFamily="2" charset="2"/>
              <a:buChar char="Ø"/>
            </a:pPr>
            <a:r>
              <a:rPr lang="en-IN" dirty="0"/>
              <a:t>It is mainly based on feature similarity.</a:t>
            </a:r>
            <a:endParaRPr lang="en-US" dirty="0"/>
          </a:p>
          <a:p>
            <a:pPr lvl="0">
              <a:buFont typeface="Wingdings" pitchFamily="2" charset="2"/>
              <a:buChar char="Ø"/>
            </a:pPr>
            <a:r>
              <a:rPr lang="en-IN" dirty="0"/>
              <a:t>It is based on measuring distances between test data and each of training data . Distance can be measured using Euclidean ,Manhattan </a:t>
            </a:r>
            <a:r>
              <a:rPr lang="en-IN" dirty="0" smtClean="0"/>
              <a:t>formulas.</a:t>
            </a:r>
            <a:endParaRPr lang="en-US" dirty="0" smtClean="0"/>
          </a:p>
          <a:p>
            <a:pPr lvl="0">
              <a:buFont typeface="Wingdings" pitchFamily="2" charset="2"/>
              <a:buChar char="Ø"/>
            </a:pPr>
            <a:r>
              <a:rPr lang="en-IN" dirty="0" smtClean="0"/>
              <a:t>Classification </a:t>
            </a:r>
            <a:r>
              <a:rPr lang="en-IN" dirty="0"/>
              <a:t>is done by majority votes to its neighbours.</a:t>
            </a:r>
            <a:endParaRPr lang="en-US" dirty="0"/>
          </a:p>
          <a:p>
            <a:pPr>
              <a:buNone/>
            </a:pPr>
            <a:r>
              <a:rPr lang="en-IN" dirty="0"/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Working steps:</a:t>
            </a:r>
            <a:endParaRPr lang="en-US" dirty="0"/>
          </a:p>
          <a:p>
            <a:r>
              <a:rPr lang="en-IN" b="1" dirty="0"/>
              <a:t>STEP 1: </a:t>
            </a:r>
            <a:r>
              <a:rPr lang="en-IN" dirty="0"/>
              <a:t>Choose the number K of </a:t>
            </a:r>
            <a:r>
              <a:rPr lang="en-IN" dirty="0" err="1"/>
              <a:t>neighbors</a:t>
            </a:r>
            <a:r>
              <a:rPr lang="en-IN" dirty="0"/>
              <a:t>.</a:t>
            </a:r>
            <a:endParaRPr lang="en-US" dirty="0"/>
          </a:p>
          <a:p>
            <a:r>
              <a:rPr lang="en-IN" b="1" dirty="0"/>
              <a:t>STEP 2:</a:t>
            </a:r>
            <a:r>
              <a:rPr lang="en-IN" dirty="0"/>
              <a:t> Take the K nearest </a:t>
            </a:r>
            <a:r>
              <a:rPr lang="en-IN" dirty="0" err="1"/>
              <a:t>neighbors</a:t>
            </a:r>
            <a:r>
              <a:rPr lang="en-IN" dirty="0"/>
              <a:t> of the new data point, according to the Euclidean distance.</a:t>
            </a:r>
            <a:r>
              <a:rPr lang="en-IN" b="1" dirty="0"/>
              <a:t> </a:t>
            </a:r>
            <a:endParaRPr lang="en-US" dirty="0"/>
          </a:p>
          <a:p>
            <a:r>
              <a:rPr lang="en-IN" b="1" dirty="0"/>
              <a:t>STEP 3: </a:t>
            </a:r>
            <a:r>
              <a:rPr lang="en-IN" dirty="0"/>
              <a:t>Among these k </a:t>
            </a:r>
            <a:r>
              <a:rPr lang="en-IN" dirty="0" err="1"/>
              <a:t>neighbors</a:t>
            </a:r>
            <a:r>
              <a:rPr lang="en-IN" dirty="0"/>
              <a:t>, count the number of data points in each category.</a:t>
            </a:r>
            <a:endParaRPr lang="en-US" dirty="0"/>
          </a:p>
          <a:p>
            <a:r>
              <a:rPr lang="en-IN" b="1" dirty="0"/>
              <a:t>STEP 4: </a:t>
            </a:r>
            <a:r>
              <a:rPr lang="en-IN" dirty="0"/>
              <a:t>Assign the new data point to the category where you counted the most </a:t>
            </a:r>
            <a:r>
              <a:rPr lang="en-IN" dirty="0" err="1"/>
              <a:t>neighbors</a:t>
            </a:r>
            <a:r>
              <a:rPr lang="en-IN" dirty="0"/>
              <a:t>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endParaRPr lang="en-US" dirty="0"/>
          </a:p>
        </p:txBody>
      </p:sp>
      <p:pic>
        <p:nvPicPr>
          <p:cNvPr id="6" name="Picture 5" descr="KNN Classification using Scikit-learn - DataCamp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6905" y="1943100"/>
            <a:ext cx="3410189" cy="334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endParaRPr lang="en-US" dirty="0"/>
          </a:p>
          <a:p>
            <a:pPr lvl="0">
              <a:buFont typeface="Wingdings" pitchFamily="2" charset="2"/>
              <a:buChar char="Ø"/>
            </a:pPr>
            <a:r>
              <a:rPr lang="en-US" dirty="0"/>
              <a:t>NLP stands for Natural Language Processing.</a:t>
            </a:r>
          </a:p>
          <a:p>
            <a:pPr lvl="0">
              <a:buFont typeface="Wingdings" pitchFamily="2" charset="2"/>
              <a:buChar char="Ø"/>
            </a:pPr>
            <a:r>
              <a:rPr lang="en-IN" dirty="0"/>
              <a:t> It is a model used to process the texts to classify before fitting that classification algorithms on the observations containing the texts.</a:t>
            </a:r>
            <a:endParaRPr lang="en-US" dirty="0"/>
          </a:p>
          <a:p>
            <a:pPr lvl="0">
              <a:buFont typeface="Wingdings" pitchFamily="2" charset="2"/>
              <a:buChar char="Ø"/>
            </a:pPr>
            <a:r>
              <a:rPr lang="en-US" dirty="0"/>
              <a:t>It is a field in machine learning with the ability of computer to understand, analyze, manipulate.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You can also use NLP on a text review to predict if the review is a good one or a bad one</a:t>
            </a:r>
            <a:r>
              <a:rPr lang="en-US" dirty="0" smtClean="0"/>
              <a:t>.</a:t>
            </a:r>
          </a:p>
          <a:p>
            <a:pPr lvl="0">
              <a:buFont typeface="Wingdings" pitchFamily="2" charset="2"/>
              <a:buChar char="Ø"/>
            </a:pPr>
            <a:r>
              <a:rPr lang="en-IN" dirty="0" smtClean="0"/>
              <a:t>Examples : </a:t>
            </a:r>
            <a:r>
              <a:rPr lang="en-IN" dirty="0" err="1" smtClean="0"/>
              <a:t>google</a:t>
            </a:r>
            <a:r>
              <a:rPr lang="en-IN" dirty="0" smtClean="0"/>
              <a:t> voice search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       Importing libraries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142984"/>
            <a:ext cx="7715797" cy="2571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Importing  NLTK library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071678"/>
            <a:ext cx="742950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Plotting the output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714489"/>
            <a:ext cx="7858986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Choosing </a:t>
            </a:r>
            <a:r>
              <a:rPr lang="en-IN" dirty="0" err="1" smtClean="0"/>
              <a:t>neighbors</a:t>
            </a:r>
            <a:r>
              <a:rPr lang="en-IN" dirty="0" smtClean="0"/>
              <a:t> and predicting 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143116"/>
            <a:ext cx="784470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217</TotalTime>
  <Words>151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    KNN using NLP</vt:lpstr>
      <vt:lpstr>KNN</vt:lpstr>
      <vt:lpstr>Slide 3</vt:lpstr>
      <vt:lpstr>Slide 4</vt:lpstr>
      <vt:lpstr>NLP</vt:lpstr>
      <vt:lpstr>        Importing libraries</vt:lpstr>
      <vt:lpstr>Importing  NLTK library</vt:lpstr>
      <vt:lpstr>Plotting the output</vt:lpstr>
      <vt:lpstr>Choosing neighbors and predicting </vt:lpstr>
      <vt:lpstr>Slide 10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PABBA RUCHITHA</dc:creator>
  <cp:lastModifiedBy>PABBA RUCHITHA</cp:lastModifiedBy>
  <cp:revision>22</cp:revision>
  <dcterms:created xsi:type="dcterms:W3CDTF">2020-08-29T10:29:49Z</dcterms:created>
  <dcterms:modified xsi:type="dcterms:W3CDTF">2020-12-28T08:46:26Z</dcterms:modified>
</cp:coreProperties>
</file>