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B282F-260F-4DF0-B299-17BD6A134A90}" v="4" dt="2025-07-31T15:25:24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itha Kudikala" userId="aa38b64cb07252cf" providerId="LiveId" clId="{3F5B282F-260F-4DF0-B299-17BD6A134A90}"/>
    <pc:docChg chg="custSel modSld">
      <pc:chgData name="Babitha Kudikala" userId="aa38b64cb07252cf" providerId="LiveId" clId="{3F5B282F-260F-4DF0-B299-17BD6A134A90}" dt="2025-07-31T15:25:07.527" v="0" actId="313"/>
      <pc:docMkLst>
        <pc:docMk/>
      </pc:docMkLst>
      <pc:sldChg chg="modSp mod">
        <pc:chgData name="Babitha Kudikala" userId="aa38b64cb07252cf" providerId="LiveId" clId="{3F5B282F-260F-4DF0-B299-17BD6A134A90}" dt="2025-07-31T15:25:07.527" v="0" actId="313"/>
        <pc:sldMkLst>
          <pc:docMk/>
          <pc:sldMk cId="2475805559" sldId="257"/>
        </pc:sldMkLst>
        <pc:spChg chg="mod">
          <ac:chgData name="Babitha Kudikala" userId="aa38b64cb07252cf" providerId="LiveId" clId="{3F5B282F-260F-4DF0-B299-17BD6A134A90}" dt="2025-07-31T15:25:07.527" v="0" actId="313"/>
          <ac:spMkLst>
            <pc:docMk/>
            <pc:sldMk cId="2475805559" sldId="257"/>
            <ac:spMk id="3" creationId="{835D6E6B-3353-491C-A3C6-F278D6CED8B3}"/>
          </ac:spMkLst>
        </pc:spChg>
      </pc:sldChg>
    </pc:docChg>
  </pc:docChgLst>
  <pc:docChgLst>
    <pc:chgData name="Babitha Kudikala" userId="aa38b64cb07252cf" providerId="LiveId" clId="{6D33C514-27BC-48FB-86B3-29D6CB9B6200}"/>
    <pc:docChg chg="modSld sldOrd">
      <pc:chgData name="Babitha Kudikala" userId="aa38b64cb07252cf" providerId="LiveId" clId="{6D33C514-27BC-48FB-86B3-29D6CB9B6200}" dt="2024-07-14T10:07:19.820" v="1"/>
      <pc:docMkLst>
        <pc:docMk/>
      </pc:docMkLst>
      <pc:sldChg chg="ord">
        <pc:chgData name="Babitha Kudikala" userId="aa38b64cb07252cf" providerId="LiveId" clId="{6D33C514-27BC-48FB-86B3-29D6CB9B6200}" dt="2024-07-14T10:07:19.820" v="1"/>
        <pc:sldMkLst>
          <pc:docMk/>
          <pc:sldMk cId="3656772989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80837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Insurance Analytics 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97741"/>
            <a:ext cx="10993546" cy="2832847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Rohit Tedlapu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Babitha Kudikala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Nitish Kusalkar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Bokka Hemanth Venkata Ayyan kumara swamy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Mukesh kailas jagtap</a:t>
            </a:r>
          </a:p>
          <a:p>
            <a:endParaRPr lang="en-IN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endParaRPr lang="en-IN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endParaRPr lang="en-IN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endParaRPr lang="en-IN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4365812"/>
            <a:ext cx="11260667" cy="20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2073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D7A-4A05-1140-6372-9703FE0377B0}"/>
              </a:ext>
            </a:extLst>
          </p:cNvPr>
          <p:cNvSpPr txBox="1"/>
          <p:nvPr/>
        </p:nvSpPr>
        <p:spPr>
          <a:xfrm>
            <a:off x="726141" y="2169459"/>
            <a:ext cx="98253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report we have generated using  data cleaning, data exploration and manipulation.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3 Categories Cross Sell, New and Renewal have achieved the target but coming to the ‘New’ the invoice amount is very low compared to others.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Account Executive ‘Abhinav Shivam’ have the highest meeting count from 2019 to 2020.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Yearly meeting count, In 2019 there are 3 account executives and in 2020 there are 31 account executives.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Account Executive ‘Divya Dhingra’ have the highest Renewal count compared to other account executives.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report we have created shows the Top Open Opportunities and the Top Account Executives which are very important to increase the Revenue.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96B0-3874-766A-5D58-592732EE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KPI’s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06DF-BE0E-9526-DE42-854AE445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5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Invoice by Account Executive</a:t>
            </a:r>
            <a:endParaRPr lang="en-IN" sz="55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5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Yearly Meeting Count</a:t>
            </a:r>
            <a:endParaRPr lang="en-IN" sz="55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5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Target, Achieve, </a:t>
            </a:r>
            <a:r>
              <a:rPr lang="en-US" sz="5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Invoice </a:t>
            </a:r>
            <a:r>
              <a:rPr lang="en-US" sz="5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 Sell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4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Renewal</a:t>
            </a:r>
            <a:endParaRPr lang="en-IN" sz="49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ClrTx/>
              <a:buFont typeface="+mj-lt"/>
              <a:buAutoNum type="arabicPeriod"/>
            </a:pPr>
            <a:r>
              <a:rPr lang="en-US" sz="5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Stage Funnel by Revenue</a:t>
            </a:r>
            <a:endParaRPr lang="en-IN" sz="55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5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meeting By Account Executive</a:t>
            </a:r>
            <a:endParaRPr lang="en-IN" sz="55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5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Open Opportunity</a:t>
            </a:r>
            <a:endParaRPr lang="en-IN" sz="55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85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C37C-CD23-0381-661C-DE7BD5CE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9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EXCEL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D3047-9334-E9B4-BB1E-BC529A621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281953"/>
            <a:ext cx="11171537" cy="5369859"/>
          </a:xfrm>
        </p:spPr>
      </p:pic>
    </p:spTree>
    <p:extLst>
      <p:ext uri="{BB962C8B-B14F-4D97-AF65-F5344CB8AC3E}">
        <p14:creationId xmlns:p14="http://schemas.microsoft.com/office/powerpoint/2010/main" val="73284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FB57-D2C4-F4AB-EC4F-50851992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97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+mj-lt"/>
              </a:rPr>
              <a:t>Tableau</a:t>
            </a:r>
            <a:r>
              <a:rPr lang="en-US" dirty="0">
                <a:solidFill>
                  <a:schemeClr val="tx1"/>
                </a:solidFill>
              </a:rPr>
              <a:t>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367D26-39F4-D4CE-08A9-23B20C044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47" y="1237129"/>
            <a:ext cx="11456893" cy="5504330"/>
          </a:xfrm>
        </p:spPr>
      </p:pic>
    </p:spTree>
    <p:extLst>
      <p:ext uri="{BB962C8B-B14F-4D97-AF65-F5344CB8AC3E}">
        <p14:creationId xmlns:p14="http://schemas.microsoft.com/office/powerpoint/2010/main" val="366876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58F0-E62A-E3FF-015E-F2D495DF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807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+mj-lt"/>
              </a:rPr>
              <a:t>Power BI</a:t>
            </a:r>
            <a:r>
              <a:rPr lang="en-US" dirty="0">
                <a:solidFill>
                  <a:schemeClr val="tx1"/>
                </a:solidFill>
              </a:rPr>
              <a:t>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754573-50A1-8535-2287-3C36F4D70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41" y="1210235"/>
            <a:ext cx="11465859" cy="5423647"/>
          </a:xfrm>
        </p:spPr>
      </p:pic>
    </p:spTree>
    <p:extLst>
      <p:ext uri="{BB962C8B-B14F-4D97-AF65-F5344CB8AC3E}">
        <p14:creationId xmlns:p14="http://schemas.microsoft.com/office/powerpoint/2010/main" val="401458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8F93-7129-80EA-FB29-9E6BAC56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Key Take Aways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0AC2A-A7BF-E6B0-1E06-B40BF210B1C0}"/>
              </a:ext>
            </a:extLst>
          </p:cNvPr>
          <p:cNvSpPr txBox="1"/>
          <p:nvPr/>
        </p:nvSpPr>
        <p:spPr>
          <a:xfrm>
            <a:off x="842682" y="2375647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have learned the how to import the data to </a:t>
            </a:r>
            <a:r>
              <a:rPr lang="en-US"/>
              <a:t>the My sql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also have learned how to connect to different servers and how to work on the excel , </a:t>
            </a:r>
            <a:r>
              <a:rPr lang="en-US" dirty="0" err="1"/>
              <a:t>powerbi</a:t>
            </a:r>
            <a:r>
              <a:rPr lang="en-US" dirty="0"/>
              <a:t> and tableau and how to work on the excel , power Bi and tableau.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Top 4 Open Opportunities making more revenue by the Account Executives.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Category ‘New’ Revenue must be increased because as compared to Cross Sell and Renewal. ‘New’ is lacking very much in terms of invoice.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meeting By Account Executive - </a:t>
            </a:r>
            <a:r>
              <a:rPr lang="en-US" dirty="0"/>
              <a:t>‘Abhinav Shivam’ have the highest meeting count.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company must focus on creative marketing levels by the Account Executives to make more opportunities.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729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{06BC7DD5-237F-434C-B402-CDC6FA795FCC}tf33552983_win32</Template>
  <TotalTime>192</TotalTime>
  <Words>308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Insurance Analytics </vt:lpstr>
      <vt:lpstr>Summary</vt:lpstr>
      <vt:lpstr>KPI’s</vt:lpstr>
      <vt:lpstr>EXCEL DASHBOARD</vt:lpstr>
      <vt:lpstr>Tableau DASHBOARD</vt:lpstr>
      <vt:lpstr>Power BI DASHBOARD</vt:lpstr>
      <vt:lpstr>Key Take Aways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Analytics </dc:title>
  <dc:creator>Rohit Tedlapu</dc:creator>
  <cp:lastModifiedBy>Babitha Kudikala</cp:lastModifiedBy>
  <cp:revision>8</cp:revision>
  <dcterms:created xsi:type="dcterms:W3CDTF">2023-11-03T05:52:39Z</dcterms:created>
  <dcterms:modified xsi:type="dcterms:W3CDTF">2025-07-31T15:25:25Z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