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1257eb3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1257eb3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1257eb36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1257eb36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1257eb36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1257eb36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Payroll Management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 Project</a:t>
            </a:r>
            <a:r>
              <a:rPr lang="en-GB"/>
              <a:t> By: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Aiman Isha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Babitha Kumari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Bharti Pragya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Tech- Stack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